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72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5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3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3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9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6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1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2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3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1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0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4CE10-A56E-40F2-ADD3-A26F7F253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86" r="1021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212B2-C07F-4C04-A708-9C6A53F8B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Elliptical of Mars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429D1-9BA2-4C5F-875B-E837E2FFB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By: Kevin White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38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563B-C159-4743-8210-F9C2BC78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Elliptical Orbit?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F5FCA-C4D8-4527-9C52-1718342EA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Heliocentric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64B476-972A-463B-9AC4-01BDC0DC61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13" r="56836"/>
          <a:stretch/>
        </p:blipFill>
        <p:spPr>
          <a:xfrm>
            <a:off x="2512445" y="3196562"/>
            <a:ext cx="3006922" cy="355587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FF71A-3109-494C-82BE-3A5AAD7D6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Geocentric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8F01E6-1B7B-4A6D-A0D9-FF5F732774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42689"/>
          <a:stretch/>
        </p:blipFill>
        <p:spPr>
          <a:xfrm>
            <a:off x="8453534" y="3196562"/>
            <a:ext cx="3656731" cy="32578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6CBC18-E84D-4B46-A729-28A9F0000FE3}"/>
              </a:ext>
            </a:extLst>
          </p:cNvPr>
          <p:cNvSpPr txBox="1"/>
          <p:nvPr/>
        </p:nvSpPr>
        <p:spPr>
          <a:xfrm>
            <a:off x="6345936" y="3426252"/>
            <a:ext cx="21075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geocentric solar system mode puts earth at the center of our solar system and lets us graph Elliptical orbits of planets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AFD207-7A6B-4337-8975-9B9D90C34118}"/>
              </a:ext>
            </a:extLst>
          </p:cNvPr>
          <p:cNvSpPr txBox="1"/>
          <p:nvPr/>
        </p:nvSpPr>
        <p:spPr>
          <a:xfrm>
            <a:off x="411013" y="3426251"/>
            <a:ext cx="2107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Heliocentric mode of our solar system is the mode we usually think of when we can look at our solar system </a:t>
            </a:r>
          </a:p>
        </p:txBody>
      </p:sp>
    </p:spTree>
    <p:extLst>
      <p:ext uri="{BB962C8B-B14F-4D97-AF65-F5344CB8AC3E}">
        <p14:creationId xmlns:p14="http://schemas.microsoft.com/office/powerpoint/2010/main" val="12733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75319BAD-5325-4B68-AC40-96751FCFF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72" r="2" b="866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B4DB9-7C22-439C-A607-E8669A86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Purpose of Elliptical 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3F358-96BA-462F-8F09-6DE74E30A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These Elliptical models can show relation of the earth and other planets over time.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85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F6CFF-CE80-4EB9-8903-6D6DA91D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How do elliptical orbits work?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A149-2F37-43E6-9435-B40C0B9D8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The Epicycle as seen on graph A shows how close the planet is related to earth and the Deferent on Graph A shows its distance through time. These to thing together make an elliptical. They are 2 circles that create a orbit just like the Faris wheel project.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5EA326-F7E2-4842-AE42-251886671F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0640" y="1905884"/>
            <a:ext cx="6656832" cy="294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9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DA929-6CCE-487E-8A15-BB9A7080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Why the Loop?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A1EF7-8E13-449B-B846-F76E5085B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5458" y="3355848"/>
            <a:ext cx="6268770" cy="282549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/>
              <a:t>When looking at the Elliptical model There is a loop where from the earths perspective the planet goes back on itself, this happens to all planets after earth In our solar system </a:t>
            </a:r>
          </a:p>
        </p:txBody>
      </p:sp>
      <p:pic>
        <p:nvPicPr>
          <p:cNvPr id="2056" name="Picture 8" descr="Planetary Retrograde Explained : gifs">
            <a:extLst>
              <a:ext uri="{FF2B5EF4-FFF2-40B4-BE49-F238E27FC236}">
                <a16:creationId xmlns:a16="http://schemas.microsoft.com/office/drawing/2014/main" id="{A970AB61-A575-48D5-B557-0EB30A1634C5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501" y="444977"/>
            <a:ext cx="4026530" cy="596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69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8852-5847-4ABD-9DAB-B007C49C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Retrograde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17297-8CDA-4F00-81B4-324F84C30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Elliptical graph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A856E269-ACB4-4A57-94BB-9F9D994CC2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25" y="3411537"/>
            <a:ext cx="2857500" cy="25527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16D0F-5670-41D3-A721-1AE0BA702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Life</a:t>
            </a:r>
          </a:p>
        </p:txBody>
      </p:sp>
      <p:pic>
        <p:nvPicPr>
          <p:cNvPr id="10" name="Content Placeholder 9" descr="A star in the night sky&#10;&#10;Description automatically generated">
            <a:extLst>
              <a:ext uri="{FF2B5EF4-FFF2-40B4-BE49-F238E27FC236}">
                <a16:creationId xmlns:a16="http://schemas.microsoft.com/office/drawing/2014/main" id="{6B5CDCD2-8857-4819-B054-E6377A8938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659" y="3203575"/>
            <a:ext cx="3781869" cy="2968625"/>
          </a:xfrm>
        </p:spPr>
      </p:pic>
    </p:spTree>
    <p:extLst>
      <p:ext uri="{BB962C8B-B14F-4D97-AF65-F5344CB8AC3E}">
        <p14:creationId xmlns:p14="http://schemas.microsoft.com/office/powerpoint/2010/main" val="15411954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0"/>
      </a:lt2>
      <a:accent1>
        <a:srgbClr val="E42CD9"/>
      </a:accent1>
      <a:accent2>
        <a:srgbClr val="911AD2"/>
      </a:accent2>
      <a:accent3>
        <a:srgbClr val="562CE4"/>
      </a:accent3>
      <a:accent4>
        <a:srgbClr val="1C3ED3"/>
      </a:accent4>
      <a:accent5>
        <a:srgbClr val="2C9BE4"/>
      </a:accent5>
      <a:accent6>
        <a:srgbClr val="17BFBB"/>
      </a:accent6>
      <a:hlink>
        <a:srgbClr val="3F77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Neue Haas Grotesk Text Pro</vt:lpstr>
      <vt:lpstr>AccentBoxVTI</vt:lpstr>
      <vt:lpstr>Elliptical of Mars</vt:lpstr>
      <vt:lpstr>What Is An Elliptical Orbit?</vt:lpstr>
      <vt:lpstr>Purpose of Elliptical models</vt:lpstr>
      <vt:lpstr>How do elliptical orbits work?</vt:lpstr>
      <vt:lpstr>Why the Loop?</vt:lpstr>
      <vt:lpstr>Retrograde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Elliptical of Mars</dc:title>
  <dc:creator>White, Kevin</dc:creator>
  <cp:lastModifiedBy>White, Kevin</cp:lastModifiedBy>
  <cp:revision>4</cp:revision>
  <dcterms:created xsi:type="dcterms:W3CDTF">2020-11-10T21:58:38Z</dcterms:created>
  <dcterms:modified xsi:type="dcterms:W3CDTF">2020-11-14T17:56:00Z</dcterms:modified>
</cp:coreProperties>
</file>