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E8D5-A4AB-F182-3DD6-685F81693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E1132-0505-35A1-E5D0-3F9605CB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4402-4939-8A8E-4287-36FF1436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D665-B645-184C-9615-B8B1AED2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C99B-AE52-A741-1BE8-1F927150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F4BD-02B0-1ADC-0596-AB45452C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98BE-E5FB-339E-C275-8D9150B7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CC0F-6D9B-F674-C333-C8FDB2F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F359-D134-F39F-8273-F749BA47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7363-9650-1343-A9AB-AC0F56DE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1E89E-891A-8B54-09D6-2D6D3C7F5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66D45-529F-6C14-551E-4BAE9836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FF2D-B7BF-C540-511D-A60E17BD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E072-3755-7AA5-A2B3-498ABA48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CDB1-A9B0-374E-4D64-F532C18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DB07-F674-69EA-9DAA-548D5241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0D25-9C9C-E04A-E5C1-D7B8C2B9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24AB-5522-28C6-004F-5B909C11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ABEA-5739-A645-93B0-016CF79E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DACF-9C37-517A-A269-59D0DC06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AD27-2A80-4490-C7F0-3706B80B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F45F-5673-2FE7-E3ED-238C22CB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19FE-EBF4-5C16-7912-0B9D4A25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D667-D899-E64D-8AF8-71E11AF1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0526-3291-9C5B-B155-AD4EE618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5AB3-B7DA-4336-7F6F-10CD52E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77A3-78AB-BF1A-539E-1BE833DD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267D-ABEF-F983-DE89-875C7080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FE194-3A49-7A01-B12B-99BFE55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537D-4588-95D4-07F3-3574400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E8DD-02D6-0D87-CBEF-3A1538C4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DA66-F2FD-BA99-F2F2-ED1DAD73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196-4A63-BE0C-33CE-EC1C9847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3C83-9E59-F4CE-04C1-C8331AE1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CECD-4E88-1650-D076-CE93D367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EAB1-DA1C-F2C0-863A-4BC5EDF92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FB3AB-3A64-8207-1953-2EC381CF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43E82-B3E5-5650-57BB-078FA349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31181-92EE-69D6-8D18-BF690377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F36-91EA-5D15-6452-D3E9511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CB45C-9936-9AD8-462F-E745F5D2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38B15-237C-99CD-EDF7-1796864A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D2711-1C45-3139-4F96-BA3715B6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0348B-6E44-66B9-9660-4BEB66F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E3333-11FA-981A-9F04-DB6F9D79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916B-F533-67C9-59DC-178918FF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859F-5CDA-87E5-AEFF-A3D4B91E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A9BF-C417-200A-EE66-872B8661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4244-198A-A5CC-0E28-2C46207D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782A5-10DC-1F61-05D1-11438FC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DFB8-E27D-5B42-D664-D192B918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3E23A-C6D9-E0F2-2C8A-668318E5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9BD3-5A9E-B98B-D79D-592D6A55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A1E32-C3B5-0BC1-8040-2F3960547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A9FE2-532B-FF42-4424-A64663AD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0DD3-3072-ED87-0323-D9C03C5E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3F50-2676-531C-E9B0-1B9BBEE2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A354-44CC-AD01-80A8-722A6360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A695F-4466-5D24-B5C8-17E922B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0D44-D83E-E7E0-7BD6-56DD531C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47F9-E7BE-BF2F-8868-80BDFD060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8053-B80E-47B0-B928-C02CA25A785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5398-18BE-6E08-7534-152DCE675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F6A4-3A0B-9768-7F02-4833EFC5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61B8-8B29-4FFA-AE65-F7B2D1A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6A12F-2533-D37B-3AF6-A323F0A44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48C3E8-4324-7528-D420-10704FE3B325}"/>
              </a:ext>
            </a:extLst>
          </p:cNvPr>
          <p:cNvGrpSpPr/>
          <p:nvPr/>
        </p:nvGrpSpPr>
        <p:grpSpPr>
          <a:xfrm>
            <a:off x="114299" y="358140"/>
            <a:ext cx="8458202" cy="5869665"/>
            <a:chOff x="1135379" y="510540"/>
            <a:chExt cx="8458202" cy="5869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EF2E1C7-1B42-1797-8315-75D2B3DB19EB}"/>
                </a:ext>
              </a:extLst>
            </p:cNvPr>
            <p:cNvGrpSpPr/>
            <p:nvPr/>
          </p:nvGrpSpPr>
          <p:grpSpPr>
            <a:xfrm>
              <a:off x="1135380" y="511687"/>
              <a:ext cx="8458201" cy="5868518"/>
              <a:chOff x="1135380" y="511687"/>
              <a:chExt cx="8458201" cy="58685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1CA5EB-90C3-62F5-4C75-31567BCC5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802" r="13244"/>
              <a:stretch>
                <a:fillRect/>
              </a:stretch>
            </p:blipFill>
            <p:spPr>
              <a:xfrm>
                <a:off x="1135380" y="865779"/>
                <a:ext cx="8458200" cy="551442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FC03A3-12E7-25D0-CECC-3EB0B19320C5}"/>
                  </a:ext>
                </a:extLst>
              </p:cNvPr>
              <p:cNvSpPr txBox="1"/>
              <p:nvPr/>
            </p:nvSpPr>
            <p:spPr>
              <a:xfrm>
                <a:off x="4671061" y="511687"/>
                <a:ext cx="4922520" cy="3657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Snowflake Schema</a:t>
                </a: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2436FB1-748A-D543-C7FE-9B044C681A45}"/>
                </a:ext>
              </a:extLst>
            </p:cNvPr>
            <p:cNvSpPr/>
            <p:nvPr/>
          </p:nvSpPr>
          <p:spPr>
            <a:xfrm>
              <a:off x="4671060" y="929640"/>
              <a:ext cx="4732020" cy="450342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56A35308-A882-3B1A-D03C-FAFB25A21A26}"/>
                </a:ext>
              </a:extLst>
            </p:cNvPr>
            <p:cNvSpPr/>
            <p:nvPr/>
          </p:nvSpPr>
          <p:spPr>
            <a:xfrm>
              <a:off x="1695258" y="2105025"/>
              <a:ext cx="3702165" cy="3981450"/>
            </a:xfrm>
            <a:prstGeom prst="star4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FE49FE-CB51-06C4-30AF-C2D67360B200}"/>
                </a:ext>
              </a:extLst>
            </p:cNvPr>
            <p:cNvSpPr txBox="1"/>
            <p:nvPr/>
          </p:nvSpPr>
          <p:spPr>
            <a:xfrm>
              <a:off x="1135379" y="510540"/>
              <a:ext cx="3535682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 Schema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FF5BC8-D948-19C3-48CC-C8DF0E795ACB}"/>
              </a:ext>
            </a:extLst>
          </p:cNvPr>
          <p:cNvSpPr txBox="1"/>
          <p:nvPr/>
        </p:nvSpPr>
        <p:spPr>
          <a:xfrm>
            <a:off x="8724899" y="1653540"/>
            <a:ext cx="2709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Utilized both star and snowflake schemas in order to properly relate the model, given the objectives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713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044B-9605-13E5-DA20-9D8A3EC6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F31E9-1107-82C8-D008-C1A91E41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9" y="1746736"/>
            <a:ext cx="5156951" cy="451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A6BC8-90EA-EDDE-9F51-D291B88E3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95" y="1858226"/>
            <a:ext cx="4718325" cy="41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23C3D-00AB-7E53-DCB4-6C8AA0E1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34" y="1132148"/>
            <a:ext cx="6046666" cy="48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F14-B278-C762-206C-18FDE18F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4D13-C894-751B-CA02-76896388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FBD3-E8AF-8A77-799B-E272AF96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28F7F-FB1F-DE64-3B41-BE3C76E0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54" y="0"/>
            <a:ext cx="1010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CC2B-2930-290A-03F3-E4A04274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31E7-7FAB-DA0B-117A-841AB893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DC3D3-93AC-9AD9-931E-A0C7B9FB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18680"/>
            <a:ext cx="762106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9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D9B6-1DCC-23B8-4EC4-3B000174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E7D3-5049-EE40-5943-BA054542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5D85-19D7-C402-C75A-A68D30BB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0E80-EE91-A8FC-A0AC-2D56728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69EDD-3DFC-4E63-1D1C-45A13243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0" y="0"/>
            <a:ext cx="963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8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76265-A35F-F898-9F25-835FF86C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62" y="0"/>
            <a:ext cx="780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Osman</dc:creator>
  <cp:lastModifiedBy>Kevin Osman</cp:lastModifiedBy>
  <cp:revision>6</cp:revision>
  <dcterms:created xsi:type="dcterms:W3CDTF">2025-07-19T19:51:57Z</dcterms:created>
  <dcterms:modified xsi:type="dcterms:W3CDTF">2025-07-19T20:47:06Z</dcterms:modified>
</cp:coreProperties>
</file>