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4AEB8-AA8D-72B0-827B-817352E2D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FCC1B5-32EA-3470-065B-11E2025D9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42A960-EE26-6922-0133-42B9EB7F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54FCD5-E85C-AB0E-80AF-503D8022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BD59D0-EE0C-155F-9988-736F447B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47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C37CE-CE26-03DC-0010-C1CFA76F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031E23-1B30-26F1-3FE5-67B4300C4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6A1F0E-7814-3B6A-A865-31504D05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D8DC5-4950-AAAA-1A73-90B8D3CA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3758E1-2E51-27EF-0438-F09CABBF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017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64A786-A420-8787-3943-D39C62669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FFEF22-3081-5A1B-A798-B77949F0F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CC7361-29C3-CEE3-EDB3-A118C0EA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E6057C-F9E6-D847-4A4A-5A6E1050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CA7BA-4F47-0B4D-8B9E-70A937AC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03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968DB-1B7D-06EE-E232-0BEE2E8D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186D8D-D24C-1E39-2697-4D61DAF0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77A4F0-75B9-16E1-0335-F88775F6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B98D7D-2A1C-6BEB-0389-599E7213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292770-F098-0A1F-CB7E-F111AF39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353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97D5B-B06D-C9B5-F31A-2643E1DD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BFFBFC-BCCE-F147-98BA-CEFF0B360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1ECCFD-3288-5694-2F16-288BB9C0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53FD36-C2D7-A118-6F2D-DB8B1FB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9874F4-9F08-E68A-F697-214F7BBC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956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ADFBF-9D47-FA46-6597-4A34AA92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10434E-F13A-FE49-351C-8AEB6A087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8F560A-430B-18E2-0FAF-123F9D86D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DC3F78-CAB3-E12F-40FD-80A8BAA4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6FE118-34C4-E1D4-F3E0-7505452D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1E2C32-2A37-F619-16AC-2CEA92CE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093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9D098-EEE2-7659-C273-556BA0AF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CD682C-772A-2CBC-B463-BC0F3F220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9C789D-4CBC-F905-A0E8-9116B0A6D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C9E709-A759-D2B3-E18D-09E8C284C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8786B9-DD54-D58A-A25E-985FE000E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7F5934-C17D-221A-C71C-0485B5EE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48973F-A90C-A977-A66E-0B8FA0AE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04F54A-93A9-DF50-035D-7DCF0BA8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535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D8CCC-96EB-D113-E3C9-8B3FAD45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551E63-ABB7-EA55-D110-7DACA603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076F26-E650-7393-9132-D519EDF4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1898A4-AC9B-525F-AADF-EC9FCA2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68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49D270-0A75-42E3-58D1-72F1BD6D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3D93CA-5584-ACC2-1089-C1671FEF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8D5EE4-4E1D-CABE-5C96-2815C245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469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B06DB-8266-6E36-1845-76AAA6B6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553D08-80BD-4619-CD22-2AF50C7A2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3C0CA4-AB94-A19D-2A51-EEEC8E262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85BD0A-7D44-22FC-2453-07457CF9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0A1E39-3E2C-E6AB-85C2-E9A2F471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680345-A719-DDF7-F340-4638FA89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466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5A683-CC2F-C217-B375-A3E22645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01DB9E-291A-141B-8A0A-096F6D85F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931784-6821-6B28-FB33-EB300B378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D2D62B-97C6-4607-1A02-9EA69925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91444-E76A-5EB9-4810-B5580A23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85173C-B147-448B-AAA0-C8BFF1A1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114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8D4E35-F95B-FFA6-F819-05AF4CED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3C389B-E045-FB33-9BFE-131A087B0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26A75A-185F-F75B-EDA0-C21A512A1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6059F-D1A2-4494-9C87-A848292A956D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F9B39C-9F03-EA21-964B-82BEBF85D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7422C1-37DF-57E9-EFA8-6B345ABC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702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2FE3B2-4407-436E-4908-742C20BE20C7}"/>
              </a:ext>
            </a:extLst>
          </p:cNvPr>
          <p:cNvSpPr txBox="1"/>
          <p:nvPr/>
        </p:nvSpPr>
        <p:spPr>
          <a:xfrm>
            <a:off x="1252728" y="1225296"/>
            <a:ext cx="23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Inequality</a:t>
            </a:r>
            <a:r>
              <a:rPr lang="es-CL" dirty="0"/>
              <a:t> </a:t>
            </a:r>
            <a:r>
              <a:rPr lang="es-CL" dirty="0" err="1"/>
              <a:t>perception</a:t>
            </a:r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92CC857-6D38-DA2F-959A-3856CBDC8A80}"/>
              </a:ext>
            </a:extLst>
          </p:cNvPr>
          <p:cNvSpPr/>
          <p:nvPr/>
        </p:nvSpPr>
        <p:spPr>
          <a:xfrm>
            <a:off x="1316736" y="1051560"/>
            <a:ext cx="2862072" cy="954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Inequality</a:t>
            </a:r>
            <a:r>
              <a:rPr lang="es-CL" sz="2800" dirty="0"/>
              <a:t> </a:t>
            </a:r>
            <a:r>
              <a:rPr lang="es-CL" sz="2800" dirty="0" err="1"/>
              <a:t>perception</a:t>
            </a:r>
            <a:endParaRPr lang="es-CL" sz="28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9B8B971-33D0-1913-3F4A-CF4585826E16}"/>
              </a:ext>
            </a:extLst>
          </p:cNvPr>
          <p:cNvSpPr/>
          <p:nvPr/>
        </p:nvSpPr>
        <p:spPr>
          <a:xfrm>
            <a:off x="1316736" y="2121932"/>
            <a:ext cx="2862072" cy="849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 err="1"/>
              <a:t>Meritocratic</a:t>
            </a:r>
            <a:r>
              <a:rPr lang="es-CL" sz="2800" dirty="0"/>
              <a:t> </a:t>
            </a:r>
            <a:r>
              <a:rPr lang="es-CL" sz="2800" dirty="0" err="1"/>
              <a:t>perception</a:t>
            </a:r>
            <a:endParaRPr lang="es-CL" sz="28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6680932-12EA-74A5-7711-74DCBE9622EA}"/>
              </a:ext>
            </a:extLst>
          </p:cNvPr>
          <p:cNvSpPr/>
          <p:nvPr/>
        </p:nvSpPr>
        <p:spPr>
          <a:xfrm>
            <a:off x="6672072" y="1335024"/>
            <a:ext cx="3157728" cy="1329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 err="1"/>
              <a:t>Justification</a:t>
            </a:r>
            <a:r>
              <a:rPr lang="es-CL" sz="2800" dirty="0"/>
              <a:t> </a:t>
            </a:r>
            <a:r>
              <a:rPr lang="es-CL" sz="2800" dirty="0" err="1"/>
              <a:t>of</a:t>
            </a:r>
            <a:r>
              <a:rPr lang="es-CL" sz="2800" dirty="0"/>
              <a:t> </a:t>
            </a:r>
            <a:r>
              <a:rPr lang="es-CL" sz="2800" dirty="0" err="1"/>
              <a:t>educational</a:t>
            </a:r>
            <a:r>
              <a:rPr lang="es-CL" sz="2800" dirty="0"/>
              <a:t> </a:t>
            </a:r>
            <a:r>
              <a:rPr lang="es-CL" sz="2800" dirty="0" err="1"/>
              <a:t>inequality</a:t>
            </a:r>
            <a:endParaRPr lang="es-CL" sz="2800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6B759163-BC0B-6751-21EF-004B3747B64F}"/>
              </a:ext>
            </a:extLst>
          </p:cNvPr>
          <p:cNvSpPr/>
          <p:nvPr/>
        </p:nvSpPr>
        <p:spPr>
          <a:xfrm>
            <a:off x="4462272" y="1556004"/>
            <a:ext cx="1920240" cy="9908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6EB8941-642F-0594-DCF5-F2E58F80EED7}"/>
              </a:ext>
            </a:extLst>
          </p:cNvPr>
          <p:cNvCxnSpPr/>
          <p:nvPr/>
        </p:nvCxnSpPr>
        <p:spPr>
          <a:xfrm>
            <a:off x="758952" y="2852928"/>
            <a:ext cx="557784" cy="731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69B9590-B1C3-11CD-F2EA-45DC001A2BAD}"/>
              </a:ext>
            </a:extLst>
          </p:cNvPr>
          <p:cNvCxnSpPr>
            <a:cxnSpLocks/>
          </p:cNvCxnSpPr>
          <p:nvPr/>
        </p:nvCxnSpPr>
        <p:spPr>
          <a:xfrm>
            <a:off x="1316736" y="3575304"/>
            <a:ext cx="84307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2E3D18E-A965-6F44-0AEB-0B26DE23FC71}"/>
              </a:ext>
            </a:extLst>
          </p:cNvPr>
          <p:cNvCxnSpPr/>
          <p:nvPr/>
        </p:nvCxnSpPr>
        <p:spPr>
          <a:xfrm flipV="1">
            <a:off x="9747504" y="2971800"/>
            <a:ext cx="713232" cy="6126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8896D35-3C98-C765-1C43-889EF1294206}"/>
              </a:ext>
            </a:extLst>
          </p:cNvPr>
          <p:cNvCxnSpPr/>
          <p:nvPr/>
        </p:nvCxnSpPr>
        <p:spPr>
          <a:xfrm>
            <a:off x="5422392" y="3584448"/>
            <a:ext cx="0" cy="301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653C344-4AC6-6C79-3293-B3DEAB3798B4}"/>
              </a:ext>
            </a:extLst>
          </p:cNvPr>
          <p:cNvSpPr/>
          <p:nvPr/>
        </p:nvSpPr>
        <p:spPr>
          <a:xfrm>
            <a:off x="3451860" y="3882890"/>
            <a:ext cx="3941063" cy="932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/>
              <a:t>COVID </a:t>
            </a:r>
            <a:r>
              <a:rPr lang="es-CL" sz="2800" dirty="0" err="1"/>
              <a:t>pandemic</a:t>
            </a:r>
            <a:r>
              <a:rPr lang="es-CL" sz="2800" dirty="0"/>
              <a:t> + individual </a:t>
            </a:r>
            <a:r>
              <a:rPr lang="es-CL" sz="2800" dirty="0" err="1"/>
              <a:t>controls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050770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Carrasco</dc:creator>
  <cp:lastModifiedBy>Kevin Carrasco</cp:lastModifiedBy>
  <cp:revision>1</cp:revision>
  <dcterms:created xsi:type="dcterms:W3CDTF">2024-06-25T00:26:21Z</dcterms:created>
  <dcterms:modified xsi:type="dcterms:W3CDTF">2024-06-25T00:34:48Z</dcterms:modified>
</cp:coreProperties>
</file>