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41" autoAdjust="0"/>
  </p:normalViewPr>
  <p:slideViewPr>
    <p:cSldViewPr snapToGrid="0" snapToObjects="1">
      <p:cViewPr varScale="1">
        <p:scale>
          <a:sx n="91" d="100"/>
          <a:sy n="91" d="100"/>
        </p:scale>
        <p:origin x="-16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FB010-8AF2-884E-8BB5-F332D7255B96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9D3DFB-DF30-1743-AAA4-B26AA2137512}">
      <dgm:prSet phldrT="[文本]"/>
      <dgm:spPr>
        <a:solidFill>
          <a:schemeClr val="accent3">
            <a:alpha val="62000"/>
          </a:schemeClr>
        </a:solidFill>
      </dgm:spPr>
      <dgm:t>
        <a:bodyPr/>
        <a:lstStyle/>
        <a:p>
          <a:r>
            <a:rPr lang="en-US" altLang="zh-CN" dirty="0" err="1" smtClean="0">
              <a:latin typeface="Arial Rounded MT Bold"/>
              <a:ea typeface="微软雅黑"/>
              <a:cs typeface="Arial Rounded MT Bold"/>
            </a:rPr>
            <a:t>NodeJs</a:t>
          </a:r>
          <a:endParaRPr lang="zh-CN" altLang="en-US" dirty="0">
            <a:latin typeface="Arial Rounded MT Bold"/>
            <a:ea typeface="微软雅黑"/>
            <a:cs typeface="Arial Rounded MT Bold"/>
          </a:endParaRPr>
        </a:p>
      </dgm:t>
    </dgm:pt>
    <dgm:pt modelId="{3DB091E2-8A9A-7646-80D5-C987CCFDB822}" type="parTrans" cxnId="{79D89412-BBC6-524D-8E0D-7B5A603861F4}">
      <dgm:prSet/>
      <dgm:spPr/>
      <dgm:t>
        <a:bodyPr/>
        <a:lstStyle/>
        <a:p>
          <a:endParaRPr lang="zh-CN" altLang="en-US"/>
        </a:p>
      </dgm:t>
    </dgm:pt>
    <dgm:pt modelId="{BE90AFE8-D72C-9A45-A148-B73975B43E23}" type="sibTrans" cxnId="{79D89412-BBC6-524D-8E0D-7B5A603861F4}">
      <dgm:prSet/>
      <dgm:spPr/>
      <dgm:t>
        <a:bodyPr/>
        <a:lstStyle/>
        <a:p>
          <a:endParaRPr lang="zh-CN" altLang="en-US"/>
        </a:p>
      </dgm:t>
    </dgm:pt>
    <dgm:pt modelId="{A232DC1F-5564-FC45-9D3D-D709C4B719BF}">
      <dgm:prSet phldrT="[文本]"/>
      <dgm:spPr>
        <a:solidFill>
          <a:schemeClr val="accent4">
            <a:alpha val="62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US" altLang="zh-CN" dirty="0" err="1" smtClean="0">
              <a:latin typeface="Arial Rounded MT Bold"/>
              <a:cs typeface="Arial Rounded MT Bold"/>
            </a:rPr>
            <a:t>AngularJs</a:t>
          </a:r>
          <a:endParaRPr lang="zh-CN" altLang="en-US" dirty="0">
            <a:latin typeface="Arial Rounded MT Bold"/>
            <a:cs typeface="Arial Rounded MT Bold"/>
          </a:endParaRPr>
        </a:p>
      </dgm:t>
    </dgm:pt>
    <dgm:pt modelId="{B96786E7-AE1B-5E41-8FF8-C6A89048057A}" type="parTrans" cxnId="{60CEA2CA-74CA-BA44-8AE9-4B769331F56C}">
      <dgm:prSet/>
      <dgm:spPr/>
      <dgm:t>
        <a:bodyPr/>
        <a:lstStyle/>
        <a:p>
          <a:endParaRPr lang="zh-CN" altLang="en-US"/>
        </a:p>
      </dgm:t>
    </dgm:pt>
    <dgm:pt modelId="{73303A73-21BB-CB49-AC6F-89326190355E}" type="sibTrans" cxnId="{60CEA2CA-74CA-BA44-8AE9-4B769331F56C}">
      <dgm:prSet/>
      <dgm:spPr/>
      <dgm:t>
        <a:bodyPr/>
        <a:lstStyle/>
        <a:p>
          <a:endParaRPr lang="zh-CN" altLang="en-US"/>
        </a:p>
      </dgm:t>
    </dgm:pt>
    <dgm:pt modelId="{81B4941A-2DF0-304A-A53B-6B79CD5FA070}">
      <dgm:prSet phldrT="[文本]"/>
      <dgm:spPr>
        <a:solidFill>
          <a:schemeClr val="accent4">
            <a:alpha val="62000"/>
          </a:schemeClr>
        </a:solidFill>
      </dgm:spPr>
      <dgm:t>
        <a:bodyPr/>
        <a:lstStyle/>
        <a:p>
          <a:r>
            <a:rPr lang="en-US" altLang="zh-CN" dirty="0" smtClean="0">
              <a:latin typeface="Arial Rounded MT Bold"/>
              <a:cs typeface="Arial Rounded MT Bold"/>
            </a:rPr>
            <a:t>LESS</a:t>
          </a:r>
          <a:endParaRPr lang="zh-CN" altLang="en-US" dirty="0">
            <a:latin typeface="Arial Rounded MT Bold"/>
            <a:cs typeface="Arial Rounded MT Bold"/>
          </a:endParaRPr>
        </a:p>
      </dgm:t>
    </dgm:pt>
    <dgm:pt modelId="{2508B95A-1A70-6840-867B-282CC4DD9F60}" type="parTrans" cxnId="{A7E52AC1-7298-D54B-B938-7F45D9A8B639}">
      <dgm:prSet/>
      <dgm:spPr/>
      <dgm:t>
        <a:bodyPr/>
        <a:lstStyle/>
        <a:p>
          <a:endParaRPr lang="zh-CN" altLang="en-US"/>
        </a:p>
      </dgm:t>
    </dgm:pt>
    <dgm:pt modelId="{0EC7AFD8-2E6A-854A-8069-E4706CA59EBF}" type="sibTrans" cxnId="{A7E52AC1-7298-D54B-B938-7F45D9A8B639}">
      <dgm:prSet/>
      <dgm:spPr/>
      <dgm:t>
        <a:bodyPr/>
        <a:lstStyle/>
        <a:p>
          <a:endParaRPr lang="zh-CN" altLang="en-US"/>
        </a:p>
      </dgm:t>
    </dgm:pt>
    <dgm:pt modelId="{3F91A7E7-94FD-BB46-85BB-D3C454F1724E}">
      <dgm:prSet phldrT="[文本]"/>
      <dgm:spPr>
        <a:solidFill>
          <a:schemeClr val="accent4">
            <a:alpha val="62000"/>
          </a:schemeClr>
        </a:solidFill>
      </dgm:spPr>
      <dgm:t>
        <a:bodyPr/>
        <a:lstStyle/>
        <a:p>
          <a:r>
            <a:rPr lang="en-US" altLang="zh-CN" dirty="0" err="1" smtClean="0">
              <a:latin typeface="Arial Rounded MT Bold"/>
              <a:cs typeface="Arial Rounded MT Bold"/>
            </a:rPr>
            <a:t>jQuery</a:t>
          </a:r>
          <a:endParaRPr lang="zh-CN" altLang="en-US" dirty="0">
            <a:latin typeface="Arial Rounded MT Bold"/>
            <a:cs typeface="Arial Rounded MT Bold"/>
          </a:endParaRPr>
        </a:p>
      </dgm:t>
    </dgm:pt>
    <dgm:pt modelId="{7F253ABB-3538-F44E-955C-6DBB97496505}" type="parTrans" cxnId="{661765BA-44C8-2742-9F1B-616DD58FE2F1}">
      <dgm:prSet/>
      <dgm:spPr/>
      <dgm:t>
        <a:bodyPr/>
        <a:lstStyle/>
        <a:p>
          <a:endParaRPr lang="zh-CN" altLang="en-US"/>
        </a:p>
      </dgm:t>
    </dgm:pt>
    <dgm:pt modelId="{1AB0D417-9A6D-EB46-85A0-CFEF79DB670A}" type="sibTrans" cxnId="{661765BA-44C8-2742-9F1B-616DD58FE2F1}">
      <dgm:prSet/>
      <dgm:spPr/>
      <dgm:t>
        <a:bodyPr/>
        <a:lstStyle/>
        <a:p>
          <a:endParaRPr lang="zh-CN" altLang="en-US"/>
        </a:p>
      </dgm:t>
    </dgm:pt>
    <dgm:pt modelId="{AE3A2E38-0D34-A544-B227-7E29BC8637F4}" type="pres">
      <dgm:prSet presAssocID="{D63FB010-8AF2-884E-8BB5-F332D7255B9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230398-9A25-A147-AA37-AA33AB942C95}" type="pres">
      <dgm:prSet presAssocID="{479D3DFB-DF30-1743-AAA4-B26AA2137512}" presName="vertOne" presStyleCnt="0"/>
      <dgm:spPr/>
    </dgm:pt>
    <dgm:pt modelId="{09193437-1DCF-CA4C-93C2-F9107888CAD5}" type="pres">
      <dgm:prSet presAssocID="{479D3DFB-DF30-1743-AAA4-B26AA2137512}" presName="txOne" presStyleLbl="node0" presStyleIdx="0" presStyleCnt="1" custLinFactY="100000" custLinFactNeighborX="-37" custLinFactNeighborY="1055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71B142-F632-2F44-9FD8-46D1E7652EA2}" type="pres">
      <dgm:prSet presAssocID="{479D3DFB-DF30-1743-AAA4-B26AA2137512}" presName="parTransOne" presStyleCnt="0"/>
      <dgm:spPr/>
    </dgm:pt>
    <dgm:pt modelId="{2EE1727E-53FA-2F40-B719-287264C382A3}" type="pres">
      <dgm:prSet presAssocID="{479D3DFB-DF30-1743-AAA4-B26AA2137512}" presName="horzOne" presStyleCnt="0"/>
      <dgm:spPr/>
    </dgm:pt>
    <dgm:pt modelId="{2AC5CF25-5066-F046-8DB1-F0CE818F7511}" type="pres">
      <dgm:prSet presAssocID="{A232DC1F-5564-FC45-9D3D-D709C4B719BF}" presName="vertTwo" presStyleCnt="0"/>
      <dgm:spPr/>
    </dgm:pt>
    <dgm:pt modelId="{6FF12C57-9742-114C-96D4-6C8A43F09A1C}" type="pres">
      <dgm:prSet presAssocID="{A232DC1F-5564-FC45-9D3D-D709C4B719BF}" presName="txTwo" presStyleLbl="node2" presStyleIdx="0" presStyleCnt="3" custScaleX="39244" custLinFactY="-10182" custLinFactNeighborX="-2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565D21-A636-4542-BC2E-C8AB5C98918F}" type="pres">
      <dgm:prSet presAssocID="{A232DC1F-5564-FC45-9D3D-D709C4B719BF}" presName="horzTwo" presStyleCnt="0"/>
      <dgm:spPr/>
    </dgm:pt>
    <dgm:pt modelId="{07468C34-601B-D34A-A32D-2B43D0D8AE6F}" type="pres">
      <dgm:prSet presAssocID="{73303A73-21BB-CB49-AC6F-89326190355E}" presName="sibSpaceTwo" presStyleCnt="0"/>
      <dgm:spPr/>
    </dgm:pt>
    <dgm:pt modelId="{8543A953-E36F-2444-B2EF-779829F72C30}" type="pres">
      <dgm:prSet presAssocID="{81B4941A-2DF0-304A-A53B-6B79CD5FA070}" presName="vertTwo" presStyleCnt="0"/>
      <dgm:spPr/>
    </dgm:pt>
    <dgm:pt modelId="{052B49D3-F236-3C4F-BC8E-1E959EE77FB6}" type="pres">
      <dgm:prSet presAssocID="{81B4941A-2DF0-304A-A53B-6B79CD5FA070}" presName="txTwo" presStyleLbl="node2" presStyleIdx="1" presStyleCnt="3" custScaleX="38354" custLinFactY="-10182" custLinFactNeighborX="1288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846B99-3893-0C41-AADD-B0F1930466DE}" type="pres">
      <dgm:prSet presAssocID="{81B4941A-2DF0-304A-A53B-6B79CD5FA070}" presName="horzTwo" presStyleCnt="0"/>
      <dgm:spPr/>
    </dgm:pt>
    <dgm:pt modelId="{CA509640-0417-9848-80FC-A05F331E3A82}" type="pres">
      <dgm:prSet presAssocID="{0EC7AFD8-2E6A-854A-8069-E4706CA59EBF}" presName="sibSpaceTwo" presStyleCnt="0"/>
      <dgm:spPr/>
    </dgm:pt>
    <dgm:pt modelId="{AFDA15F7-F7D4-1140-B255-283E48522AB1}" type="pres">
      <dgm:prSet presAssocID="{3F91A7E7-94FD-BB46-85BB-D3C454F1724E}" presName="vertTwo" presStyleCnt="0"/>
      <dgm:spPr/>
    </dgm:pt>
    <dgm:pt modelId="{E3CCF907-041C-A841-ABFA-9E7C836C3BC3}" type="pres">
      <dgm:prSet presAssocID="{3F91A7E7-94FD-BB46-85BB-D3C454F1724E}" presName="txTwo" presStyleLbl="node2" presStyleIdx="2" presStyleCnt="3" custScaleX="39171" custLinFactY="-10182" custLinFactNeighborX="7058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395897-40E3-6D40-BA24-683407F3AFBC}" type="pres">
      <dgm:prSet presAssocID="{3F91A7E7-94FD-BB46-85BB-D3C454F1724E}" presName="horzTwo" presStyleCnt="0"/>
      <dgm:spPr/>
    </dgm:pt>
  </dgm:ptLst>
  <dgm:cxnLst>
    <dgm:cxn modelId="{79D89412-BBC6-524D-8E0D-7B5A603861F4}" srcId="{D63FB010-8AF2-884E-8BB5-F332D7255B96}" destId="{479D3DFB-DF30-1743-AAA4-B26AA2137512}" srcOrd="0" destOrd="0" parTransId="{3DB091E2-8A9A-7646-80D5-C987CCFDB822}" sibTransId="{BE90AFE8-D72C-9A45-A148-B73975B43E23}"/>
    <dgm:cxn modelId="{9768B244-ABDD-B54E-97E0-4C99948B2FB5}" type="presOf" srcId="{3F91A7E7-94FD-BB46-85BB-D3C454F1724E}" destId="{E3CCF907-041C-A841-ABFA-9E7C836C3BC3}" srcOrd="0" destOrd="0" presId="urn:microsoft.com/office/officeart/2005/8/layout/hierarchy4"/>
    <dgm:cxn modelId="{E803C04E-72DC-824E-B3D3-D90CFEDD3525}" type="presOf" srcId="{A232DC1F-5564-FC45-9D3D-D709C4B719BF}" destId="{6FF12C57-9742-114C-96D4-6C8A43F09A1C}" srcOrd="0" destOrd="0" presId="urn:microsoft.com/office/officeart/2005/8/layout/hierarchy4"/>
    <dgm:cxn modelId="{A7E52AC1-7298-D54B-B938-7F45D9A8B639}" srcId="{479D3DFB-DF30-1743-AAA4-B26AA2137512}" destId="{81B4941A-2DF0-304A-A53B-6B79CD5FA070}" srcOrd="1" destOrd="0" parTransId="{2508B95A-1A70-6840-867B-282CC4DD9F60}" sibTransId="{0EC7AFD8-2E6A-854A-8069-E4706CA59EBF}"/>
    <dgm:cxn modelId="{E7E3AAFD-29D8-3B4D-A0FA-6FC2CF0F19E5}" type="presOf" srcId="{479D3DFB-DF30-1743-AAA4-B26AA2137512}" destId="{09193437-1DCF-CA4C-93C2-F9107888CAD5}" srcOrd="0" destOrd="0" presId="urn:microsoft.com/office/officeart/2005/8/layout/hierarchy4"/>
    <dgm:cxn modelId="{661765BA-44C8-2742-9F1B-616DD58FE2F1}" srcId="{479D3DFB-DF30-1743-AAA4-B26AA2137512}" destId="{3F91A7E7-94FD-BB46-85BB-D3C454F1724E}" srcOrd="2" destOrd="0" parTransId="{7F253ABB-3538-F44E-955C-6DBB97496505}" sibTransId="{1AB0D417-9A6D-EB46-85A0-CFEF79DB670A}"/>
    <dgm:cxn modelId="{60CEA2CA-74CA-BA44-8AE9-4B769331F56C}" srcId="{479D3DFB-DF30-1743-AAA4-B26AA2137512}" destId="{A232DC1F-5564-FC45-9D3D-D709C4B719BF}" srcOrd="0" destOrd="0" parTransId="{B96786E7-AE1B-5E41-8FF8-C6A89048057A}" sibTransId="{73303A73-21BB-CB49-AC6F-89326190355E}"/>
    <dgm:cxn modelId="{A4E8A672-15D9-CD40-A184-423EBB878550}" type="presOf" srcId="{81B4941A-2DF0-304A-A53B-6B79CD5FA070}" destId="{052B49D3-F236-3C4F-BC8E-1E959EE77FB6}" srcOrd="0" destOrd="0" presId="urn:microsoft.com/office/officeart/2005/8/layout/hierarchy4"/>
    <dgm:cxn modelId="{F5B2F5B7-85B7-0D41-AC92-C17E030D598D}" type="presOf" srcId="{D63FB010-8AF2-884E-8BB5-F332D7255B96}" destId="{AE3A2E38-0D34-A544-B227-7E29BC8637F4}" srcOrd="0" destOrd="0" presId="urn:microsoft.com/office/officeart/2005/8/layout/hierarchy4"/>
    <dgm:cxn modelId="{CFEFF693-68B1-E245-A6BF-9DC7CEC66BDD}" type="presParOf" srcId="{AE3A2E38-0D34-A544-B227-7E29BC8637F4}" destId="{1D230398-9A25-A147-AA37-AA33AB942C95}" srcOrd="0" destOrd="0" presId="urn:microsoft.com/office/officeart/2005/8/layout/hierarchy4"/>
    <dgm:cxn modelId="{14D2544F-94AB-5C44-90D7-8CA239308FD3}" type="presParOf" srcId="{1D230398-9A25-A147-AA37-AA33AB942C95}" destId="{09193437-1DCF-CA4C-93C2-F9107888CAD5}" srcOrd="0" destOrd="0" presId="urn:microsoft.com/office/officeart/2005/8/layout/hierarchy4"/>
    <dgm:cxn modelId="{A71C8E33-2DB5-2F4B-98CB-EE0BD4A1A2FA}" type="presParOf" srcId="{1D230398-9A25-A147-AA37-AA33AB942C95}" destId="{A471B142-F632-2F44-9FD8-46D1E7652EA2}" srcOrd="1" destOrd="0" presId="urn:microsoft.com/office/officeart/2005/8/layout/hierarchy4"/>
    <dgm:cxn modelId="{CEC0261A-5D3A-9946-83F0-3D4C5E9CCD6E}" type="presParOf" srcId="{1D230398-9A25-A147-AA37-AA33AB942C95}" destId="{2EE1727E-53FA-2F40-B719-287264C382A3}" srcOrd="2" destOrd="0" presId="urn:microsoft.com/office/officeart/2005/8/layout/hierarchy4"/>
    <dgm:cxn modelId="{E456A42C-4244-4F4B-B231-2EA7664E7157}" type="presParOf" srcId="{2EE1727E-53FA-2F40-B719-287264C382A3}" destId="{2AC5CF25-5066-F046-8DB1-F0CE818F7511}" srcOrd="0" destOrd="0" presId="urn:microsoft.com/office/officeart/2005/8/layout/hierarchy4"/>
    <dgm:cxn modelId="{A27B9D67-A699-344D-9F89-7DBA51C433D2}" type="presParOf" srcId="{2AC5CF25-5066-F046-8DB1-F0CE818F7511}" destId="{6FF12C57-9742-114C-96D4-6C8A43F09A1C}" srcOrd="0" destOrd="0" presId="urn:microsoft.com/office/officeart/2005/8/layout/hierarchy4"/>
    <dgm:cxn modelId="{767DD01C-6020-A346-8626-DA29EEAED304}" type="presParOf" srcId="{2AC5CF25-5066-F046-8DB1-F0CE818F7511}" destId="{59565D21-A636-4542-BC2E-C8AB5C98918F}" srcOrd="1" destOrd="0" presId="urn:microsoft.com/office/officeart/2005/8/layout/hierarchy4"/>
    <dgm:cxn modelId="{5310BD6C-EDF3-5D45-ACF6-4C6EFE1E037B}" type="presParOf" srcId="{2EE1727E-53FA-2F40-B719-287264C382A3}" destId="{07468C34-601B-D34A-A32D-2B43D0D8AE6F}" srcOrd="1" destOrd="0" presId="urn:microsoft.com/office/officeart/2005/8/layout/hierarchy4"/>
    <dgm:cxn modelId="{BF0E7049-88BE-F548-BDA1-2D99FBD686D8}" type="presParOf" srcId="{2EE1727E-53FA-2F40-B719-287264C382A3}" destId="{8543A953-E36F-2444-B2EF-779829F72C30}" srcOrd="2" destOrd="0" presId="urn:microsoft.com/office/officeart/2005/8/layout/hierarchy4"/>
    <dgm:cxn modelId="{0FC471DB-95C5-CC42-95A0-A0B573F72961}" type="presParOf" srcId="{8543A953-E36F-2444-B2EF-779829F72C30}" destId="{052B49D3-F236-3C4F-BC8E-1E959EE77FB6}" srcOrd="0" destOrd="0" presId="urn:microsoft.com/office/officeart/2005/8/layout/hierarchy4"/>
    <dgm:cxn modelId="{2FE7A394-9F21-EA42-93E4-EBA97489D80A}" type="presParOf" srcId="{8543A953-E36F-2444-B2EF-779829F72C30}" destId="{39846B99-3893-0C41-AADD-B0F1930466DE}" srcOrd="1" destOrd="0" presId="urn:microsoft.com/office/officeart/2005/8/layout/hierarchy4"/>
    <dgm:cxn modelId="{D1E4B16A-C720-5045-9696-7CDC7141B374}" type="presParOf" srcId="{2EE1727E-53FA-2F40-B719-287264C382A3}" destId="{CA509640-0417-9848-80FC-A05F331E3A82}" srcOrd="3" destOrd="0" presId="urn:microsoft.com/office/officeart/2005/8/layout/hierarchy4"/>
    <dgm:cxn modelId="{D9F34FD3-0CF2-4A4E-865E-49238CA0A548}" type="presParOf" srcId="{2EE1727E-53FA-2F40-B719-287264C382A3}" destId="{AFDA15F7-F7D4-1140-B255-283E48522AB1}" srcOrd="4" destOrd="0" presId="urn:microsoft.com/office/officeart/2005/8/layout/hierarchy4"/>
    <dgm:cxn modelId="{41CAC340-4148-4B48-B907-0D9BBFD96A6E}" type="presParOf" srcId="{AFDA15F7-F7D4-1140-B255-283E48522AB1}" destId="{E3CCF907-041C-A841-ABFA-9E7C836C3BC3}" srcOrd="0" destOrd="0" presId="urn:microsoft.com/office/officeart/2005/8/layout/hierarchy4"/>
    <dgm:cxn modelId="{2791F1E4-7CE6-644C-9BE9-3B5EB622541F}" type="presParOf" srcId="{AFDA15F7-F7D4-1140-B255-283E48522AB1}" destId="{B8395897-40E3-6D40-BA24-683407F3AFB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93437-1DCF-CA4C-93C2-F9107888CAD5}">
      <dsp:nvSpPr>
        <dsp:cNvPr id="0" name=""/>
        <dsp:cNvSpPr/>
      </dsp:nvSpPr>
      <dsp:spPr>
        <a:xfrm>
          <a:off x="372" y="2127055"/>
          <a:ext cx="7307460" cy="1929006"/>
        </a:xfrm>
        <a:prstGeom prst="roundRect">
          <a:avLst>
            <a:gd name="adj" fmla="val 10000"/>
          </a:avLst>
        </a:prstGeom>
        <a:solidFill>
          <a:schemeClr val="accent3">
            <a:alpha val="62000"/>
          </a:schemeClr>
        </a:solid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err="1" smtClean="0">
              <a:latin typeface="Arial Rounded MT Bold"/>
              <a:ea typeface="微软雅黑"/>
              <a:cs typeface="Arial Rounded MT Bold"/>
            </a:rPr>
            <a:t>NodeJs</a:t>
          </a:r>
          <a:endParaRPr lang="zh-CN" altLang="en-US" sz="6500" kern="1200" dirty="0">
            <a:latin typeface="Arial Rounded MT Bold"/>
            <a:ea typeface="微软雅黑"/>
            <a:cs typeface="Arial Rounded MT Bold"/>
          </a:endParaRPr>
        </a:p>
      </dsp:txBody>
      <dsp:txXfrm>
        <a:off x="56871" y="2183554"/>
        <a:ext cx="7194462" cy="1816008"/>
      </dsp:txXfrm>
    </dsp:sp>
    <dsp:sp modelId="{6FF12C57-9742-114C-96D4-6C8A43F09A1C}">
      <dsp:nvSpPr>
        <dsp:cNvPr id="0" name=""/>
        <dsp:cNvSpPr/>
      </dsp:nvSpPr>
      <dsp:spPr>
        <a:xfrm>
          <a:off x="1653" y="4"/>
          <a:ext cx="2147009" cy="1929006"/>
        </a:xfrm>
        <a:prstGeom prst="roundRect">
          <a:avLst>
            <a:gd name="adj" fmla="val 10000"/>
          </a:avLst>
        </a:prstGeom>
        <a:solidFill>
          <a:schemeClr val="accent4">
            <a:alpha val="62000"/>
          </a:schemeClr>
        </a:solidFill>
        <a:ln>
          <a:solidFill>
            <a:schemeClr val="bg2"/>
          </a:solidFill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Arial Rounded MT Bold"/>
              <a:cs typeface="Arial Rounded MT Bold"/>
            </a:rPr>
            <a:t>AngularJs</a:t>
          </a:r>
          <a:endParaRPr lang="zh-CN" altLang="en-US" sz="2800" kern="1200" dirty="0">
            <a:latin typeface="Arial Rounded MT Bold"/>
            <a:cs typeface="Arial Rounded MT Bold"/>
          </a:endParaRPr>
        </a:p>
      </dsp:txBody>
      <dsp:txXfrm>
        <a:off x="58152" y="56503"/>
        <a:ext cx="2034011" cy="1816008"/>
      </dsp:txXfrm>
    </dsp:sp>
    <dsp:sp modelId="{052B49D3-F236-3C4F-BC8E-1E959EE77FB6}">
      <dsp:nvSpPr>
        <dsp:cNvPr id="0" name=""/>
        <dsp:cNvSpPr/>
      </dsp:nvSpPr>
      <dsp:spPr>
        <a:xfrm>
          <a:off x="2680109" y="4"/>
          <a:ext cx="2098318" cy="1929006"/>
        </a:xfrm>
        <a:prstGeom prst="roundRect">
          <a:avLst>
            <a:gd name="adj" fmla="val 10000"/>
          </a:avLst>
        </a:prstGeom>
        <a:solidFill>
          <a:schemeClr val="accent4">
            <a:alpha val="62000"/>
          </a:schemeClr>
        </a:solid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Arial Rounded MT Bold"/>
              <a:cs typeface="Arial Rounded MT Bold"/>
            </a:rPr>
            <a:t>LESS</a:t>
          </a:r>
          <a:endParaRPr lang="zh-CN" altLang="en-US" sz="2800" kern="1200" dirty="0">
            <a:latin typeface="Arial Rounded MT Bold"/>
            <a:cs typeface="Arial Rounded MT Bold"/>
          </a:endParaRPr>
        </a:p>
      </dsp:txBody>
      <dsp:txXfrm>
        <a:off x="2736608" y="56503"/>
        <a:ext cx="1985320" cy="1816008"/>
      </dsp:txXfrm>
    </dsp:sp>
    <dsp:sp modelId="{E3CCF907-041C-A841-ABFA-9E7C836C3BC3}">
      <dsp:nvSpPr>
        <dsp:cNvPr id="0" name=""/>
        <dsp:cNvSpPr/>
      </dsp:nvSpPr>
      <dsp:spPr>
        <a:xfrm>
          <a:off x="5170596" y="4"/>
          <a:ext cx="2143016" cy="1929006"/>
        </a:xfrm>
        <a:prstGeom prst="roundRect">
          <a:avLst>
            <a:gd name="adj" fmla="val 10000"/>
          </a:avLst>
        </a:prstGeom>
        <a:solidFill>
          <a:schemeClr val="accent4">
            <a:alpha val="62000"/>
          </a:schemeClr>
        </a:solid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Arial Rounded MT Bold"/>
              <a:cs typeface="Arial Rounded MT Bold"/>
            </a:rPr>
            <a:t>jQuery</a:t>
          </a:r>
          <a:endParaRPr lang="zh-CN" altLang="en-US" sz="2800" kern="1200" dirty="0">
            <a:latin typeface="Arial Rounded MT Bold"/>
            <a:cs typeface="Arial Rounded MT Bold"/>
          </a:endParaRPr>
        </a:p>
      </dsp:txBody>
      <dsp:txXfrm>
        <a:off x="5227095" y="56503"/>
        <a:ext cx="2030018" cy="181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B58D3-66B8-F746-8618-087362E19870}" type="datetimeFigureOut">
              <a:rPr kumimoji="1" lang="zh-CN" altLang="en-US" smtClean="0"/>
              <a:t>13-5-9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B80B8-C238-0840-A2FC-AC1BD01F83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9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会议笔记(13-5-9 10:09) -----</a:t>
            </a:r>
          </a:p>
          <a:p>
            <a:r>
              <a:rPr kumimoji="1" lang="zh-CN" altLang="en-US"/>
              <a:t>  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B80B8-C238-0840-A2FC-AC1BD01F83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23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7C3F878-F5E8-489B-AC8A-64F2A7E22C28}" type="datetimeFigureOut">
              <a:rPr lang="en-US" smtClean="0"/>
              <a:pPr/>
              <a:t>13-5-9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13-5-9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13-5-9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61" r:id="rId19"/>
    <p:sldLayoutId id="2147483962" r:id="rId20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/" TargetMode="External"/><Relationship Id="rId3" Type="http://schemas.openxmlformats.org/officeDocument/2006/relationships/hyperlink" Target="http://docs.angularjs.org/api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kumimoji="1" lang="zh-CN" altLang="en-US" b="1" dirty="0" smtClean="0">
                <a:latin typeface="微软雅黑"/>
                <a:ea typeface="微软雅黑"/>
                <a:cs typeface="微软雅黑"/>
              </a:rPr>
              <a:t>前端组件库系统</a:t>
            </a:r>
            <a:endParaRPr kumimoji="1"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5210159"/>
            <a:ext cx="6477000" cy="1174088"/>
          </a:xfrm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/>
                <a:ea typeface="微软雅黑"/>
                <a:cs typeface="Arial Rounded MT Bold"/>
              </a:rPr>
              <a:t>V1.1</a:t>
            </a:r>
            <a:endParaRPr kumimoji="1" lang="zh-CN" altLang="en-U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/>
              <a:ea typeface="微软雅黑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74158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起源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欲先善其事，必先利其器！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QQ20130508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77" y="2454958"/>
            <a:ext cx="5958775" cy="39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现状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QQ20130507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53" y="2015375"/>
            <a:ext cx="3721100" cy="1270000"/>
          </a:xfrm>
          <a:prstGeom prst="rect">
            <a:avLst/>
          </a:prstGeom>
        </p:spPr>
      </p:pic>
      <p:pic>
        <p:nvPicPr>
          <p:cNvPr id="8" name="内容占位符 7" descr="QQ20130507-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14" b="-33214"/>
          <a:stretch>
            <a:fillRect/>
          </a:stretch>
        </p:blipFill>
        <p:spPr>
          <a:xfrm>
            <a:off x="914401" y="1625014"/>
            <a:ext cx="3517116" cy="1956450"/>
          </a:xfrm>
        </p:spPr>
      </p:pic>
      <p:pic>
        <p:nvPicPr>
          <p:cNvPr id="9" name="图片 8" descr="QQ20130507-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0" y="3448489"/>
            <a:ext cx="8153400" cy="1714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45290" y="55895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。</a:t>
            </a:r>
            <a:r>
              <a:rPr kumimoji="1" lang="zh-CN" altLang="en-US" dirty="0" smtClean="0"/>
              <a:t>。。。。。。。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43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CSDN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前端组件库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前端组件库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65" b="-12565"/>
          <a:stretch>
            <a:fillRect/>
          </a:stretch>
        </p:blipFill>
        <p:spPr>
          <a:xfrm>
            <a:off x="640290" y="1789954"/>
            <a:ext cx="8040762" cy="4459332"/>
          </a:xfrm>
        </p:spPr>
      </p:pic>
      <p:sp>
        <p:nvSpPr>
          <p:cNvPr id="5" name="文本框 4"/>
          <p:cNvSpPr txBox="1"/>
          <p:nvPr/>
        </p:nvSpPr>
        <p:spPr>
          <a:xfrm>
            <a:off x="640290" y="147934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～文件存储结构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306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CSDN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前端组件库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9588"/>
              </p:ext>
            </p:extLst>
          </p:nvPr>
        </p:nvGraphicFramePr>
        <p:xfrm>
          <a:off x="914400" y="2246754"/>
          <a:ext cx="7313613" cy="405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4400" y="15349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～整体结构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4219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193437-1DCF-CA4C-93C2-F9107888C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09193437-1DCF-CA4C-93C2-F9107888CA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F12C57-9742-114C-96D4-6C8A43F09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6FF12C57-9742-114C-96D4-6C8A43F09A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2B49D3-F236-3C4F-BC8E-1E959EE77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052B49D3-F236-3C4F-BC8E-1E959EE77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CCF907-041C-A841-ABFA-9E7C836C3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E3CCF907-041C-A841-ABFA-9E7C836C3B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坑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Angularjs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模板导入与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加载顺序会不致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如果被导入的模板中有引入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文件，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可能在初始化时会失败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PI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文档比较乱，以英文居多。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AngularJS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dirty="0">
                <a:latin typeface="微软雅黑"/>
                <a:ea typeface="微软雅黑"/>
                <a:cs typeface="微软雅黑"/>
                <a:hlinkClick r:id="rId2"/>
              </a:rPr>
              <a:t>http://angularjs.org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  <a:hlinkClick r:id="rId2"/>
              </a:rPr>
              <a:t>/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API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dirty="0">
                <a:latin typeface="微软雅黑"/>
                <a:ea typeface="微软雅黑"/>
                <a:cs typeface="微软雅黑"/>
                <a:hlinkClick r:id="rId3"/>
              </a:rPr>
              <a:t>http://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  <a:hlinkClick r:id="rId3"/>
              </a:rPr>
              <a:t>docs.angularjs.org</a:t>
            </a:r>
            <a:r>
              <a:rPr kumimoji="1" lang="en-US" altLang="zh-CN" dirty="0">
                <a:latin typeface="微软雅黑"/>
                <a:ea typeface="微软雅黑"/>
                <a:cs typeface="微软雅黑"/>
                <a:hlinkClick r:id="rId3"/>
              </a:rPr>
              <a:t>/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  <a:hlinkClick r:id="rId3"/>
              </a:rPr>
              <a:t>api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  <a:hlinkClick r:id="rId3"/>
              </a:rPr>
              <a:t>/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564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74557"/>
            <a:ext cx="7313613" cy="4056062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kumimoji="1" lang="en-US" altLang="zh-CN" sz="8000" dirty="0" smtClean="0">
                <a:latin typeface="Arial Rounded MT Bold"/>
                <a:cs typeface="Arial Rounded MT Bold"/>
              </a:rPr>
              <a:t>Q&amp;A</a:t>
            </a:r>
            <a:endParaRPr kumimoji="1" lang="zh-CN" altLang="en-US" sz="8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8132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441</TotalTime>
  <Words>76</Words>
  <Application>Microsoft Macintosh PowerPoint</Application>
  <PresentationFormat>全屏显示(4:3)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墨水池</vt:lpstr>
      <vt:lpstr>前端组件库系统</vt:lpstr>
      <vt:lpstr>起源</vt:lpstr>
      <vt:lpstr>现状</vt:lpstr>
      <vt:lpstr>CSDN前端组件库</vt:lpstr>
      <vt:lpstr>CSDN前端组件库</vt:lpstr>
      <vt:lpstr>坑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前端组件库系统</dc:title>
  <dc:creator>刘伟</dc:creator>
  <cp:lastModifiedBy>liuwei</cp:lastModifiedBy>
  <cp:revision>45</cp:revision>
  <dcterms:created xsi:type="dcterms:W3CDTF">2013-05-05T05:42:43Z</dcterms:created>
  <dcterms:modified xsi:type="dcterms:W3CDTF">2013-05-09T07:39:56Z</dcterms:modified>
</cp:coreProperties>
</file>