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41" autoAdjust="0"/>
  </p:normalViewPr>
  <p:slideViewPr>
    <p:cSldViewPr snapToGrid="0" snapToObjects="1">
      <p:cViewPr varScale="1">
        <p:scale>
          <a:sx n="139" d="100"/>
          <a:sy n="139" d="100"/>
        </p:scale>
        <p:origin x="-2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前端组件库系统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V1.1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158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起源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8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20</TotalTime>
  <Words>3</Words>
  <Application>Microsoft Macintosh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墨水池</vt:lpstr>
      <vt:lpstr>前端组件库系统</vt:lpstr>
      <vt:lpstr>起源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前端组件库系统</dc:title>
  <dc:creator>刘伟</dc:creator>
  <cp:lastModifiedBy>刘伟</cp:lastModifiedBy>
  <cp:revision>5</cp:revision>
  <dcterms:created xsi:type="dcterms:W3CDTF">2013-05-05T05:42:43Z</dcterms:created>
  <dcterms:modified xsi:type="dcterms:W3CDTF">2013-05-05T06:03:10Z</dcterms:modified>
</cp:coreProperties>
</file>