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Paraphrases and Summaries…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310054" cy="1463040"/>
          </a:xfrm>
        </p:spPr>
        <p:txBody>
          <a:bodyPr>
            <a:normAutofit/>
          </a:bodyPr>
          <a:lstStyle/>
          <a:p>
            <a:r>
              <a:rPr lang="en-US" sz="2500" b="1" dirty="0"/>
              <a:t>What’s the BIG DIFF???</a:t>
            </a:r>
          </a:p>
        </p:txBody>
      </p:sp>
    </p:spTree>
    <p:extLst>
      <p:ext uri="{BB962C8B-B14F-4D97-AF65-F5344CB8AC3E}">
        <p14:creationId xmlns:p14="http://schemas.microsoft.com/office/powerpoint/2010/main" val="17541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36" y="1418443"/>
            <a:ext cx="9720072" cy="1030799"/>
          </a:xfrm>
        </p:spPr>
        <p:txBody>
          <a:bodyPr/>
          <a:lstStyle/>
          <a:p>
            <a:r>
              <a:rPr lang="en-US" dirty="0"/>
              <a:t>a Paraphrase…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37" y="2336350"/>
            <a:ext cx="10859809" cy="15052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Is a restatement of the original that is…</a:t>
            </a:r>
            <a:endParaRPr lang="en-US" sz="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Very close to the original’s length (usually a paraphrase is used for a shorter, more focused original source, like a paragraph from the source)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Includes BOTH the original’s main AND subpoints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3744" y="4060943"/>
            <a:ext cx="9720072" cy="103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Summary…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4129" y="4942217"/>
            <a:ext cx="10745983" cy="153106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3000" dirty="0"/>
              <a:t>Is a restatement of the original that is…</a:t>
            </a:r>
            <a:endParaRPr lang="en-US" sz="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Significantly shorter than the original (usually a summary is used to capture the holistic nature of a longer original source, like a chapter or an entire article)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Includes ONLY the original’s main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24128" y="585216"/>
            <a:ext cx="10937834" cy="1002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C00000"/>
                </a:solidFill>
              </a:rPr>
              <a:t>What Makes Paraphrases and Summaries DIFFERENT?</a:t>
            </a:r>
          </a:p>
        </p:txBody>
      </p:sp>
    </p:spTree>
    <p:extLst>
      <p:ext uri="{BB962C8B-B14F-4D97-AF65-F5344CB8AC3E}">
        <p14:creationId xmlns:p14="http://schemas.microsoft.com/office/powerpoint/2010/main" val="24705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2650"/>
            <a:ext cx="10581276" cy="1499616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C00000"/>
                </a:solidFill>
              </a:rPr>
              <a:t>What do Paraphrases and Summaries Share in Common?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8082"/>
            <a:ext cx="10581276" cy="53512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Both should be STRICTLY objective and unbiased; your opinion, evaluation, assessment, etc. of the original should not be included. Your analysis comes </a:t>
            </a:r>
            <a:r>
              <a:rPr lang="en-US" i="1" dirty="0"/>
              <a:t>AFTER </a:t>
            </a:r>
            <a:r>
              <a:rPr lang="en-US" dirty="0"/>
              <a:t>paraphrase/summary.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Both should be in YOUR original words. This means </a:t>
            </a:r>
            <a:r>
              <a:rPr lang="en-US" b="1" dirty="0"/>
              <a:t>NO QUOTES </a:t>
            </a:r>
            <a:r>
              <a:rPr lang="en-US" dirty="0"/>
              <a:t>from the original should appear in a paraphrase and/or summary. The only exception to this rule is when the original uses words/jargon SO unique, that it is virtually impossible to restate the material in other words (examples include terminology specific to a discipline, such as medical or legal words, etc). </a:t>
            </a:r>
            <a:r>
              <a:rPr lang="en-US" b="1" dirty="0"/>
              <a:t>A paraphrase and/or summary should NEVER include quoted material unless the original is so unique that it can’t be duplicated.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Both should NOT copy the original’s sentence structure and/or organization. If you copy the original’s sentence structure and/or organization by swapping out words for synonyms, that is considered plagiarism. (Please see Lecture Notes-Scholarly Research 1, posted in Unit Module 3 for more details on this).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Both MUST include a parenthetical/in-text citation that credits the original source’s author(s). Just because you put the original in your own words does not make the ideas yours; you still must give the original author(s) credit. </a:t>
            </a:r>
          </a:p>
        </p:txBody>
      </p:sp>
    </p:spTree>
    <p:extLst>
      <p:ext uri="{BB962C8B-B14F-4D97-AF65-F5344CB8AC3E}">
        <p14:creationId xmlns:p14="http://schemas.microsoft.com/office/powerpoint/2010/main" val="188107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you have it!!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Pretty straight to the point, right? </a:t>
            </a:r>
            <a:r>
              <a:rPr lang="en-US" sz="3500" dirty="0">
                <a:sym typeface="Wingdings" panose="05000000000000000000" pitchFamily="2" charset="2"/>
              </a:rPr>
              <a:t> 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3500" dirty="0"/>
              <a:t>So remember, you can always include paraphrases and summaries in your future essays that include research, in the event that you don’t want </a:t>
            </a:r>
            <a:r>
              <a:rPr lang="en-US" sz="3500"/>
              <a:t>to use </a:t>
            </a:r>
            <a:r>
              <a:rPr lang="en-US" sz="3500" dirty="0"/>
              <a:t>direct quotes. Just be sure to credit the original source’s/sources’ author(s)!!</a:t>
            </a:r>
          </a:p>
        </p:txBody>
      </p:sp>
    </p:spTree>
    <p:extLst>
      <p:ext uri="{BB962C8B-B14F-4D97-AF65-F5344CB8AC3E}">
        <p14:creationId xmlns:p14="http://schemas.microsoft.com/office/powerpoint/2010/main" val="20596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408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</vt:lpstr>
      <vt:lpstr>Wingdings 3</vt:lpstr>
      <vt:lpstr>Integral</vt:lpstr>
      <vt:lpstr>Paraphrases and Summaries…</vt:lpstr>
      <vt:lpstr>a Paraphrase…</vt:lpstr>
      <vt:lpstr>What do Paraphrases and Summaries Share in Common?</vt:lpstr>
      <vt:lpstr>There you have it!!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Paraphrase and Summary…</dc:title>
  <dc:creator>Lauren Ermel</dc:creator>
  <cp:lastModifiedBy>Lauren Ermel</cp:lastModifiedBy>
  <cp:revision>9</cp:revision>
  <dcterms:created xsi:type="dcterms:W3CDTF">2017-01-08T21:22:31Z</dcterms:created>
  <dcterms:modified xsi:type="dcterms:W3CDTF">2019-01-25T20:10:01Z</dcterms:modified>
</cp:coreProperties>
</file>