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E501D5-230D-4A80-8786-0C006C1157C1}" type="datetimeFigureOut">
              <a:rPr lang="en-ZA" smtClean="0"/>
              <a:t>2024/06/10</a:t>
            </a:fld>
            <a:endParaRPr lang="en-Z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Z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878E66F-EDD6-4F68-9325-DD4C210E1D9F}" type="slidenum">
              <a:rPr lang="en-ZA" smtClean="0"/>
              <a:t>‹#›</a:t>
            </a:fld>
            <a:endParaRPr lang="en-ZA"/>
          </a:p>
        </p:txBody>
      </p:sp>
    </p:spTree>
    <p:extLst>
      <p:ext uri="{BB962C8B-B14F-4D97-AF65-F5344CB8AC3E}">
        <p14:creationId xmlns:p14="http://schemas.microsoft.com/office/powerpoint/2010/main" val="2443121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E501D5-230D-4A80-8786-0C006C1157C1}" type="datetimeFigureOut">
              <a:rPr lang="en-ZA" smtClean="0"/>
              <a:t>2024/06/10</a:t>
            </a:fld>
            <a:endParaRPr lang="en-ZA"/>
          </a:p>
        </p:txBody>
      </p:sp>
      <p:sp>
        <p:nvSpPr>
          <p:cNvPr id="6" name="Footer Placeholder 5"/>
          <p:cNvSpPr>
            <a:spLocks noGrp="1"/>
          </p:cNvSpPr>
          <p:nvPr>
            <p:ph type="ftr" sz="quarter" idx="11"/>
          </p:nvPr>
        </p:nvSpPr>
        <p:spPr/>
        <p:txBody>
          <a:bodyPr/>
          <a:lstStyle/>
          <a:p>
            <a:endParaRPr lang="en-Z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878E66F-EDD6-4F68-9325-DD4C210E1D9F}" type="slidenum">
              <a:rPr lang="en-ZA" smtClean="0"/>
              <a:t>‹#›</a:t>
            </a:fld>
            <a:endParaRPr lang="en-ZA"/>
          </a:p>
        </p:txBody>
      </p:sp>
    </p:spTree>
    <p:extLst>
      <p:ext uri="{BB962C8B-B14F-4D97-AF65-F5344CB8AC3E}">
        <p14:creationId xmlns:p14="http://schemas.microsoft.com/office/powerpoint/2010/main" val="2683875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E501D5-230D-4A80-8786-0C006C1157C1}" type="datetimeFigureOut">
              <a:rPr lang="en-ZA" smtClean="0"/>
              <a:t>2024/06/10</a:t>
            </a:fld>
            <a:endParaRPr lang="en-ZA"/>
          </a:p>
        </p:txBody>
      </p:sp>
      <p:sp>
        <p:nvSpPr>
          <p:cNvPr id="5" name="Footer Placeholder 4"/>
          <p:cNvSpPr>
            <a:spLocks noGrp="1"/>
          </p:cNvSpPr>
          <p:nvPr>
            <p:ph type="ftr" sz="quarter" idx="11"/>
          </p:nvPr>
        </p:nvSpPr>
        <p:spPr/>
        <p:txBody>
          <a:bodyPr/>
          <a:lstStyle/>
          <a:p>
            <a:endParaRPr lang="en-Z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878E66F-EDD6-4F68-9325-DD4C210E1D9F}" type="slidenum">
              <a:rPr lang="en-ZA" smtClean="0"/>
              <a:t>‹#›</a:t>
            </a:fld>
            <a:endParaRPr lang="en-ZA"/>
          </a:p>
        </p:txBody>
      </p:sp>
    </p:spTree>
    <p:extLst>
      <p:ext uri="{BB962C8B-B14F-4D97-AF65-F5344CB8AC3E}">
        <p14:creationId xmlns:p14="http://schemas.microsoft.com/office/powerpoint/2010/main" val="934737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E501D5-230D-4A80-8786-0C006C1157C1}" type="datetimeFigureOut">
              <a:rPr lang="en-ZA" smtClean="0"/>
              <a:t>2024/06/10</a:t>
            </a:fld>
            <a:endParaRPr lang="en-ZA"/>
          </a:p>
        </p:txBody>
      </p:sp>
      <p:sp>
        <p:nvSpPr>
          <p:cNvPr id="5" name="Footer Placeholder 4"/>
          <p:cNvSpPr>
            <a:spLocks noGrp="1"/>
          </p:cNvSpPr>
          <p:nvPr>
            <p:ph type="ftr" sz="quarter" idx="11"/>
          </p:nvPr>
        </p:nvSpPr>
        <p:spPr/>
        <p:txBody>
          <a:bodyPr/>
          <a:lstStyle/>
          <a:p>
            <a:endParaRPr lang="en-Z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878E66F-EDD6-4F68-9325-DD4C210E1D9F}" type="slidenum">
              <a:rPr lang="en-ZA" smtClean="0"/>
              <a:t>‹#›</a:t>
            </a:fld>
            <a:endParaRPr lang="en-ZA"/>
          </a:p>
        </p:txBody>
      </p:sp>
    </p:spTree>
    <p:extLst>
      <p:ext uri="{BB962C8B-B14F-4D97-AF65-F5344CB8AC3E}">
        <p14:creationId xmlns:p14="http://schemas.microsoft.com/office/powerpoint/2010/main" val="3789696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501D5-230D-4A80-8786-0C006C1157C1}" type="datetimeFigureOut">
              <a:rPr lang="en-ZA" smtClean="0"/>
              <a:t>2024/06/10</a:t>
            </a:fld>
            <a:endParaRPr lang="en-ZA"/>
          </a:p>
        </p:txBody>
      </p:sp>
      <p:sp>
        <p:nvSpPr>
          <p:cNvPr id="5" name="Footer Placeholder 4"/>
          <p:cNvSpPr>
            <a:spLocks noGrp="1"/>
          </p:cNvSpPr>
          <p:nvPr>
            <p:ph type="ftr" sz="quarter" idx="11"/>
          </p:nvPr>
        </p:nvSpPr>
        <p:spPr/>
        <p:txBody>
          <a:bodyPr/>
          <a:lstStyle/>
          <a:p>
            <a:endParaRPr lang="en-Z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878E66F-EDD6-4F68-9325-DD4C210E1D9F}" type="slidenum">
              <a:rPr lang="en-ZA" smtClean="0"/>
              <a:t>‹#›</a:t>
            </a:fld>
            <a:endParaRPr lang="en-ZA"/>
          </a:p>
        </p:txBody>
      </p:sp>
    </p:spTree>
    <p:extLst>
      <p:ext uri="{BB962C8B-B14F-4D97-AF65-F5344CB8AC3E}">
        <p14:creationId xmlns:p14="http://schemas.microsoft.com/office/powerpoint/2010/main" val="529828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E501D5-230D-4A80-8786-0C006C1157C1}" type="datetimeFigureOut">
              <a:rPr lang="en-ZA" smtClean="0"/>
              <a:t>2024/06/10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3878E66F-EDD6-4F68-9325-DD4C210E1D9F}" type="slidenum">
              <a:rPr lang="en-ZA" smtClean="0"/>
              <a:t>‹#›</a:t>
            </a:fld>
            <a:endParaRPr lang="en-ZA"/>
          </a:p>
        </p:txBody>
      </p:sp>
    </p:spTree>
    <p:extLst>
      <p:ext uri="{BB962C8B-B14F-4D97-AF65-F5344CB8AC3E}">
        <p14:creationId xmlns:p14="http://schemas.microsoft.com/office/powerpoint/2010/main" val="4187382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E501D5-230D-4A80-8786-0C006C1157C1}" type="datetimeFigureOut">
              <a:rPr lang="en-ZA" smtClean="0"/>
              <a:t>2024/06/10</a:t>
            </a:fld>
            <a:endParaRPr lang="en-ZA"/>
          </a:p>
        </p:txBody>
      </p:sp>
      <p:sp>
        <p:nvSpPr>
          <p:cNvPr id="8" name="Footer Placeholder 7"/>
          <p:cNvSpPr>
            <a:spLocks noGrp="1"/>
          </p:cNvSpPr>
          <p:nvPr>
            <p:ph type="ftr" sz="quarter" idx="11"/>
          </p:nvPr>
        </p:nvSpPr>
        <p:spPr>
          <a:xfrm>
            <a:off x="561111" y="6391838"/>
            <a:ext cx="3644282" cy="304801"/>
          </a:xfrm>
        </p:spPr>
        <p:txBody>
          <a:bodyPr/>
          <a:lstStyle/>
          <a:p>
            <a:endParaRPr lang="en-ZA"/>
          </a:p>
        </p:txBody>
      </p:sp>
      <p:sp>
        <p:nvSpPr>
          <p:cNvPr id="9" name="Slide Number Placeholder 8"/>
          <p:cNvSpPr>
            <a:spLocks noGrp="1"/>
          </p:cNvSpPr>
          <p:nvPr>
            <p:ph type="sldNum" sz="quarter" idx="12"/>
          </p:nvPr>
        </p:nvSpPr>
        <p:spPr/>
        <p:txBody>
          <a:bodyPr/>
          <a:lstStyle/>
          <a:p>
            <a:fld id="{3878E66F-EDD6-4F68-9325-DD4C210E1D9F}" type="slidenum">
              <a:rPr lang="en-ZA" smtClean="0"/>
              <a:t>‹#›</a:t>
            </a:fld>
            <a:endParaRPr lang="en-ZA"/>
          </a:p>
        </p:txBody>
      </p:sp>
    </p:spTree>
    <p:extLst>
      <p:ext uri="{BB962C8B-B14F-4D97-AF65-F5344CB8AC3E}">
        <p14:creationId xmlns:p14="http://schemas.microsoft.com/office/powerpoint/2010/main" val="148505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DE501D5-230D-4A80-8786-0C006C1157C1}" type="datetimeFigureOut">
              <a:rPr lang="en-ZA" smtClean="0"/>
              <a:t>2024/06/10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878E66F-EDD6-4F68-9325-DD4C210E1D9F}" type="slidenum">
              <a:rPr lang="en-ZA" smtClean="0"/>
              <a:t>‹#›</a:t>
            </a:fld>
            <a:endParaRPr lang="en-ZA"/>
          </a:p>
        </p:txBody>
      </p:sp>
    </p:spTree>
    <p:extLst>
      <p:ext uri="{BB962C8B-B14F-4D97-AF65-F5344CB8AC3E}">
        <p14:creationId xmlns:p14="http://schemas.microsoft.com/office/powerpoint/2010/main" val="664544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DE501D5-230D-4A80-8786-0C006C1157C1}" type="datetimeFigureOut">
              <a:rPr lang="en-ZA" smtClean="0"/>
              <a:t>2024/06/10</a:t>
            </a:fld>
            <a:endParaRPr lang="en-ZA"/>
          </a:p>
        </p:txBody>
      </p:sp>
      <p:sp>
        <p:nvSpPr>
          <p:cNvPr id="5" name="Footer Placeholder 4"/>
          <p:cNvSpPr>
            <a:spLocks noGrp="1"/>
          </p:cNvSpPr>
          <p:nvPr>
            <p:ph type="ftr" sz="quarter" idx="11"/>
          </p:nvPr>
        </p:nvSpPr>
        <p:spPr/>
        <p:txBody>
          <a:bodyPr/>
          <a:lstStyle/>
          <a:p>
            <a:endParaRPr lang="en-Z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878E66F-EDD6-4F68-9325-DD4C210E1D9F}" type="slidenum">
              <a:rPr lang="en-ZA" smtClean="0"/>
              <a:t>‹#›</a:t>
            </a:fld>
            <a:endParaRPr lang="en-ZA"/>
          </a:p>
        </p:txBody>
      </p:sp>
    </p:spTree>
    <p:extLst>
      <p:ext uri="{BB962C8B-B14F-4D97-AF65-F5344CB8AC3E}">
        <p14:creationId xmlns:p14="http://schemas.microsoft.com/office/powerpoint/2010/main" val="111660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E501D5-230D-4A80-8786-0C006C1157C1}" type="datetimeFigureOut">
              <a:rPr lang="en-ZA" smtClean="0"/>
              <a:t>2024/06/10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878E66F-EDD6-4F68-9325-DD4C210E1D9F}" type="slidenum">
              <a:rPr lang="en-ZA" smtClean="0"/>
              <a:t>‹#›</a:t>
            </a:fld>
            <a:endParaRPr lang="en-ZA"/>
          </a:p>
        </p:txBody>
      </p:sp>
    </p:spTree>
    <p:extLst>
      <p:ext uri="{BB962C8B-B14F-4D97-AF65-F5344CB8AC3E}">
        <p14:creationId xmlns:p14="http://schemas.microsoft.com/office/powerpoint/2010/main" val="110273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501D5-230D-4A80-8786-0C006C1157C1}" type="datetimeFigureOut">
              <a:rPr lang="en-ZA" smtClean="0"/>
              <a:t>2024/06/10</a:t>
            </a:fld>
            <a:endParaRPr lang="en-ZA"/>
          </a:p>
        </p:txBody>
      </p:sp>
      <p:sp>
        <p:nvSpPr>
          <p:cNvPr id="5" name="Footer Placeholder 4"/>
          <p:cNvSpPr>
            <a:spLocks noGrp="1"/>
          </p:cNvSpPr>
          <p:nvPr>
            <p:ph type="ftr" sz="quarter" idx="11"/>
          </p:nvPr>
        </p:nvSpPr>
        <p:spPr/>
        <p:txBody>
          <a:bodyPr/>
          <a:lstStyle/>
          <a:p>
            <a:endParaRPr lang="en-Z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878E66F-EDD6-4F68-9325-DD4C210E1D9F}" type="slidenum">
              <a:rPr lang="en-ZA" smtClean="0"/>
              <a:t>‹#›</a:t>
            </a:fld>
            <a:endParaRPr lang="en-ZA"/>
          </a:p>
        </p:txBody>
      </p:sp>
    </p:spTree>
    <p:extLst>
      <p:ext uri="{BB962C8B-B14F-4D97-AF65-F5344CB8AC3E}">
        <p14:creationId xmlns:p14="http://schemas.microsoft.com/office/powerpoint/2010/main" val="1993736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E501D5-230D-4A80-8786-0C006C1157C1}" type="datetimeFigureOut">
              <a:rPr lang="en-ZA" smtClean="0"/>
              <a:t>2024/06/10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878E66F-EDD6-4F68-9325-DD4C210E1D9F}" type="slidenum">
              <a:rPr lang="en-ZA" smtClean="0"/>
              <a:t>‹#›</a:t>
            </a:fld>
            <a:endParaRPr lang="en-ZA"/>
          </a:p>
        </p:txBody>
      </p:sp>
    </p:spTree>
    <p:extLst>
      <p:ext uri="{BB962C8B-B14F-4D97-AF65-F5344CB8AC3E}">
        <p14:creationId xmlns:p14="http://schemas.microsoft.com/office/powerpoint/2010/main" val="3404290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E501D5-230D-4A80-8786-0C006C1157C1}" type="datetimeFigureOut">
              <a:rPr lang="en-ZA" smtClean="0"/>
              <a:t>2024/06/10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3878E66F-EDD6-4F68-9325-DD4C210E1D9F}" type="slidenum">
              <a:rPr lang="en-ZA" smtClean="0"/>
              <a:t>‹#›</a:t>
            </a:fld>
            <a:endParaRPr lang="en-ZA"/>
          </a:p>
        </p:txBody>
      </p:sp>
    </p:spTree>
    <p:extLst>
      <p:ext uri="{BB962C8B-B14F-4D97-AF65-F5344CB8AC3E}">
        <p14:creationId xmlns:p14="http://schemas.microsoft.com/office/powerpoint/2010/main" val="1004713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E501D5-230D-4A80-8786-0C006C1157C1}" type="datetimeFigureOut">
              <a:rPr lang="en-ZA" smtClean="0"/>
              <a:t>2024/06/10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3878E66F-EDD6-4F68-9325-DD4C210E1D9F}" type="slidenum">
              <a:rPr lang="en-ZA" smtClean="0"/>
              <a:t>‹#›</a:t>
            </a:fld>
            <a:endParaRPr lang="en-ZA"/>
          </a:p>
        </p:txBody>
      </p:sp>
    </p:spTree>
    <p:extLst>
      <p:ext uri="{BB962C8B-B14F-4D97-AF65-F5344CB8AC3E}">
        <p14:creationId xmlns:p14="http://schemas.microsoft.com/office/powerpoint/2010/main" val="421628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501D5-230D-4A80-8786-0C006C1157C1}" type="datetimeFigureOut">
              <a:rPr lang="en-ZA" smtClean="0"/>
              <a:t>2024/06/10</a:t>
            </a:fld>
            <a:endParaRPr lang="en-ZA"/>
          </a:p>
        </p:txBody>
      </p:sp>
      <p:sp>
        <p:nvSpPr>
          <p:cNvPr id="3" name="Footer Placeholder 2"/>
          <p:cNvSpPr>
            <a:spLocks noGrp="1"/>
          </p:cNvSpPr>
          <p:nvPr>
            <p:ph type="ftr" sz="quarter" idx="11"/>
          </p:nvPr>
        </p:nvSpPr>
        <p:spPr/>
        <p:txBody>
          <a:bodyPr/>
          <a:lstStyle/>
          <a:p>
            <a:endParaRPr lang="en-Z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878E66F-EDD6-4F68-9325-DD4C210E1D9F}" type="slidenum">
              <a:rPr lang="en-ZA" smtClean="0"/>
              <a:t>‹#›</a:t>
            </a:fld>
            <a:endParaRPr lang="en-ZA"/>
          </a:p>
        </p:txBody>
      </p:sp>
    </p:spTree>
    <p:extLst>
      <p:ext uri="{BB962C8B-B14F-4D97-AF65-F5344CB8AC3E}">
        <p14:creationId xmlns:p14="http://schemas.microsoft.com/office/powerpoint/2010/main" val="327448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E501D5-230D-4A80-8786-0C006C1157C1}" type="datetimeFigureOut">
              <a:rPr lang="en-ZA" smtClean="0"/>
              <a:t>2024/06/10</a:t>
            </a:fld>
            <a:endParaRPr lang="en-ZA"/>
          </a:p>
        </p:txBody>
      </p:sp>
      <p:sp>
        <p:nvSpPr>
          <p:cNvPr id="6" name="Footer Placeholder 5"/>
          <p:cNvSpPr>
            <a:spLocks noGrp="1"/>
          </p:cNvSpPr>
          <p:nvPr>
            <p:ph type="ftr" sz="quarter" idx="11"/>
          </p:nvPr>
        </p:nvSpPr>
        <p:spPr/>
        <p:txBody>
          <a:bodyPr/>
          <a:lstStyle/>
          <a:p>
            <a:endParaRPr lang="en-Z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878E66F-EDD6-4F68-9325-DD4C210E1D9F}" type="slidenum">
              <a:rPr lang="en-ZA" smtClean="0"/>
              <a:t>‹#›</a:t>
            </a:fld>
            <a:endParaRPr lang="en-ZA"/>
          </a:p>
        </p:txBody>
      </p:sp>
    </p:spTree>
    <p:extLst>
      <p:ext uri="{BB962C8B-B14F-4D97-AF65-F5344CB8AC3E}">
        <p14:creationId xmlns:p14="http://schemas.microsoft.com/office/powerpoint/2010/main" val="321298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E501D5-230D-4A80-8786-0C006C1157C1}" type="datetimeFigureOut">
              <a:rPr lang="en-ZA" smtClean="0"/>
              <a:t>2024/06/10</a:t>
            </a:fld>
            <a:endParaRPr lang="en-ZA"/>
          </a:p>
        </p:txBody>
      </p:sp>
      <p:sp>
        <p:nvSpPr>
          <p:cNvPr id="6" name="Footer Placeholder 5"/>
          <p:cNvSpPr>
            <a:spLocks noGrp="1"/>
          </p:cNvSpPr>
          <p:nvPr>
            <p:ph type="ftr" sz="quarter" idx="11"/>
          </p:nvPr>
        </p:nvSpPr>
        <p:spPr/>
        <p:txBody>
          <a:bodyPr/>
          <a:lstStyle/>
          <a:p>
            <a:endParaRPr lang="en-Z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878E66F-EDD6-4F68-9325-DD4C210E1D9F}" type="slidenum">
              <a:rPr lang="en-ZA" smtClean="0"/>
              <a:t>‹#›</a:t>
            </a:fld>
            <a:endParaRPr lang="en-ZA"/>
          </a:p>
        </p:txBody>
      </p:sp>
    </p:spTree>
    <p:extLst>
      <p:ext uri="{BB962C8B-B14F-4D97-AF65-F5344CB8AC3E}">
        <p14:creationId xmlns:p14="http://schemas.microsoft.com/office/powerpoint/2010/main" val="82763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E501D5-230D-4A80-8786-0C006C1157C1}" type="datetimeFigureOut">
              <a:rPr lang="en-ZA" smtClean="0"/>
              <a:t>2024/06/10</a:t>
            </a:fld>
            <a:endParaRPr lang="en-Z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Z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878E66F-EDD6-4F68-9325-DD4C210E1D9F}" type="slidenum">
              <a:rPr lang="en-ZA" smtClean="0"/>
              <a:t>‹#›</a:t>
            </a:fld>
            <a:endParaRPr lang="en-ZA"/>
          </a:p>
        </p:txBody>
      </p:sp>
    </p:spTree>
    <p:extLst>
      <p:ext uri="{BB962C8B-B14F-4D97-AF65-F5344CB8AC3E}">
        <p14:creationId xmlns:p14="http://schemas.microsoft.com/office/powerpoint/2010/main" val="15964046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11890-45C7-4477-7481-867A6717995A}"/>
              </a:ext>
            </a:extLst>
          </p:cNvPr>
          <p:cNvSpPr>
            <a:spLocks noGrp="1"/>
          </p:cNvSpPr>
          <p:nvPr>
            <p:ph type="ctrTitle"/>
          </p:nvPr>
        </p:nvSpPr>
        <p:spPr/>
        <p:txBody>
          <a:bodyPr/>
          <a:lstStyle/>
          <a:p>
            <a:r>
              <a:rPr lang="en-ZA" dirty="0"/>
              <a:t>Good Morning and Good Evening </a:t>
            </a:r>
            <a:r>
              <a:rPr lang="en-ZA" dirty="0" err="1"/>
              <a:t>Dr.</a:t>
            </a:r>
            <a:r>
              <a:rPr lang="en-ZA" dirty="0"/>
              <a:t> Rodney</a:t>
            </a:r>
          </a:p>
        </p:txBody>
      </p:sp>
      <p:sp>
        <p:nvSpPr>
          <p:cNvPr id="3" name="Subtitle 2">
            <a:extLst>
              <a:ext uri="{FF2B5EF4-FFF2-40B4-BE49-F238E27FC236}">
                <a16:creationId xmlns:a16="http://schemas.microsoft.com/office/drawing/2014/main" id="{87E23A1F-47DE-6D6C-8F5B-B1C56D211C09}"/>
              </a:ext>
            </a:extLst>
          </p:cNvPr>
          <p:cNvSpPr>
            <a:spLocks noGrp="1"/>
          </p:cNvSpPr>
          <p:nvPr>
            <p:ph type="subTitle" idx="1"/>
          </p:nvPr>
        </p:nvSpPr>
        <p:spPr/>
        <p:txBody>
          <a:bodyPr/>
          <a:lstStyle/>
          <a:p>
            <a:r>
              <a:rPr lang="en-ZA" dirty="0"/>
              <a:t>Semester 1 exam presentation</a:t>
            </a:r>
          </a:p>
        </p:txBody>
      </p:sp>
    </p:spTree>
    <p:extLst>
      <p:ext uri="{BB962C8B-B14F-4D97-AF65-F5344CB8AC3E}">
        <p14:creationId xmlns:p14="http://schemas.microsoft.com/office/powerpoint/2010/main" val="362997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B36E-9550-6F0E-8F59-3BE48033F161}"/>
              </a:ext>
            </a:extLst>
          </p:cNvPr>
          <p:cNvSpPr>
            <a:spLocks noGrp="1"/>
          </p:cNvSpPr>
          <p:nvPr>
            <p:ph type="title"/>
          </p:nvPr>
        </p:nvSpPr>
        <p:spPr/>
        <p:txBody>
          <a:bodyPr/>
          <a:lstStyle/>
          <a:p>
            <a:r>
              <a:rPr lang="en-ZA" dirty="0"/>
              <a:t>Opening screen:</a:t>
            </a:r>
          </a:p>
        </p:txBody>
      </p:sp>
      <p:pic>
        <p:nvPicPr>
          <p:cNvPr id="5" name="Content Placeholder 4">
            <a:extLst>
              <a:ext uri="{FF2B5EF4-FFF2-40B4-BE49-F238E27FC236}">
                <a16:creationId xmlns:a16="http://schemas.microsoft.com/office/drawing/2014/main" id="{1FFA96F3-9F83-1779-973F-FD5ED00236D1}"/>
              </a:ext>
            </a:extLst>
          </p:cNvPr>
          <p:cNvPicPr>
            <a:picLocks noGrp="1" noChangeAspect="1"/>
          </p:cNvPicPr>
          <p:nvPr>
            <p:ph idx="1"/>
          </p:nvPr>
        </p:nvPicPr>
        <p:blipFill>
          <a:blip r:embed="rId2"/>
          <a:stretch>
            <a:fillRect/>
          </a:stretch>
        </p:blipFill>
        <p:spPr>
          <a:xfrm>
            <a:off x="1154954" y="2328873"/>
            <a:ext cx="2399310" cy="4255132"/>
          </a:xfrm>
        </p:spPr>
      </p:pic>
      <p:sp>
        <p:nvSpPr>
          <p:cNvPr id="6" name="Rectangle 5">
            <a:extLst>
              <a:ext uri="{FF2B5EF4-FFF2-40B4-BE49-F238E27FC236}">
                <a16:creationId xmlns:a16="http://schemas.microsoft.com/office/drawing/2014/main" id="{9904CA17-96B9-CB11-C878-96B7AF3FFBB7}"/>
              </a:ext>
            </a:extLst>
          </p:cNvPr>
          <p:cNvSpPr/>
          <p:nvPr/>
        </p:nvSpPr>
        <p:spPr>
          <a:xfrm>
            <a:off x="4046706" y="2451370"/>
            <a:ext cx="7645941" cy="3929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This is the first screen, and the first thing you will see when opening my Regional Weathers app. On the top are some straight forward information about me, and the apps name. I chose white for the text due to the dark </a:t>
            </a:r>
            <a:r>
              <a:rPr lang="en-ZA" dirty="0" err="1"/>
              <a:t>backround</a:t>
            </a:r>
            <a:r>
              <a:rPr lang="en-ZA" dirty="0"/>
              <a:t>. I wanted to ensure anyone could identify and read the text at any given time.</a:t>
            </a:r>
          </a:p>
          <a:p>
            <a:pPr algn="ctr"/>
            <a:endParaRPr lang="en-ZA" dirty="0"/>
          </a:p>
          <a:p>
            <a:pPr algn="ctr"/>
            <a:r>
              <a:rPr lang="en-ZA" dirty="0"/>
              <a:t>At the bottom are 2 buttons, one reads exit, and does exactly that, it force closes the app. The other is the next button, once pressed it will direct you or any user to the following screen.</a:t>
            </a:r>
          </a:p>
        </p:txBody>
      </p:sp>
    </p:spTree>
    <p:extLst>
      <p:ext uri="{BB962C8B-B14F-4D97-AF65-F5344CB8AC3E}">
        <p14:creationId xmlns:p14="http://schemas.microsoft.com/office/powerpoint/2010/main" val="20146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285D0-F033-EF6C-2A5E-D4F07226170E}"/>
              </a:ext>
            </a:extLst>
          </p:cNvPr>
          <p:cNvSpPr>
            <a:spLocks noGrp="1"/>
          </p:cNvSpPr>
          <p:nvPr>
            <p:ph type="title"/>
          </p:nvPr>
        </p:nvSpPr>
        <p:spPr/>
        <p:txBody>
          <a:bodyPr/>
          <a:lstStyle/>
          <a:p>
            <a:r>
              <a:rPr lang="en-ZA" dirty="0"/>
              <a:t>Utility page:</a:t>
            </a:r>
          </a:p>
        </p:txBody>
      </p:sp>
      <p:pic>
        <p:nvPicPr>
          <p:cNvPr id="5" name="Content Placeholder 4">
            <a:extLst>
              <a:ext uri="{FF2B5EF4-FFF2-40B4-BE49-F238E27FC236}">
                <a16:creationId xmlns:a16="http://schemas.microsoft.com/office/drawing/2014/main" id="{55A88BBD-3F1A-0646-2CBC-4166AD7AB7BA}"/>
              </a:ext>
            </a:extLst>
          </p:cNvPr>
          <p:cNvPicPr>
            <a:picLocks noGrp="1" noChangeAspect="1"/>
          </p:cNvPicPr>
          <p:nvPr>
            <p:ph idx="1"/>
          </p:nvPr>
        </p:nvPicPr>
        <p:blipFill>
          <a:blip r:embed="rId2"/>
          <a:stretch>
            <a:fillRect/>
          </a:stretch>
        </p:blipFill>
        <p:spPr>
          <a:xfrm>
            <a:off x="470399" y="2312254"/>
            <a:ext cx="2364823" cy="4206964"/>
          </a:xfrm>
        </p:spPr>
      </p:pic>
      <p:sp>
        <p:nvSpPr>
          <p:cNvPr id="6" name="Rectangle 5">
            <a:extLst>
              <a:ext uri="{FF2B5EF4-FFF2-40B4-BE49-F238E27FC236}">
                <a16:creationId xmlns:a16="http://schemas.microsoft.com/office/drawing/2014/main" id="{A41F2EA9-C375-0A4C-99DD-DF9B0DB9FFF8}"/>
              </a:ext>
            </a:extLst>
          </p:cNvPr>
          <p:cNvSpPr/>
          <p:nvPr/>
        </p:nvSpPr>
        <p:spPr>
          <a:xfrm>
            <a:off x="3326860" y="2312254"/>
            <a:ext cx="8414425" cy="41760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From here, we have each day of the week, Monday through to Sunday, and their respective temperatures. All of which the minimum and the maximum values are displayed.</a:t>
            </a:r>
          </a:p>
          <a:p>
            <a:pPr algn="ctr"/>
            <a:endParaRPr lang="en-ZA" dirty="0"/>
          </a:p>
          <a:p>
            <a:pPr algn="ctr"/>
            <a:r>
              <a:rPr lang="en-ZA" dirty="0"/>
              <a:t>At the bottom, left hand-side of the screen, is an additional button that reads ‘back’. This button if pressed simply returns the user and you back to the opening screen.</a:t>
            </a:r>
          </a:p>
          <a:p>
            <a:pPr algn="ctr"/>
            <a:endParaRPr lang="en-ZA" dirty="0"/>
          </a:p>
          <a:p>
            <a:pPr algn="ctr"/>
            <a:r>
              <a:rPr lang="en-ZA" dirty="0"/>
              <a:t>The last little thing is, each date displayed on screen are actually buttons. If you press any of the dates, Monday through to Sunday, it will carry you to  a more detailed page specifically on the date you pressed.</a:t>
            </a:r>
          </a:p>
        </p:txBody>
      </p:sp>
    </p:spTree>
    <p:extLst>
      <p:ext uri="{BB962C8B-B14F-4D97-AF65-F5344CB8AC3E}">
        <p14:creationId xmlns:p14="http://schemas.microsoft.com/office/powerpoint/2010/main" val="1411030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DC58-960C-92FE-19C8-B4E9B793A8AD}"/>
              </a:ext>
            </a:extLst>
          </p:cNvPr>
          <p:cNvSpPr>
            <a:spLocks noGrp="1"/>
          </p:cNvSpPr>
          <p:nvPr>
            <p:ph type="title"/>
          </p:nvPr>
        </p:nvSpPr>
        <p:spPr/>
        <p:txBody>
          <a:bodyPr/>
          <a:lstStyle/>
          <a:p>
            <a:r>
              <a:rPr lang="en-ZA" dirty="0"/>
              <a:t>Detailed Page:</a:t>
            </a:r>
          </a:p>
        </p:txBody>
      </p:sp>
      <p:sp>
        <p:nvSpPr>
          <p:cNvPr id="6" name="Rectangle 5">
            <a:extLst>
              <a:ext uri="{FF2B5EF4-FFF2-40B4-BE49-F238E27FC236}">
                <a16:creationId xmlns:a16="http://schemas.microsoft.com/office/drawing/2014/main" id="{A1101099-DABD-49D1-5A4F-E95B0E21EF96}"/>
              </a:ext>
            </a:extLst>
          </p:cNvPr>
          <p:cNvSpPr/>
          <p:nvPr/>
        </p:nvSpPr>
        <p:spPr>
          <a:xfrm>
            <a:off x="3066743" y="2496312"/>
            <a:ext cx="8641080" cy="41696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On this page, firstly is an additional ‘Back’ button allowing the user to return to the previous page if they would want to read further.</a:t>
            </a:r>
          </a:p>
          <a:p>
            <a:pPr algn="ctr"/>
            <a:endParaRPr lang="en-ZA" dirty="0"/>
          </a:p>
          <a:p>
            <a:pPr algn="ctr"/>
            <a:r>
              <a:rPr lang="en-ZA" dirty="0"/>
              <a:t>Otherwise on this screen will state the day of the week you would selected at the top, in this case Monday. It will state the maximum temperature of that day (32), the minimum temperature of that day (11), and the condition of that day. In this case it will be sunny.</a:t>
            </a:r>
          </a:p>
        </p:txBody>
      </p:sp>
      <p:pic>
        <p:nvPicPr>
          <p:cNvPr id="10" name="Content Placeholder 9">
            <a:extLst>
              <a:ext uri="{FF2B5EF4-FFF2-40B4-BE49-F238E27FC236}">
                <a16:creationId xmlns:a16="http://schemas.microsoft.com/office/drawing/2014/main" id="{8A1500DC-923E-1778-4637-2A261D591CB5}"/>
              </a:ext>
            </a:extLst>
          </p:cNvPr>
          <p:cNvPicPr>
            <a:picLocks noGrp="1" noChangeAspect="1"/>
          </p:cNvPicPr>
          <p:nvPr>
            <p:ph idx="1"/>
          </p:nvPr>
        </p:nvPicPr>
        <p:blipFill>
          <a:blip r:embed="rId2"/>
          <a:stretch>
            <a:fillRect/>
          </a:stretch>
        </p:blipFill>
        <p:spPr>
          <a:xfrm>
            <a:off x="484177" y="2496312"/>
            <a:ext cx="2009440" cy="4232146"/>
          </a:xfrm>
        </p:spPr>
      </p:pic>
    </p:spTree>
    <p:extLst>
      <p:ext uri="{BB962C8B-B14F-4D97-AF65-F5344CB8AC3E}">
        <p14:creationId xmlns:p14="http://schemas.microsoft.com/office/powerpoint/2010/main" val="390970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F8D6-4975-1E2A-04A1-348CC632AE10}"/>
              </a:ext>
            </a:extLst>
          </p:cNvPr>
          <p:cNvSpPr>
            <a:spLocks noGrp="1"/>
          </p:cNvSpPr>
          <p:nvPr>
            <p:ph type="title"/>
          </p:nvPr>
        </p:nvSpPr>
        <p:spPr/>
        <p:txBody>
          <a:bodyPr/>
          <a:lstStyle/>
          <a:p>
            <a:r>
              <a:rPr lang="en-ZA" dirty="0"/>
              <a:t>Closing:</a:t>
            </a:r>
          </a:p>
        </p:txBody>
      </p:sp>
      <p:sp>
        <p:nvSpPr>
          <p:cNvPr id="4" name="Heart 3">
            <a:extLst>
              <a:ext uri="{FF2B5EF4-FFF2-40B4-BE49-F238E27FC236}">
                <a16:creationId xmlns:a16="http://schemas.microsoft.com/office/drawing/2014/main" id="{DB83F182-9C13-DD6F-9DF7-DADF60190B2B}"/>
              </a:ext>
            </a:extLst>
          </p:cNvPr>
          <p:cNvSpPr/>
          <p:nvPr/>
        </p:nvSpPr>
        <p:spPr>
          <a:xfrm>
            <a:off x="3621024" y="2277110"/>
            <a:ext cx="4197096" cy="4123944"/>
          </a:xfrm>
          <a:prstGeom prst="hear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Thankyou </a:t>
            </a:r>
            <a:r>
              <a:rPr lang="en-ZA" dirty="0" err="1"/>
              <a:t>Dr.</a:t>
            </a:r>
            <a:r>
              <a:rPr lang="en-ZA" dirty="0"/>
              <a:t> Rodney for your </a:t>
            </a:r>
            <a:r>
              <a:rPr lang="en-ZA"/>
              <a:t>time.</a:t>
            </a:r>
          </a:p>
          <a:p>
            <a:pPr algn="ctr"/>
            <a:endParaRPr lang="en-ZA" dirty="0"/>
          </a:p>
          <a:p>
            <a:pPr algn="ctr"/>
            <a:r>
              <a:rPr lang="en-ZA" dirty="0"/>
              <a:t>0.o</a:t>
            </a:r>
          </a:p>
        </p:txBody>
      </p:sp>
    </p:spTree>
    <p:extLst>
      <p:ext uri="{BB962C8B-B14F-4D97-AF65-F5344CB8AC3E}">
        <p14:creationId xmlns:p14="http://schemas.microsoft.com/office/powerpoint/2010/main" val="3135616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TotalTime>
  <Words>341</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Good Morning and Good Evening Dr. Rodney</vt:lpstr>
      <vt:lpstr>Opening screen:</vt:lpstr>
      <vt:lpstr>Utility page:</vt:lpstr>
      <vt:lpstr>Detailed Page:</vt:lpstr>
      <vt:lpstr>Closing: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Morning and Good Evening Dr. Rodney</dc:title>
  <dc:creator>Kevin Van Aswegen</dc:creator>
  <cp:lastModifiedBy>Kevin Van Aswegen</cp:lastModifiedBy>
  <cp:revision>1</cp:revision>
  <dcterms:created xsi:type="dcterms:W3CDTF">2024-06-10T11:21:04Z</dcterms:created>
  <dcterms:modified xsi:type="dcterms:W3CDTF">2024-06-10T11:39:23Z</dcterms:modified>
</cp:coreProperties>
</file>