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D31C53-291D-4499-AA43-4278CF8E19EC}" type="datetimeFigureOut">
              <a:rPr lang="en-CA" smtClean="0"/>
              <a:t>2017-03-19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EEB373-6A92-4FED-B2B3-F532388F2410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863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1C53-291D-4499-AA43-4278CF8E19EC}" type="datetimeFigureOut">
              <a:rPr lang="en-CA" smtClean="0"/>
              <a:t>2017-03-19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B373-6A92-4FED-B2B3-F532388F24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891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1C53-291D-4499-AA43-4278CF8E19EC}" type="datetimeFigureOut">
              <a:rPr lang="en-CA" smtClean="0"/>
              <a:t>2017-03-19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B373-6A92-4FED-B2B3-F532388F24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741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1C53-291D-4499-AA43-4278CF8E19EC}" type="datetimeFigureOut">
              <a:rPr lang="en-CA" smtClean="0"/>
              <a:t>2017-03-19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B373-6A92-4FED-B2B3-F532388F24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435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1C53-291D-4499-AA43-4278CF8E19EC}" type="datetimeFigureOut">
              <a:rPr lang="en-CA" smtClean="0"/>
              <a:t>2017-03-19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B373-6A92-4FED-B2B3-F532388F2410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555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1C53-291D-4499-AA43-4278CF8E19EC}" type="datetimeFigureOut">
              <a:rPr lang="en-CA" smtClean="0"/>
              <a:t>2017-03-19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B373-6A92-4FED-B2B3-F532388F24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054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1C53-291D-4499-AA43-4278CF8E19EC}" type="datetimeFigureOut">
              <a:rPr lang="en-CA" smtClean="0"/>
              <a:t>2017-03-19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B373-6A92-4FED-B2B3-F532388F24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8957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1C53-291D-4499-AA43-4278CF8E19EC}" type="datetimeFigureOut">
              <a:rPr lang="en-CA" smtClean="0"/>
              <a:t>2017-03-19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B373-6A92-4FED-B2B3-F532388F24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528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1C53-291D-4499-AA43-4278CF8E19EC}" type="datetimeFigureOut">
              <a:rPr lang="en-CA" smtClean="0"/>
              <a:t>2017-03-19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B373-6A92-4FED-B2B3-F532388F24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003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1C53-291D-4499-AA43-4278CF8E19EC}" type="datetimeFigureOut">
              <a:rPr lang="en-CA" smtClean="0"/>
              <a:t>2017-03-19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B373-6A92-4FED-B2B3-F532388F24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9657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1C53-291D-4499-AA43-4278CF8E19EC}" type="datetimeFigureOut">
              <a:rPr lang="en-CA" smtClean="0"/>
              <a:t>2017-03-19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B373-6A92-4FED-B2B3-F532388F24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11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1D31C53-291D-4499-AA43-4278CF8E19EC}" type="datetimeFigureOut">
              <a:rPr lang="en-CA" smtClean="0"/>
              <a:t>2017-03-19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3EEB373-6A92-4FED-B2B3-F532388F24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885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UBC Feed 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Free Food Finder For University Students</a:t>
            </a:r>
          </a:p>
        </p:txBody>
      </p:sp>
    </p:spTree>
    <p:extLst>
      <p:ext uri="{BB962C8B-B14F-4D97-AF65-F5344CB8AC3E}">
        <p14:creationId xmlns:p14="http://schemas.microsoft.com/office/powerpoint/2010/main" val="34649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07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It 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41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Launch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80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02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Further Improvements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0217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</TotalTime>
  <Words>19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Corbel</vt:lpstr>
      <vt:lpstr>Basis</vt:lpstr>
      <vt:lpstr>UBC Feed Me</vt:lpstr>
      <vt:lpstr>Build</vt:lpstr>
      <vt:lpstr>How It Works</vt:lpstr>
      <vt:lpstr>Launch Features</vt:lpstr>
      <vt:lpstr>Business Model</vt:lpstr>
      <vt:lpstr>Further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UBC Feed Me</dc:title>
  <dc:creator>Alex Driedger</dc:creator>
  <cp:lastModifiedBy>Alex Driedger</cp:lastModifiedBy>
  <cp:revision>1</cp:revision>
  <dcterms:created xsi:type="dcterms:W3CDTF">2017-03-19T19:13:51Z</dcterms:created>
  <dcterms:modified xsi:type="dcterms:W3CDTF">2017-03-19T19:19:43Z</dcterms:modified>
</cp:coreProperties>
</file>