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6" r:id="rId3"/>
    <p:sldId id="257" r:id="rId4"/>
    <p:sldId id="273" r:id="rId5"/>
    <p:sldId id="274" r:id="rId6"/>
    <p:sldId id="276" r:id="rId7"/>
    <p:sldId id="272" r:id="rId8"/>
    <p:sldId id="269" r:id="rId9"/>
    <p:sldId id="270" r:id="rId10"/>
    <p:sldId id="278" r:id="rId11"/>
    <p:sldId id="260" r:id="rId12"/>
    <p:sldId id="277" r:id="rId13"/>
    <p:sldId id="261" r:id="rId14"/>
    <p:sldId id="262" r:id="rId15"/>
    <p:sldId id="263" r:id="rId16"/>
    <p:sldId id="264" r:id="rId17"/>
    <p:sldId id="271" r:id="rId18"/>
    <p:sldId id="265" r:id="rId19"/>
    <p:sldId id="266" r:id="rId20"/>
    <p:sldId id="267"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26"/>
  <c:chart>
    <c:title>
      <c:layout/>
    </c:title>
    <c:plotArea>
      <c:layout/>
      <c:scatterChart>
        <c:scatterStyle val="lineMarker"/>
        <c:ser>
          <c:idx val="0"/>
          <c:order val="0"/>
          <c:tx>
            <c:v>Long/Short Distances</c:v>
          </c:tx>
          <c:yVal>
            <c:numRef>
              <c:f>Sheet1!$K$2:$K$294</c:f>
              <c:numCache>
                <c:formatCode>General</c:formatCode>
                <c:ptCount val="293"/>
                <c:pt idx="0">
                  <c:v>3.9638197922717202</c:v>
                </c:pt>
                <c:pt idx="1">
                  <c:v>3.9638433217142861</c:v>
                </c:pt>
                <c:pt idx="2">
                  <c:v>3.9641220078375481</c:v>
                </c:pt>
                <c:pt idx="3">
                  <c:v>3.9640306056693095</c:v>
                </c:pt>
                <c:pt idx="4">
                  <c:v>3.9638532349566122</c:v>
                </c:pt>
                <c:pt idx="5">
                  <c:v>3.9641452812636677</c:v>
                </c:pt>
                <c:pt idx="6">
                  <c:v>3.9636332942615895</c:v>
                </c:pt>
                <c:pt idx="7">
                  <c:v>3.9639674730447765</c:v>
                </c:pt>
                <c:pt idx="8">
                  <c:v>3.9641060258198149</c:v>
                </c:pt>
                <c:pt idx="9">
                  <c:v>3.9639349202302792</c:v>
                </c:pt>
                <c:pt idx="10">
                  <c:v>3.9636631463232335</c:v>
                </c:pt>
                <c:pt idx="11">
                  <c:v>3.9641459646722135</c:v>
                </c:pt>
                <c:pt idx="12">
                  <c:v>3.9639638139217372</c:v>
                </c:pt>
                <c:pt idx="13">
                  <c:v>3.9638113931096668</c:v>
                </c:pt>
                <c:pt idx="14">
                  <c:v>3.9637819377198342</c:v>
                </c:pt>
                <c:pt idx="15">
                  <c:v>3.9637789330327178</c:v>
                </c:pt>
                <c:pt idx="16">
                  <c:v>3.9638015265709208</c:v>
                </c:pt>
                <c:pt idx="17">
                  <c:v>3.9639588421670107</c:v>
                </c:pt>
                <c:pt idx="18">
                  <c:v>3.9637721112513535</c:v>
                </c:pt>
                <c:pt idx="19">
                  <c:v>3.9640135431177645</c:v>
                </c:pt>
                <c:pt idx="20">
                  <c:v>3.9640930729826467</c:v>
                </c:pt>
                <c:pt idx="21">
                  <c:v>3.9640156645680666</c:v>
                </c:pt>
                <c:pt idx="22">
                  <c:v>3.9637070469484779</c:v>
                </c:pt>
                <c:pt idx="23">
                  <c:v>3.9641961503278336</c:v>
                </c:pt>
                <c:pt idx="24">
                  <c:v>3.9642664445903475</c:v>
                </c:pt>
                <c:pt idx="25">
                  <c:v>3.9644763501891389</c:v>
                </c:pt>
                <c:pt idx="26">
                  <c:v>3.9639978689349684</c:v>
                </c:pt>
                <c:pt idx="27">
                  <c:v>3.9641591864821786</c:v>
                </c:pt>
                <c:pt idx="28">
                  <c:v>3.9647144836361159</c:v>
                </c:pt>
                <c:pt idx="29">
                  <c:v>3.96430982449594</c:v>
                </c:pt>
                <c:pt idx="30">
                  <c:v>3.9644475273906741</c:v>
                </c:pt>
                <c:pt idx="31">
                  <c:v>3.9636820393290844</c:v>
                </c:pt>
                <c:pt idx="32">
                  <c:v>3.964519093398839</c:v>
                </c:pt>
                <c:pt idx="33">
                  <c:v>3.9646429664167777</c:v>
                </c:pt>
                <c:pt idx="34">
                  <c:v>3.9646402295978853</c:v>
                </c:pt>
                <c:pt idx="35">
                  <c:v>3.9640481857886081</c:v>
                </c:pt>
                <c:pt idx="36">
                  <c:v>3.964378326567104</c:v>
                </c:pt>
                <c:pt idx="37">
                  <c:v>3.9638849953329882</c:v>
                </c:pt>
                <c:pt idx="38">
                  <c:v>3.9650452412783395</c:v>
                </c:pt>
                <c:pt idx="39">
                  <c:v>3.9641892225918056</c:v>
                </c:pt>
                <c:pt idx="40">
                  <c:v>3.9642192331223298</c:v>
                </c:pt>
                <c:pt idx="41">
                  <c:v>3.9640726920460221</c:v>
                </c:pt>
                <c:pt idx="42">
                  <c:v>3.9640060919844711</c:v>
                </c:pt>
                <c:pt idx="43">
                  <c:v>3.9638451109352113</c:v>
                </c:pt>
                <c:pt idx="44">
                  <c:v>3.9641054908028126</c:v>
                </c:pt>
                <c:pt idx="45">
                  <c:v>3.9638991379582276</c:v>
                </c:pt>
                <c:pt idx="46">
                  <c:v>3.9639555250787017</c:v>
                </c:pt>
                <c:pt idx="47">
                  <c:v>3.9639270926303678</c:v>
                </c:pt>
                <c:pt idx="48">
                  <c:v>3.9638843464341886</c:v>
                </c:pt>
                <c:pt idx="49">
                  <c:v>3.9642322529460881</c:v>
                </c:pt>
                <c:pt idx="50">
                  <c:v>3.9632767082968159</c:v>
                </c:pt>
                <c:pt idx="51">
                  <c:v>3.9633271796934753</c:v>
                </c:pt>
                <c:pt idx="52">
                  <c:v>3.9638611270691597</c:v>
                </c:pt>
                <c:pt idx="53">
                  <c:v>3.963984330437754</c:v>
                </c:pt>
                <c:pt idx="54">
                  <c:v>3.9637614183144252</c:v>
                </c:pt>
                <c:pt idx="55">
                  <c:v>3.9633224600627699</c:v>
                </c:pt>
                <c:pt idx="56">
                  <c:v>3.9645605355351834</c:v>
                </c:pt>
                <c:pt idx="57">
                  <c:v>3.9645065135904352</c:v>
                </c:pt>
                <c:pt idx="58">
                  <c:v>3.9639890923042382</c:v>
                </c:pt>
                <c:pt idx="59">
                  <c:v>3.9635783592872182</c:v>
                </c:pt>
                <c:pt idx="60">
                  <c:v>3.964005576215174</c:v>
                </c:pt>
                <c:pt idx="61">
                  <c:v>3.9633753016311752</c:v>
                </c:pt>
                <c:pt idx="62">
                  <c:v>3.9637999381735982</c:v>
                </c:pt>
                <c:pt idx="63">
                  <c:v>3.9637485747536978</c:v>
                </c:pt>
                <c:pt idx="64">
                  <c:v>3.9632872946404007</c:v>
                </c:pt>
                <c:pt idx="65">
                  <c:v>3.9635027033312342</c:v>
                </c:pt>
                <c:pt idx="66">
                  <c:v>3.9636883322876182</c:v>
                </c:pt>
                <c:pt idx="67">
                  <c:v>3.9633045966057212</c:v>
                </c:pt>
                <c:pt idx="68">
                  <c:v>3.9633377892927615</c:v>
                </c:pt>
                <c:pt idx="69">
                  <c:v>3.9635443993365342</c:v>
                </c:pt>
                <c:pt idx="70">
                  <c:v>3.963538574476352</c:v>
                </c:pt>
                <c:pt idx="71">
                  <c:v>3.9634590286104894</c:v>
                </c:pt>
                <c:pt idx="72">
                  <c:v>3.9636358257469881</c:v>
                </c:pt>
                <c:pt idx="73">
                  <c:v>3.9634885123775776</c:v>
                </c:pt>
                <c:pt idx="74">
                  <c:v>3.963228944163331</c:v>
                </c:pt>
                <c:pt idx="75">
                  <c:v>3.9635611346216182</c:v>
                </c:pt>
                <c:pt idx="76">
                  <c:v>3.9632769167795998</c:v>
                </c:pt>
                <c:pt idx="77">
                  <c:v>3.9635037291585822</c:v>
                </c:pt>
                <c:pt idx="78">
                  <c:v>3.9633355629874507</c:v>
                </c:pt>
                <c:pt idx="79">
                  <c:v>3.9635007359406411</c:v>
                </c:pt>
                <c:pt idx="80">
                  <c:v>3.9634513151724242</c:v>
                </c:pt>
                <c:pt idx="81">
                  <c:v>3.9638211626637472</c:v>
                </c:pt>
                <c:pt idx="82">
                  <c:v>3.963738684398102</c:v>
                </c:pt>
                <c:pt idx="83">
                  <c:v>3.9635073860893755</c:v>
                </c:pt>
                <c:pt idx="84">
                  <c:v>3.9636507913423737</c:v>
                </c:pt>
                <c:pt idx="85">
                  <c:v>3.9643170237725696</c:v>
                </c:pt>
                <c:pt idx="86">
                  <c:v>3.963096293539814</c:v>
                </c:pt>
                <c:pt idx="87">
                  <c:v>3.9643280106715442</c:v>
                </c:pt>
                <c:pt idx="88">
                  <c:v>3.9638699230194199</c:v>
                </c:pt>
                <c:pt idx="89">
                  <c:v>3.9635288291834088</c:v>
                </c:pt>
                <c:pt idx="90">
                  <c:v>3.9633492537525652</c:v>
                </c:pt>
                <c:pt idx="91">
                  <c:v>3.963636429670863</c:v>
                </c:pt>
                <c:pt idx="92">
                  <c:v>3.9633119818945652</c:v>
                </c:pt>
                <c:pt idx="93">
                  <c:v>3.9636727285624898</c:v>
                </c:pt>
                <c:pt idx="94">
                  <c:v>3.9637778913238795</c:v>
                </c:pt>
                <c:pt idx="95">
                  <c:v>3.963728118107245</c:v>
                </c:pt>
                <c:pt idx="96">
                  <c:v>3.9638475139543408</c:v>
                </c:pt>
                <c:pt idx="97">
                  <c:v>3.9641043888935403</c:v>
                </c:pt>
                <c:pt idx="98">
                  <c:v>3.9635336413661291</c:v>
                </c:pt>
                <c:pt idx="99">
                  <c:v>3.9636453195489127</c:v>
                </c:pt>
                <c:pt idx="100">
                  <c:v>3.9637486081679052</c:v>
                </c:pt>
                <c:pt idx="101">
                  <c:v>3.9639226143291437</c:v>
                </c:pt>
                <c:pt idx="102">
                  <c:v>3.9648397738569487</c:v>
                </c:pt>
                <c:pt idx="103">
                  <c:v>3.9651835413869616</c:v>
                </c:pt>
                <c:pt idx="104">
                  <c:v>3.9636633779221242</c:v>
                </c:pt>
                <c:pt idx="105">
                  <c:v>3.9636658837299827</c:v>
                </c:pt>
                <c:pt idx="106">
                  <c:v>3.9636969622167126</c:v>
                </c:pt>
                <c:pt idx="107">
                  <c:v>3.9638095610155046</c:v>
                </c:pt>
                <c:pt idx="108">
                  <c:v>3.9636228809543672</c:v>
                </c:pt>
                <c:pt idx="109">
                  <c:v>3.963639735875224</c:v>
                </c:pt>
                <c:pt idx="110">
                  <c:v>3.9642533318155921</c:v>
                </c:pt>
                <c:pt idx="111">
                  <c:v>3.9635289730269445</c:v>
                </c:pt>
                <c:pt idx="112">
                  <c:v>3.9634844112255592</c:v>
                </c:pt>
                <c:pt idx="113">
                  <c:v>3.9641196630782978</c:v>
                </c:pt>
                <c:pt idx="114">
                  <c:v>3.9637847391837506</c:v>
                </c:pt>
                <c:pt idx="115">
                  <c:v>3.96379786357112</c:v>
                </c:pt>
                <c:pt idx="116">
                  <c:v>3.9635687530780932</c:v>
                </c:pt>
                <c:pt idx="117">
                  <c:v>16.657223116384241</c:v>
                </c:pt>
                <c:pt idx="118">
                  <c:v>8.2685815633050996</c:v>
                </c:pt>
                <c:pt idx="119">
                  <c:v>40.4165167994435</c:v>
                </c:pt>
                <c:pt idx="120">
                  <c:v>24.471402373747342</c:v>
                </c:pt>
                <c:pt idx="121">
                  <c:v>24.537480196789591</c:v>
                </c:pt>
                <c:pt idx="122">
                  <c:v>23.076892038470362</c:v>
                </c:pt>
                <c:pt idx="123">
                  <c:v>16.81522489074877</c:v>
                </c:pt>
                <c:pt idx="124">
                  <c:v>15.867816872128481</c:v>
                </c:pt>
                <c:pt idx="125">
                  <c:v>24.399493265127617</c:v>
                </c:pt>
                <c:pt idx="126">
                  <c:v>11.160561775447775</c:v>
                </c:pt>
                <c:pt idx="127">
                  <c:v>8.9394827458945318</c:v>
                </c:pt>
                <c:pt idx="128">
                  <c:v>12.468829850581573</c:v>
                </c:pt>
                <c:pt idx="129">
                  <c:v>23.016152259061286</c:v>
                </c:pt>
                <c:pt idx="130">
                  <c:v>13.399956857194672</c:v>
                </c:pt>
                <c:pt idx="131">
                  <c:v>9.8918336560678206</c:v>
                </c:pt>
                <c:pt idx="132">
                  <c:v>12.029157022349406</c:v>
                </c:pt>
                <c:pt idx="133">
                  <c:v>9.4929110861182071</c:v>
                </c:pt>
                <c:pt idx="134">
                  <c:v>26.831026137705212</c:v>
                </c:pt>
                <c:pt idx="135">
                  <c:v>8.9819219562911439</c:v>
                </c:pt>
                <c:pt idx="136">
                  <c:v>18.120254589619897</c:v>
                </c:pt>
                <c:pt idx="137">
                  <c:v>8.9654365566972007</c:v>
                </c:pt>
                <c:pt idx="138">
                  <c:v>31.532953060177892</c:v>
                </c:pt>
                <c:pt idx="139">
                  <c:v>35.193004730763029</c:v>
                </c:pt>
                <c:pt idx="140">
                  <c:v>32.83483888721274</c:v>
                </c:pt>
                <c:pt idx="141">
                  <c:v>22.355847744151799</c:v>
                </c:pt>
                <c:pt idx="142">
                  <c:v>18.796720273040282</c:v>
                </c:pt>
                <c:pt idx="143">
                  <c:v>13.912788605070157</c:v>
                </c:pt>
                <c:pt idx="144">
                  <c:v>25.582987864902059</c:v>
                </c:pt>
                <c:pt idx="145">
                  <c:v>26.66973809605809</c:v>
                </c:pt>
                <c:pt idx="146">
                  <c:v>24.884290373316116</c:v>
                </c:pt>
                <c:pt idx="147">
                  <c:v>22.744660877990029</c:v>
                </c:pt>
                <c:pt idx="148">
                  <c:v>25.490218769180871</c:v>
                </c:pt>
                <c:pt idx="149">
                  <c:v>34.525327686109392</c:v>
                </c:pt>
                <c:pt idx="150">
                  <c:v>39.170611965324476</c:v>
                </c:pt>
                <c:pt idx="151">
                  <c:v>14.706810987552698</c:v>
                </c:pt>
                <c:pt idx="152">
                  <c:v>22.698409929687713</c:v>
                </c:pt>
                <c:pt idx="153">
                  <c:v>35.96802726028244</c:v>
                </c:pt>
                <c:pt idx="154">
                  <c:v>23.664326612181057</c:v>
                </c:pt>
                <c:pt idx="155">
                  <c:v>20.007837077669944</c:v>
                </c:pt>
                <c:pt idx="156">
                  <c:v>17.917903046487897</c:v>
                </c:pt>
                <c:pt idx="157">
                  <c:v>30.191388238715192</c:v>
                </c:pt>
                <c:pt idx="158">
                  <c:v>6.6401221942483906</c:v>
                </c:pt>
                <c:pt idx="159">
                  <c:v>14.60716031023464</c:v>
                </c:pt>
                <c:pt idx="160">
                  <c:v>12.779150395002254</c:v>
                </c:pt>
                <c:pt idx="161">
                  <c:v>36.774566150081128</c:v>
                </c:pt>
                <c:pt idx="162">
                  <c:v>24.687476167627299</c:v>
                </c:pt>
                <c:pt idx="163">
                  <c:v>19.34060105683859</c:v>
                </c:pt>
                <c:pt idx="164">
                  <c:v>11.845427773983552</c:v>
                </c:pt>
                <c:pt idx="165">
                  <c:v>29.63003703692122</c:v>
                </c:pt>
                <c:pt idx="166">
                  <c:v>41.352948092574358</c:v>
                </c:pt>
                <c:pt idx="167">
                  <c:v>24.531234546157542</c:v>
                </c:pt>
                <c:pt idx="168">
                  <c:v>18.11359986120689</c:v>
                </c:pt>
                <c:pt idx="169">
                  <c:v>20.377902278607827</c:v>
                </c:pt>
                <c:pt idx="170">
                  <c:v>12.144721499836079</c:v>
                </c:pt>
                <c:pt idx="171">
                  <c:v>16.174603901153716</c:v>
                </c:pt>
                <c:pt idx="172">
                  <c:v>26.808073700477337</c:v>
                </c:pt>
                <c:pt idx="173">
                  <c:v>13.852878394648325</c:v>
                </c:pt>
                <c:pt idx="174">
                  <c:v>11.01873281563012</c:v>
                </c:pt>
                <c:pt idx="175">
                  <c:v>30.83761490584623</c:v>
                </c:pt>
                <c:pt idx="176">
                  <c:v>22.523197804261816</c:v>
                </c:pt>
                <c:pt idx="177">
                  <c:v>19.316993399100777</c:v>
                </c:pt>
                <c:pt idx="178">
                  <c:v>25.916350968079239</c:v>
                </c:pt>
                <c:pt idx="179">
                  <c:v>16.34518547878702</c:v>
                </c:pt>
                <c:pt idx="180">
                  <c:v>23.925610822147796</c:v>
                </c:pt>
                <c:pt idx="181">
                  <c:v>28.55002523320897</c:v>
                </c:pt>
                <c:pt idx="182">
                  <c:v>21.471853536328627</c:v>
                </c:pt>
                <c:pt idx="183">
                  <c:v>38.81167601030397</c:v>
                </c:pt>
                <c:pt idx="184">
                  <c:v>18.226498154907826</c:v>
                </c:pt>
                <c:pt idx="185">
                  <c:v>18.400530962314019</c:v>
                </c:pt>
                <c:pt idx="186">
                  <c:v>21.938765827699292</c:v>
                </c:pt>
                <c:pt idx="187">
                  <c:v>21.177521287866107</c:v>
                </c:pt>
                <c:pt idx="188">
                  <c:v>20.808965048549108</c:v>
                </c:pt>
                <c:pt idx="189">
                  <c:v>46.649008927473361</c:v>
                </c:pt>
                <c:pt idx="190">
                  <c:v>22.688977144338839</c:v>
                </c:pt>
                <c:pt idx="191">
                  <c:v>17.503928131312065</c:v>
                </c:pt>
                <c:pt idx="192">
                  <c:v>14.217136451793031</c:v>
                </c:pt>
                <c:pt idx="193">
                  <c:v>4.4047267129014953</c:v>
                </c:pt>
                <c:pt idx="194">
                  <c:v>32.560843033968098</c:v>
                </c:pt>
                <c:pt idx="195">
                  <c:v>24.973926712328222</c:v>
                </c:pt>
                <c:pt idx="196">
                  <c:v>31.093999411622644</c:v>
                </c:pt>
                <c:pt idx="197">
                  <c:v>15.103160376649523</c:v>
                </c:pt>
                <c:pt idx="198">
                  <c:v>31.583973263380127</c:v>
                </c:pt>
                <c:pt idx="199">
                  <c:v>20.255489939231072</c:v>
                </c:pt>
                <c:pt idx="200">
                  <c:v>5.4506053306447484</c:v>
                </c:pt>
                <c:pt idx="201">
                  <c:v>28.549349946317022</c:v>
                </c:pt>
                <c:pt idx="202">
                  <c:v>20.449326746731483</c:v>
                </c:pt>
                <c:pt idx="203">
                  <c:v>12.904351512900481</c:v>
                </c:pt>
                <c:pt idx="204">
                  <c:v>40.265481591472394</c:v>
                </c:pt>
                <c:pt idx="205">
                  <c:v>13.144890703727805</c:v>
                </c:pt>
                <c:pt idx="206">
                  <c:v>22.013643276144172</c:v>
                </c:pt>
                <c:pt idx="207">
                  <c:v>28.294927983622106</c:v>
                </c:pt>
                <c:pt idx="208">
                  <c:v>22.606889665011735</c:v>
                </c:pt>
                <c:pt idx="209">
                  <c:v>26.268910276030052</c:v>
                </c:pt>
                <c:pt idx="210">
                  <c:v>40.117091108228799</c:v>
                </c:pt>
                <c:pt idx="211">
                  <c:v>14.147733539878759</c:v>
                </c:pt>
                <c:pt idx="212">
                  <c:v>30.90947429564072</c:v>
                </c:pt>
                <c:pt idx="213">
                  <c:v>36.869324578120114</c:v>
                </c:pt>
                <c:pt idx="214">
                  <c:v>10.359587847084576</c:v>
                </c:pt>
                <c:pt idx="215">
                  <c:v>44.319588706478548</c:v>
                </c:pt>
                <c:pt idx="216">
                  <c:v>20.203658821359287</c:v>
                </c:pt>
                <c:pt idx="217">
                  <c:v>8.2589738727373412</c:v>
                </c:pt>
                <c:pt idx="218">
                  <c:v>35.114373021342701</c:v>
                </c:pt>
                <c:pt idx="219">
                  <c:v>7.3808146284485918</c:v>
                </c:pt>
                <c:pt idx="220">
                  <c:v>54.402978396546573</c:v>
                </c:pt>
                <c:pt idx="221">
                  <c:v>24.71418977465191</c:v>
                </c:pt>
                <c:pt idx="222">
                  <c:v>11.817932647570386</c:v>
                </c:pt>
                <c:pt idx="223">
                  <c:v>6.6172695033149393</c:v>
                </c:pt>
                <c:pt idx="224">
                  <c:v>15.562749700739051</c:v>
                </c:pt>
                <c:pt idx="225">
                  <c:v>12.74439496183164</c:v>
                </c:pt>
                <c:pt idx="226">
                  <c:v>26.19602004004679</c:v>
                </c:pt>
                <c:pt idx="227">
                  <c:v>21.503291828097133</c:v>
                </c:pt>
                <c:pt idx="228">
                  <c:v>10.951374899092716</c:v>
                </c:pt>
                <c:pt idx="229">
                  <c:v>31.835073491904314</c:v>
                </c:pt>
                <c:pt idx="230">
                  <c:v>7.4047087671470875</c:v>
                </c:pt>
                <c:pt idx="231">
                  <c:v>20.06933979069127</c:v>
                </c:pt>
                <c:pt idx="232">
                  <c:v>12.159870373679947</c:v>
                </c:pt>
                <c:pt idx="233">
                  <c:v>11.298892766201211</c:v>
                </c:pt>
                <c:pt idx="234">
                  <c:v>45.969311933645052</c:v>
                </c:pt>
                <c:pt idx="235">
                  <c:v>33.223386591956604</c:v>
                </c:pt>
                <c:pt idx="236">
                  <c:v>53.681452701241263</c:v>
                </c:pt>
                <c:pt idx="237">
                  <c:v>14.63323018866781</c:v>
                </c:pt>
                <c:pt idx="238">
                  <c:v>32.858200341242537</c:v>
                </c:pt>
                <c:pt idx="239">
                  <c:v>27.137828725116915</c:v>
                </c:pt>
                <c:pt idx="240">
                  <c:v>14.255976955685723</c:v>
                </c:pt>
                <c:pt idx="241">
                  <c:v>17.470846814129317</c:v>
                </c:pt>
                <c:pt idx="242">
                  <c:v>12.111825648290747</c:v>
                </c:pt>
                <c:pt idx="243">
                  <c:v>26.856351580555557</c:v>
                </c:pt>
                <c:pt idx="244">
                  <c:v>27.797203766366163</c:v>
                </c:pt>
                <c:pt idx="245">
                  <c:v>64.276458637773672</c:v>
                </c:pt>
                <c:pt idx="246">
                  <c:v>15.083863096783332</c:v>
                </c:pt>
                <c:pt idx="247">
                  <c:v>29.818964601337328</c:v>
                </c:pt>
                <c:pt idx="248">
                  <c:v>65.67335599524975</c:v>
                </c:pt>
                <c:pt idx="249">
                  <c:v>21.414206923320688</c:v>
                </c:pt>
                <c:pt idx="250">
                  <c:v>15.41550199049532</c:v>
                </c:pt>
                <c:pt idx="251">
                  <c:v>27.910839593792886</c:v>
                </c:pt>
                <c:pt idx="252">
                  <c:v>15.702743954020679</c:v>
                </c:pt>
                <c:pt idx="253">
                  <c:v>9.3564077872939162</c:v>
                </c:pt>
                <c:pt idx="254">
                  <c:v>32.223757903320013</c:v>
                </c:pt>
                <c:pt idx="255">
                  <c:v>27.423984574618849</c:v>
                </c:pt>
                <c:pt idx="256">
                  <c:v>21.211520083840981</c:v>
                </c:pt>
                <c:pt idx="257">
                  <c:v>12.405520295998121</c:v>
                </c:pt>
                <c:pt idx="258">
                  <c:v>28.926998148533169</c:v>
                </c:pt>
                <c:pt idx="259">
                  <c:v>37.056444769017681</c:v>
                </c:pt>
                <c:pt idx="260">
                  <c:v>33.705358960678865</c:v>
                </c:pt>
                <c:pt idx="261">
                  <c:v>37.754283913995906</c:v>
                </c:pt>
                <c:pt idx="262">
                  <c:v>22.537129655657328</c:v>
                </c:pt>
                <c:pt idx="263">
                  <c:v>35.933052204251368</c:v>
                </c:pt>
                <c:pt idx="264">
                  <c:v>18.843383925355447</c:v>
                </c:pt>
                <c:pt idx="265">
                  <c:v>56.535022640255818</c:v>
                </c:pt>
                <c:pt idx="266">
                  <c:v>31.546396687558172</c:v>
                </c:pt>
                <c:pt idx="267">
                  <c:v>65.888165799840735</c:v>
                </c:pt>
                <c:pt idx="268">
                  <c:v>30.005523551832965</c:v>
                </c:pt>
                <c:pt idx="269">
                  <c:v>16.213466777045408</c:v>
                </c:pt>
                <c:pt idx="270">
                  <c:v>14.850559106391698</c:v>
                </c:pt>
                <c:pt idx="271">
                  <c:v>24.328205410907326</c:v>
                </c:pt>
                <c:pt idx="272">
                  <c:v>32.106432884380133</c:v>
                </c:pt>
                <c:pt idx="273">
                  <c:v>28.600953151688</c:v>
                </c:pt>
                <c:pt idx="274">
                  <c:v>32.750334835338933</c:v>
                </c:pt>
                <c:pt idx="275">
                  <c:v>29.596536597885272</c:v>
                </c:pt>
                <c:pt idx="276">
                  <c:v>22.635948247052436</c:v>
                </c:pt>
                <c:pt idx="277">
                  <c:v>88.378267855264468</c:v>
                </c:pt>
                <c:pt idx="278">
                  <c:v>86.699033384936513</c:v>
                </c:pt>
                <c:pt idx="279">
                  <c:v>86.676436544136777</c:v>
                </c:pt>
                <c:pt idx="280">
                  <c:v>46.581229621908044</c:v>
                </c:pt>
                <c:pt idx="281">
                  <c:v>21.876773348483404</c:v>
                </c:pt>
                <c:pt idx="282">
                  <c:v>28.802916331296888</c:v>
                </c:pt>
                <c:pt idx="283">
                  <c:v>27.775384324015448</c:v>
                </c:pt>
                <c:pt idx="284">
                  <c:v>34.978247728598717</c:v>
                </c:pt>
                <c:pt idx="285">
                  <c:v>15.275877802110518</c:v>
                </c:pt>
                <c:pt idx="286">
                  <c:v>15.274922610589849</c:v>
                </c:pt>
                <c:pt idx="287">
                  <c:v>21.959062406581687</c:v>
                </c:pt>
                <c:pt idx="288">
                  <c:v>36.900236420187852</c:v>
                </c:pt>
                <c:pt idx="289">
                  <c:v>13.5474940405237</c:v>
                </c:pt>
                <c:pt idx="290">
                  <c:v>48.921482315502544</c:v>
                </c:pt>
                <c:pt idx="291">
                  <c:v>51.784141557993799</c:v>
                </c:pt>
                <c:pt idx="292">
                  <c:v>26.662077140334656</c:v>
                </c:pt>
              </c:numCache>
            </c:numRef>
          </c:yVal>
        </c:ser>
        <c:dLbls/>
        <c:axId val="103885824"/>
        <c:axId val="103892096"/>
      </c:scatterChart>
      <c:valAx>
        <c:axId val="103885824"/>
        <c:scaling>
          <c:orientation val="minMax"/>
        </c:scaling>
        <c:axPos val="b"/>
        <c:title>
          <c:tx>
            <c:rich>
              <a:bodyPr/>
              <a:lstStyle/>
              <a:p>
                <a:pPr>
                  <a:defRPr/>
                </a:pPr>
                <a:r>
                  <a:rPr lang="en-US"/>
                  <a:t>Long and Short Coordinate Pairs</a:t>
                </a:r>
              </a:p>
            </c:rich>
          </c:tx>
          <c:layout/>
        </c:title>
        <c:tickLblPos val="nextTo"/>
        <c:crossAx val="103892096"/>
        <c:crosses val="autoZero"/>
        <c:crossBetween val="midCat"/>
      </c:valAx>
      <c:valAx>
        <c:axId val="103892096"/>
        <c:scaling>
          <c:orientation val="minMax"/>
        </c:scaling>
        <c:axPos val="l"/>
        <c:majorGridlines/>
        <c:title>
          <c:tx>
            <c:rich>
              <a:bodyPr rot="-5400000" vert="horz"/>
              <a:lstStyle/>
              <a:p>
                <a:pPr>
                  <a:defRPr/>
                </a:pPr>
                <a:r>
                  <a:rPr lang="en-US"/>
                  <a:t>Distance (inches)</a:t>
                </a:r>
              </a:p>
            </c:rich>
          </c:tx>
          <c:layout/>
        </c:title>
        <c:numFmt formatCode="General" sourceLinked="1"/>
        <c:tickLblPos val="nextTo"/>
        <c:crossAx val="103885824"/>
        <c:crosses val="autoZero"/>
        <c:crossBetween val="midCat"/>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26"/>
  <c:chart>
    <c:title>
      <c:tx>
        <c:rich>
          <a:bodyPr/>
          <a:lstStyle/>
          <a:p>
            <a:pPr>
              <a:defRPr/>
            </a:pPr>
            <a:r>
              <a:rPr lang="en-US"/>
              <a:t>Long/Short</a:t>
            </a:r>
            <a:r>
              <a:rPr lang="en-US" baseline="0"/>
              <a:t> Distances</a:t>
            </a:r>
            <a:endParaRPr lang="en-US"/>
          </a:p>
        </c:rich>
      </c:tx>
      <c:layout/>
    </c:title>
    <c:plotArea>
      <c:layout/>
      <c:scatterChart>
        <c:scatterStyle val="lineMarker"/>
        <c:ser>
          <c:idx val="0"/>
          <c:order val="0"/>
          <c:yVal>
            <c:numRef>
              <c:f>Sheet1!$X$2:$X$294</c:f>
              <c:numCache>
                <c:formatCode>General</c:formatCode>
                <c:ptCount val="293"/>
                <c:pt idx="0">
                  <c:v>3.9638197922717202</c:v>
                </c:pt>
                <c:pt idx="1">
                  <c:v>3.9638433217142861</c:v>
                </c:pt>
                <c:pt idx="2">
                  <c:v>3.9641220078375481</c:v>
                </c:pt>
                <c:pt idx="3">
                  <c:v>3.9640306056693095</c:v>
                </c:pt>
                <c:pt idx="4">
                  <c:v>3.9638532349566122</c:v>
                </c:pt>
                <c:pt idx="5">
                  <c:v>3.9641452812636677</c:v>
                </c:pt>
                <c:pt idx="6">
                  <c:v>3.9636332942615895</c:v>
                </c:pt>
                <c:pt idx="7">
                  <c:v>3.9639674730447765</c:v>
                </c:pt>
                <c:pt idx="8">
                  <c:v>3.9641060258198149</c:v>
                </c:pt>
                <c:pt idx="9">
                  <c:v>3.9639349202302792</c:v>
                </c:pt>
                <c:pt idx="10">
                  <c:v>3.9636631463232335</c:v>
                </c:pt>
                <c:pt idx="11">
                  <c:v>3.9641459646722135</c:v>
                </c:pt>
                <c:pt idx="12">
                  <c:v>3.9639638139217372</c:v>
                </c:pt>
                <c:pt idx="13">
                  <c:v>3.9638113931096668</c:v>
                </c:pt>
                <c:pt idx="14">
                  <c:v>3.9637819377198342</c:v>
                </c:pt>
                <c:pt idx="15">
                  <c:v>3.9637789330327178</c:v>
                </c:pt>
                <c:pt idx="16">
                  <c:v>3.9638015265709208</c:v>
                </c:pt>
                <c:pt idx="17">
                  <c:v>3.9639588421670107</c:v>
                </c:pt>
                <c:pt idx="18">
                  <c:v>3.9637721112513535</c:v>
                </c:pt>
                <c:pt idx="19">
                  <c:v>3.9640135431177645</c:v>
                </c:pt>
                <c:pt idx="20">
                  <c:v>3.9640930729826467</c:v>
                </c:pt>
                <c:pt idx="21">
                  <c:v>3.9640156645680666</c:v>
                </c:pt>
                <c:pt idx="22">
                  <c:v>3.9637070469484779</c:v>
                </c:pt>
                <c:pt idx="23">
                  <c:v>3.9641961503278336</c:v>
                </c:pt>
                <c:pt idx="24">
                  <c:v>3.9642664445903475</c:v>
                </c:pt>
                <c:pt idx="25">
                  <c:v>3.9644763501891389</c:v>
                </c:pt>
                <c:pt idx="26">
                  <c:v>3.9639978689349684</c:v>
                </c:pt>
                <c:pt idx="27">
                  <c:v>3.9641591864821786</c:v>
                </c:pt>
                <c:pt idx="28">
                  <c:v>3.9647144836361159</c:v>
                </c:pt>
                <c:pt idx="29">
                  <c:v>3.96430982449594</c:v>
                </c:pt>
                <c:pt idx="30">
                  <c:v>3.9644475273906741</c:v>
                </c:pt>
                <c:pt idx="31">
                  <c:v>3.9636820393290844</c:v>
                </c:pt>
                <c:pt idx="32">
                  <c:v>3.964519093398839</c:v>
                </c:pt>
                <c:pt idx="33">
                  <c:v>3.9646429664167777</c:v>
                </c:pt>
                <c:pt idx="34">
                  <c:v>3.9646402295978853</c:v>
                </c:pt>
                <c:pt idx="35">
                  <c:v>3.9640481857886081</c:v>
                </c:pt>
                <c:pt idx="36">
                  <c:v>3.964378326567104</c:v>
                </c:pt>
                <c:pt idx="37">
                  <c:v>3.9638849953329882</c:v>
                </c:pt>
                <c:pt idx="38">
                  <c:v>3.9650452412783395</c:v>
                </c:pt>
                <c:pt idx="39">
                  <c:v>3.9641892225918056</c:v>
                </c:pt>
                <c:pt idx="40">
                  <c:v>3.9642192331223298</c:v>
                </c:pt>
                <c:pt idx="41">
                  <c:v>3.9640726920460221</c:v>
                </c:pt>
                <c:pt idx="42">
                  <c:v>3.9640060919844711</c:v>
                </c:pt>
                <c:pt idx="43">
                  <c:v>3.9638451109352113</c:v>
                </c:pt>
                <c:pt idx="44">
                  <c:v>3.9641054908028126</c:v>
                </c:pt>
                <c:pt idx="45">
                  <c:v>3.9638991379582276</c:v>
                </c:pt>
                <c:pt idx="46">
                  <c:v>3.9639555250787017</c:v>
                </c:pt>
                <c:pt idx="47">
                  <c:v>3.9639270926303678</c:v>
                </c:pt>
                <c:pt idx="48">
                  <c:v>3.9638843464341886</c:v>
                </c:pt>
                <c:pt idx="49">
                  <c:v>3.9642322529460881</c:v>
                </c:pt>
                <c:pt idx="50">
                  <c:v>3.9632767082968159</c:v>
                </c:pt>
                <c:pt idx="51">
                  <c:v>3.9633271796934753</c:v>
                </c:pt>
                <c:pt idx="52">
                  <c:v>3.9638611270691597</c:v>
                </c:pt>
                <c:pt idx="53">
                  <c:v>3.963984330437754</c:v>
                </c:pt>
                <c:pt idx="54">
                  <c:v>3.9637614183144252</c:v>
                </c:pt>
                <c:pt idx="55">
                  <c:v>3.9633224600627699</c:v>
                </c:pt>
                <c:pt idx="56">
                  <c:v>3.9645605355351834</c:v>
                </c:pt>
                <c:pt idx="57">
                  <c:v>3.9645065135904352</c:v>
                </c:pt>
                <c:pt idx="58">
                  <c:v>3.9639890923042382</c:v>
                </c:pt>
                <c:pt idx="59">
                  <c:v>3.9635783592872182</c:v>
                </c:pt>
                <c:pt idx="60">
                  <c:v>3.964005576215174</c:v>
                </c:pt>
                <c:pt idx="61">
                  <c:v>3.9633753016311752</c:v>
                </c:pt>
                <c:pt idx="62">
                  <c:v>3.9637999381735982</c:v>
                </c:pt>
                <c:pt idx="63">
                  <c:v>3.9637485747536978</c:v>
                </c:pt>
                <c:pt idx="64">
                  <c:v>3.9632872946404007</c:v>
                </c:pt>
                <c:pt idx="65">
                  <c:v>3.9635027033312342</c:v>
                </c:pt>
                <c:pt idx="66">
                  <c:v>3.9636883322876182</c:v>
                </c:pt>
                <c:pt idx="67">
                  <c:v>3.9633045966057212</c:v>
                </c:pt>
                <c:pt idx="68">
                  <c:v>3.9633377892927615</c:v>
                </c:pt>
                <c:pt idx="69">
                  <c:v>3.9635443993365342</c:v>
                </c:pt>
                <c:pt idx="70">
                  <c:v>3.963538574476352</c:v>
                </c:pt>
                <c:pt idx="71">
                  <c:v>3.9634590286104894</c:v>
                </c:pt>
                <c:pt idx="72">
                  <c:v>3.9636358257469881</c:v>
                </c:pt>
                <c:pt idx="73">
                  <c:v>3.9634885123775776</c:v>
                </c:pt>
                <c:pt idx="74">
                  <c:v>3.963228944163331</c:v>
                </c:pt>
                <c:pt idx="75">
                  <c:v>3.9635611346216182</c:v>
                </c:pt>
                <c:pt idx="76">
                  <c:v>3.9632769167795998</c:v>
                </c:pt>
                <c:pt idx="77">
                  <c:v>3.9635037291585822</c:v>
                </c:pt>
                <c:pt idx="78">
                  <c:v>3.9633355629874507</c:v>
                </c:pt>
                <c:pt idx="79">
                  <c:v>3.9635007359406411</c:v>
                </c:pt>
                <c:pt idx="80">
                  <c:v>3.9634513151724242</c:v>
                </c:pt>
                <c:pt idx="81">
                  <c:v>3.9638211626637472</c:v>
                </c:pt>
                <c:pt idx="82">
                  <c:v>3.963738684398102</c:v>
                </c:pt>
                <c:pt idx="83">
                  <c:v>3.9635073860893755</c:v>
                </c:pt>
                <c:pt idx="84">
                  <c:v>3.9636507913423737</c:v>
                </c:pt>
                <c:pt idx="85">
                  <c:v>3.9643170237725696</c:v>
                </c:pt>
                <c:pt idx="86">
                  <c:v>3.963096293539814</c:v>
                </c:pt>
                <c:pt idx="87">
                  <c:v>3.9643280106715442</c:v>
                </c:pt>
                <c:pt idx="88">
                  <c:v>3.9638699230194199</c:v>
                </c:pt>
                <c:pt idx="89">
                  <c:v>3.9635288291834088</c:v>
                </c:pt>
                <c:pt idx="90">
                  <c:v>3.9633492537525652</c:v>
                </c:pt>
                <c:pt idx="91">
                  <c:v>3.963636429670863</c:v>
                </c:pt>
                <c:pt idx="92">
                  <c:v>3.9633119818945652</c:v>
                </c:pt>
                <c:pt idx="93">
                  <c:v>3.9636727285624898</c:v>
                </c:pt>
                <c:pt idx="94">
                  <c:v>3.9637778913238795</c:v>
                </c:pt>
                <c:pt idx="95">
                  <c:v>3.963728118107245</c:v>
                </c:pt>
                <c:pt idx="96">
                  <c:v>3.9638475139543408</c:v>
                </c:pt>
                <c:pt idx="97">
                  <c:v>3.9641043888935403</c:v>
                </c:pt>
                <c:pt idx="98">
                  <c:v>3.9635336413661291</c:v>
                </c:pt>
                <c:pt idx="99">
                  <c:v>3.9636453195489127</c:v>
                </c:pt>
                <c:pt idx="100">
                  <c:v>3.9637486081679052</c:v>
                </c:pt>
                <c:pt idx="101">
                  <c:v>3.9639226143291437</c:v>
                </c:pt>
                <c:pt idx="102">
                  <c:v>3.9648397738569487</c:v>
                </c:pt>
                <c:pt idx="103">
                  <c:v>3.9651835413869616</c:v>
                </c:pt>
                <c:pt idx="104">
                  <c:v>3.9636633779221242</c:v>
                </c:pt>
                <c:pt idx="105">
                  <c:v>3.9636658837299827</c:v>
                </c:pt>
                <c:pt idx="106">
                  <c:v>3.9636969622167126</c:v>
                </c:pt>
                <c:pt idx="107">
                  <c:v>3.9638095610155046</c:v>
                </c:pt>
                <c:pt idx="108">
                  <c:v>3.9636228809543672</c:v>
                </c:pt>
                <c:pt idx="109">
                  <c:v>3.963639735875224</c:v>
                </c:pt>
                <c:pt idx="110">
                  <c:v>3.9642533318155921</c:v>
                </c:pt>
                <c:pt idx="111">
                  <c:v>3.9635289730269445</c:v>
                </c:pt>
                <c:pt idx="112">
                  <c:v>3.9634844112255592</c:v>
                </c:pt>
                <c:pt idx="113">
                  <c:v>3.9641196630782978</c:v>
                </c:pt>
                <c:pt idx="114">
                  <c:v>3.9637847391837506</c:v>
                </c:pt>
                <c:pt idx="115">
                  <c:v>3.96379786357112</c:v>
                </c:pt>
                <c:pt idx="116">
                  <c:v>3.9635687530780932</c:v>
                </c:pt>
                <c:pt idx="117">
                  <c:v>3.96387461832246</c:v>
                </c:pt>
                <c:pt idx="118">
                  <c:v>3.9631792349607471</c:v>
                </c:pt>
                <c:pt idx="119">
                  <c:v>3.9629097415621293</c:v>
                </c:pt>
                <c:pt idx="120">
                  <c:v>3.9641846240986287</c:v>
                </c:pt>
                <c:pt idx="121">
                  <c:v>3.9631115082251984</c:v>
                </c:pt>
                <c:pt idx="122">
                  <c:v>3.9636416486198676</c:v>
                </c:pt>
                <c:pt idx="123">
                  <c:v>3.9644316462823559</c:v>
                </c:pt>
                <c:pt idx="124">
                  <c:v>3.9643750469785282</c:v>
                </c:pt>
                <c:pt idx="125">
                  <c:v>3.9640183872300687</c:v>
                </c:pt>
                <c:pt idx="126">
                  <c:v>3.9637805227383645</c:v>
                </c:pt>
                <c:pt idx="127">
                  <c:v>3.9624525911139927</c:v>
                </c:pt>
                <c:pt idx="128">
                  <c:v>3.9644126115490308</c:v>
                </c:pt>
                <c:pt idx="129">
                  <c:v>3.9638264941352968</c:v>
                </c:pt>
                <c:pt idx="130">
                  <c:v>3.9639752964519173</c:v>
                </c:pt>
                <c:pt idx="131">
                  <c:v>3.9647090967195782</c:v>
                </c:pt>
                <c:pt idx="132">
                  <c:v>3.9642733801954222</c:v>
                </c:pt>
                <c:pt idx="133">
                  <c:v>3.9640261880323195</c:v>
                </c:pt>
                <c:pt idx="134">
                  <c:v>3.9638042164140792</c:v>
                </c:pt>
                <c:pt idx="135">
                  <c:v>3.9636926220349111</c:v>
                </c:pt>
                <c:pt idx="136">
                  <c:v>3.963841952889771</c:v>
                </c:pt>
                <c:pt idx="137">
                  <c:v>3.9635327895826751</c:v>
                </c:pt>
                <c:pt idx="138">
                  <c:v>3.9639660493140001</c:v>
                </c:pt>
                <c:pt idx="139">
                  <c:v>3.9641413245257739</c:v>
                </c:pt>
                <c:pt idx="140">
                  <c:v>3.9638557156093608</c:v>
                </c:pt>
                <c:pt idx="141">
                  <c:v>3.9637247229626147</c:v>
                </c:pt>
                <c:pt idx="142">
                  <c:v>3.9637854872449916</c:v>
                </c:pt>
                <c:pt idx="143">
                  <c:v>3.9639770057478851</c:v>
                </c:pt>
                <c:pt idx="144">
                  <c:v>3.96448269069522</c:v>
                </c:pt>
                <c:pt idx="145">
                  <c:v>3.9642370431296086</c:v>
                </c:pt>
                <c:pt idx="146">
                  <c:v>3.9638064662808747</c:v>
                </c:pt>
                <c:pt idx="147">
                  <c:v>3.9641009305374642</c:v>
                </c:pt>
                <c:pt idx="148">
                  <c:v>3.9638594021348617</c:v>
                </c:pt>
                <c:pt idx="149">
                  <c:v>3.9637138381859813</c:v>
                </c:pt>
                <c:pt idx="150">
                  <c:v>3.9654295851840438</c:v>
                </c:pt>
                <c:pt idx="151">
                  <c:v>3.9639572621420878</c:v>
                </c:pt>
                <c:pt idx="152">
                  <c:v>3.9660542590063006</c:v>
                </c:pt>
                <c:pt idx="153">
                  <c:v>3.9639179748307112</c:v>
                </c:pt>
                <c:pt idx="154">
                  <c:v>3.9635620323664686</c:v>
                </c:pt>
                <c:pt idx="155">
                  <c:v>3.9644573241748984</c:v>
                </c:pt>
                <c:pt idx="156">
                  <c:v>3.9643148908286792</c:v>
                </c:pt>
                <c:pt idx="157">
                  <c:v>3.9640350533773092</c:v>
                </c:pt>
                <c:pt idx="158">
                  <c:v>3.9634846588854189</c:v>
                </c:pt>
                <c:pt idx="159">
                  <c:v>3.9637939065165875</c:v>
                </c:pt>
                <c:pt idx="160">
                  <c:v>3.9637175072001596</c:v>
                </c:pt>
                <c:pt idx="161">
                  <c:v>3.9635615961940145</c:v>
                </c:pt>
                <c:pt idx="162">
                  <c:v>3.9637339541721333</c:v>
                </c:pt>
                <c:pt idx="163">
                  <c:v>3.9639337250914086</c:v>
                </c:pt>
                <c:pt idx="164">
                  <c:v>3.9640739923222985</c:v>
                </c:pt>
                <c:pt idx="165">
                  <c:v>3.9637973532195176</c:v>
                </c:pt>
                <c:pt idx="166">
                  <c:v>3.9645256610641346</c:v>
                </c:pt>
                <c:pt idx="167">
                  <c:v>3.9639753539288107</c:v>
                </c:pt>
                <c:pt idx="168">
                  <c:v>3.9645133216490782</c:v>
                </c:pt>
                <c:pt idx="169">
                  <c:v>3.9636650908949131</c:v>
                </c:pt>
                <c:pt idx="170">
                  <c:v>3.9642980910220431</c:v>
                </c:pt>
                <c:pt idx="171">
                  <c:v>3.9643050180597825</c:v>
                </c:pt>
                <c:pt idx="172">
                  <c:v>3.9640050376413551</c:v>
                </c:pt>
                <c:pt idx="173">
                  <c:v>3.9635470996243996</c:v>
                </c:pt>
                <c:pt idx="174">
                  <c:v>3.9641103716623496</c:v>
                </c:pt>
                <c:pt idx="175">
                  <c:v>3.9648289154206857</c:v>
                </c:pt>
                <c:pt idx="176">
                  <c:v>3.963900557879195</c:v>
                </c:pt>
                <c:pt idx="177">
                  <c:v>3.9638826653878088</c:v>
                </c:pt>
                <c:pt idx="178">
                  <c:v>3.9658641121972407</c:v>
                </c:pt>
                <c:pt idx="179">
                  <c:v>3.9655861616467214</c:v>
                </c:pt>
                <c:pt idx="180">
                  <c:v>3.9642289662149941</c:v>
                </c:pt>
                <c:pt idx="181">
                  <c:v>3.9638105953602274</c:v>
                </c:pt>
                <c:pt idx="182">
                  <c:v>3.9645968059632417</c:v>
                </c:pt>
                <c:pt idx="183">
                  <c:v>3.9643807146818082</c:v>
                </c:pt>
                <c:pt idx="184">
                  <c:v>3.9650030554875992</c:v>
                </c:pt>
                <c:pt idx="185">
                  <c:v>3.9635378215418955</c:v>
                </c:pt>
                <c:pt idx="186">
                  <c:v>3.9639622934857877</c:v>
                </c:pt>
                <c:pt idx="187">
                  <c:v>3.963165016938603</c:v>
                </c:pt>
                <c:pt idx="188">
                  <c:v>3.9638196145039224</c:v>
                </c:pt>
                <c:pt idx="189">
                  <c:v>3.962638221893477</c:v>
                </c:pt>
                <c:pt idx="190">
                  <c:v>3.9639873570253812</c:v>
                </c:pt>
                <c:pt idx="191">
                  <c:v>3.9647202294844259</c:v>
                </c:pt>
                <c:pt idx="192">
                  <c:v>3.9650630447822657</c:v>
                </c:pt>
                <c:pt idx="193">
                  <c:v>3.9645823106608638</c:v>
                </c:pt>
                <c:pt idx="194">
                  <c:v>3.964316713699473</c:v>
                </c:pt>
                <c:pt idx="195">
                  <c:v>3.963216932355202</c:v>
                </c:pt>
                <c:pt idx="196">
                  <c:v>3.9628599758202263</c:v>
                </c:pt>
                <c:pt idx="197">
                  <c:v>3.9640031674292362</c:v>
                </c:pt>
                <c:pt idx="198">
                  <c:v>3.9641007318978452</c:v>
                </c:pt>
                <c:pt idx="199">
                  <c:v>3.9640376337721581</c:v>
                </c:pt>
                <c:pt idx="200">
                  <c:v>3.9637078508812986</c:v>
                </c:pt>
                <c:pt idx="201">
                  <c:v>3.9641404378842267</c:v>
                </c:pt>
                <c:pt idx="202">
                  <c:v>3.9646821584640319</c:v>
                </c:pt>
                <c:pt idx="203">
                  <c:v>3.9635830999846555</c:v>
                </c:pt>
                <c:pt idx="204">
                  <c:v>3.9626378768716699</c:v>
                </c:pt>
                <c:pt idx="205">
                  <c:v>3.9628863028919952</c:v>
                </c:pt>
                <c:pt idx="206">
                  <c:v>3.964110335350675</c:v>
                </c:pt>
                <c:pt idx="207">
                  <c:v>3.9638830649882926</c:v>
                </c:pt>
                <c:pt idx="208">
                  <c:v>3.9630550472314958</c:v>
                </c:pt>
                <c:pt idx="209">
                  <c:v>3.9651382951555414</c:v>
                </c:pt>
                <c:pt idx="210">
                  <c:v>3.9637490346482567</c:v>
                </c:pt>
                <c:pt idx="211">
                  <c:v>3.9638726968713351</c:v>
                </c:pt>
                <c:pt idx="212">
                  <c:v>3.9634013293191783</c:v>
                </c:pt>
                <c:pt idx="213">
                  <c:v>3.9632148634788917</c:v>
                </c:pt>
                <c:pt idx="214">
                  <c:v>3.9631846752062816</c:v>
                </c:pt>
                <c:pt idx="215">
                  <c:v>3.9640741722424973</c:v>
                </c:pt>
                <c:pt idx="216">
                  <c:v>3.9648863920281525</c:v>
                </c:pt>
                <c:pt idx="217">
                  <c:v>3.9644281577182077</c:v>
                </c:pt>
                <c:pt idx="218">
                  <c:v>3.9637894606260402</c:v>
                </c:pt>
                <c:pt idx="219">
                  <c:v>3.9640198931242767</c:v>
                </c:pt>
                <c:pt idx="220">
                  <c:v>3.9634293136763494</c:v>
                </c:pt>
                <c:pt idx="221">
                  <c:v>3.9628621915263467</c:v>
                </c:pt>
                <c:pt idx="222">
                  <c:v>3.9639678724931682</c:v>
                </c:pt>
                <c:pt idx="223">
                  <c:v>3.9629871409491102</c:v>
                </c:pt>
                <c:pt idx="224">
                  <c:v>3.9634802344011941</c:v>
                </c:pt>
                <c:pt idx="225">
                  <c:v>3.964144700316961</c:v>
                </c:pt>
                <c:pt idx="226">
                  <c:v>3.9630650793758067</c:v>
                </c:pt>
                <c:pt idx="227">
                  <c:v>3.9636294971823576</c:v>
                </c:pt>
                <c:pt idx="228">
                  <c:v>3.9632551016627739</c:v>
                </c:pt>
                <c:pt idx="229">
                  <c:v>3.96399738102197</c:v>
                </c:pt>
                <c:pt idx="230">
                  <c:v>3.9641139522885802</c:v>
                </c:pt>
                <c:pt idx="231">
                  <c:v>3.9638807627865198</c:v>
                </c:pt>
                <c:pt idx="232">
                  <c:v>3.9635957328290972</c:v>
                </c:pt>
                <c:pt idx="233">
                  <c:v>3.9633713963836392</c:v>
                </c:pt>
                <c:pt idx="234">
                  <c:v>3.9635907776624801</c:v>
                </c:pt>
                <c:pt idx="235">
                  <c:v>3.9638404286012827</c:v>
                </c:pt>
                <c:pt idx="236">
                  <c:v>3.964179660468103</c:v>
                </c:pt>
                <c:pt idx="237">
                  <c:v>3.9648938800439542</c:v>
                </c:pt>
                <c:pt idx="238">
                  <c:v>3.9631121107369651</c:v>
                </c:pt>
                <c:pt idx="239">
                  <c:v>3.9635007440661609</c:v>
                </c:pt>
                <c:pt idx="240">
                  <c:v>3.963730126802405</c:v>
                </c:pt>
                <c:pt idx="241">
                  <c:v>3.9643068774970018</c:v>
                </c:pt>
                <c:pt idx="242">
                  <c:v>3.9636823279668874</c:v>
                </c:pt>
                <c:pt idx="243">
                  <c:v>3.9639302250327297</c:v>
                </c:pt>
                <c:pt idx="244">
                  <c:v>3.9641384286987247</c:v>
                </c:pt>
                <c:pt idx="245">
                  <c:v>3.9634311196589511</c:v>
                </c:pt>
                <c:pt idx="246">
                  <c:v>3.9636568498307208</c:v>
                </c:pt>
                <c:pt idx="247">
                  <c:v>3.9636345742111492</c:v>
                </c:pt>
                <c:pt idx="248">
                  <c:v>3.9641231469859783</c:v>
                </c:pt>
                <c:pt idx="249">
                  <c:v>3.9638928130462867</c:v>
                </c:pt>
                <c:pt idx="250">
                  <c:v>3.9636906702731007</c:v>
                </c:pt>
                <c:pt idx="251">
                  <c:v>3.9632439879054879</c:v>
                </c:pt>
                <c:pt idx="252">
                  <c:v>3.9634411189577392</c:v>
                </c:pt>
                <c:pt idx="253">
                  <c:v>3.9632279714185032</c:v>
                </c:pt>
                <c:pt idx="254">
                  <c:v>3.9642903390529995</c:v>
                </c:pt>
                <c:pt idx="255">
                  <c:v>3.9642460591970075</c:v>
                </c:pt>
                <c:pt idx="256">
                  <c:v>3.964336755898143</c:v>
                </c:pt>
                <c:pt idx="257">
                  <c:v>3.9636050956731377</c:v>
                </c:pt>
                <c:pt idx="258">
                  <c:v>3.9643175606908656</c:v>
                </c:pt>
                <c:pt idx="259">
                  <c:v>3.9636247834087421</c:v>
                </c:pt>
                <c:pt idx="260">
                  <c:v>3.9647913372202832</c:v>
                </c:pt>
                <c:pt idx="261">
                  <c:v>3.9640933254879367</c:v>
                </c:pt>
                <c:pt idx="262">
                  <c:v>3.9641940103367892</c:v>
                </c:pt>
                <c:pt idx="263">
                  <c:v>3.9638481452252927</c:v>
                </c:pt>
                <c:pt idx="264">
                  <c:v>3.9646843578238382</c:v>
                </c:pt>
                <c:pt idx="265">
                  <c:v>3.9623848385830742</c:v>
                </c:pt>
                <c:pt idx="266">
                  <c:v>3.9637823912294889</c:v>
                </c:pt>
                <c:pt idx="267">
                  <c:v>3.9641937436774026</c:v>
                </c:pt>
                <c:pt idx="268">
                  <c:v>3.9635631987099682</c:v>
                </c:pt>
                <c:pt idx="269">
                  <c:v>3.9638426099084683</c:v>
                </c:pt>
                <c:pt idx="270">
                  <c:v>3.9632516073904616</c:v>
                </c:pt>
                <c:pt idx="271">
                  <c:v>3.9632109677270586</c:v>
                </c:pt>
                <c:pt idx="272">
                  <c:v>3.9643214690217752</c:v>
                </c:pt>
                <c:pt idx="273">
                  <c:v>3.9633858679757652</c:v>
                </c:pt>
                <c:pt idx="274">
                  <c:v>3.9638032651540556</c:v>
                </c:pt>
                <c:pt idx="275">
                  <c:v>3.9644481702771683</c:v>
                </c:pt>
                <c:pt idx="276">
                  <c:v>3.9637024488491841</c:v>
                </c:pt>
                <c:pt idx="277">
                  <c:v>3.9654123110566921</c:v>
                </c:pt>
                <c:pt idx="278">
                  <c:v>3.9636142134973258</c:v>
                </c:pt>
                <c:pt idx="279">
                  <c:v>3.9635359718536671</c:v>
                </c:pt>
                <c:pt idx="280">
                  <c:v>3.9639202079450291</c:v>
                </c:pt>
                <c:pt idx="281">
                  <c:v>3.9640396642044351</c:v>
                </c:pt>
                <c:pt idx="282">
                  <c:v>3.9642984353351833</c:v>
                </c:pt>
                <c:pt idx="283">
                  <c:v>3.9636808647893242</c:v>
                </c:pt>
                <c:pt idx="284">
                  <c:v>3.9639930315486192</c:v>
                </c:pt>
                <c:pt idx="285">
                  <c:v>3.9642754101576987</c:v>
                </c:pt>
                <c:pt idx="286">
                  <c:v>3.9640028010247388</c:v>
                </c:pt>
                <c:pt idx="287">
                  <c:v>3.9640378135615681</c:v>
                </c:pt>
                <c:pt idx="288">
                  <c:v>3.9640513683870227</c:v>
                </c:pt>
                <c:pt idx="289">
                  <c:v>3.9640122489313838</c:v>
                </c:pt>
                <c:pt idx="290">
                  <c:v>3.9636478673808804</c:v>
                </c:pt>
                <c:pt idx="291">
                  <c:v>3.9637449554759452</c:v>
                </c:pt>
                <c:pt idx="292">
                  <c:v>3.9640020739874759</c:v>
                </c:pt>
              </c:numCache>
            </c:numRef>
          </c:yVal>
        </c:ser>
        <c:dLbls/>
        <c:axId val="106368000"/>
        <c:axId val="106374272"/>
      </c:scatterChart>
      <c:valAx>
        <c:axId val="106368000"/>
        <c:scaling>
          <c:orientation val="minMax"/>
        </c:scaling>
        <c:axPos val="b"/>
        <c:title>
          <c:tx>
            <c:rich>
              <a:bodyPr/>
              <a:lstStyle/>
              <a:p>
                <a:pPr>
                  <a:defRPr/>
                </a:pPr>
                <a:r>
                  <a:rPr lang="en-US"/>
                  <a:t>Long and Short Coordinate Pairs</a:t>
                </a:r>
              </a:p>
            </c:rich>
          </c:tx>
          <c:layout/>
        </c:title>
        <c:tickLblPos val="nextTo"/>
        <c:crossAx val="106374272"/>
        <c:crosses val="autoZero"/>
        <c:crossBetween val="midCat"/>
      </c:valAx>
      <c:valAx>
        <c:axId val="106374272"/>
        <c:scaling>
          <c:orientation val="minMax"/>
        </c:scaling>
        <c:axPos val="l"/>
        <c:majorGridlines/>
        <c:title>
          <c:tx>
            <c:rich>
              <a:bodyPr rot="-5400000" vert="horz"/>
              <a:lstStyle/>
              <a:p>
                <a:pPr>
                  <a:defRPr/>
                </a:pPr>
                <a:r>
                  <a:rPr lang="en-US" sz="1000" b="1" i="0" baseline="0">
                    <a:effectLst/>
                    <a:latin typeface="+mn-lt"/>
                  </a:rPr>
                  <a:t>Distance (inches)</a:t>
                </a:r>
                <a:endParaRPr lang="en-US" sz="1000">
                  <a:effectLst/>
                  <a:latin typeface="+mn-lt"/>
                </a:endParaRPr>
              </a:p>
            </c:rich>
          </c:tx>
          <c:layout/>
        </c:title>
        <c:numFmt formatCode="General" sourceLinked="1"/>
        <c:tickLblPos val="nextTo"/>
        <c:crossAx val="106368000"/>
        <c:crosses val="autoZero"/>
        <c:crossBetween val="midCat"/>
      </c:valAx>
    </c:plotArea>
    <c:plotVisOnly val="1"/>
    <c:dispBlanksAs val="gap"/>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AA751-EB4A-4340-9396-DAB8D90463B5}" type="datetimeFigureOut">
              <a:rPr lang="en-US" smtClean="0"/>
              <a:pPr/>
              <a:t>12/3/2013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3CA2AC-F6C3-42F2-BB3C-C714DBDEDA6B}" type="slidenum">
              <a:rPr lang="en-US" smtClean="0"/>
              <a:pPr/>
              <a:t>‹#›</a:t>
            </a:fld>
            <a:endParaRPr lang="en-US"/>
          </a:p>
        </p:txBody>
      </p:sp>
    </p:spTree>
    <p:extLst>
      <p:ext uri="{BB962C8B-B14F-4D97-AF65-F5344CB8AC3E}">
        <p14:creationId xmlns:p14="http://schemas.microsoft.com/office/powerpoint/2010/main" xmlns="" val="2318576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968592-C8D1-4EC6-8E6E-D29967564546}" type="slidenum">
              <a:rPr lang="en-US" altLang="en-US"/>
              <a:pPr/>
              <a:t>3</a:t>
            </a:fld>
            <a:endParaRPr lang="en-US" altLang="en-US"/>
          </a:p>
        </p:txBody>
      </p:sp>
      <p:sp>
        <p:nvSpPr>
          <p:cNvPr id="1126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8583E29-2C47-4675-9912-EA202055D248}" type="slidenum">
              <a:rPr lang="en-US" altLang="en-US"/>
              <a:pPr/>
              <a:t>4</a:t>
            </a:fld>
            <a:endParaRPr lang="en-US" altLang="en-US"/>
          </a:p>
        </p:txBody>
      </p:sp>
      <p:sp>
        <p:nvSpPr>
          <p:cNvPr id="1228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2290"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03E1413-EAA1-4DE2-A439-577CF8963611}" type="slidenum">
              <a:rPr lang="en-US" altLang="en-US"/>
              <a:pPr/>
              <a:t>5</a:t>
            </a:fld>
            <a:endParaRPr lang="en-US" altLang="en-US"/>
          </a:p>
        </p:txBody>
      </p:sp>
      <p:sp>
        <p:nvSpPr>
          <p:cNvPr id="153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2" descr="frontcover"/>
          <p:cNvPicPr>
            <a:picLocks noChangeAspect="1" noChangeArrowheads="1"/>
          </p:cNvPicPr>
          <p:nvPr/>
        </p:nvPicPr>
        <p:blipFill>
          <a:blip r:embed="rId2"/>
          <a:srcRect/>
          <a:stretch>
            <a:fillRect/>
          </a:stretch>
        </p:blipFill>
        <p:spPr bwMode="auto">
          <a:xfrm>
            <a:off x="0" y="0"/>
            <a:ext cx="9144000" cy="6869113"/>
          </a:xfrm>
          <a:prstGeom prst="rect">
            <a:avLst/>
          </a:prstGeom>
          <a:noFill/>
          <a:ln w="9525">
            <a:noFill/>
            <a:miter lim="800000"/>
            <a:headEnd/>
            <a:tailEnd/>
          </a:ln>
        </p:spPr>
      </p:pic>
      <p:sp>
        <p:nvSpPr>
          <p:cNvPr id="5" name="Rectangle 32"/>
          <p:cNvSpPr>
            <a:spLocks noChangeArrowheads="1"/>
          </p:cNvSpPr>
          <p:nvPr/>
        </p:nvSpPr>
        <p:spPr bwMode="auto">
          <a:xfrm>
            <a:off x="390525" y="6550025"/>
            <a:ext cx="2674938" cy="203200"/>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a:solidFill>
                  <a:schemeClr val="bg1"/>
                </a:solidFill>
                <a:latin typeface="Arial" pitchFamily="34" charset="0"/>
              </a:rPr>
              <a:t>BOEING is a trademark of Boeing Management Company.</a:t>
            </a:r>
          </a:p>
          <a:p>
            <a:pPr defTabSz="820738" eaLnBrk="0" hangingPunct="0">
              <a:defRPr/>
            </a:pPr>
            <a:r>
              <a:rPr lang="en-US" sz="600">
                <a:solidFill>
                  <a:schemeClr val="bg1"/>
                </a:solidFill>
                <a:latin typeface="Arial" pitchFamily="34" charset="0"/>
              </a:rPr>
              <a:t>Copyright © 2007 Boeing. All rights reserved.</a:t>
            </a:r>
          </a:p>
        </p:txBody>
      </p:sp>
      <p:sp>
        <p:nvSpPr>
          <p:cNvPr id="31777" name="Rectangle 33"/>
          <p:cNvSpPr>
            <a:spLocks noGrp="1" noChangeArrowheads="1"/>
          </p:cNvSpPr>
          <p:nvPr>
            <p:ph type="ctrTitle"/>
          </p:nvPr>
        </p:nvSpPr>
        <p:spPr>
          <a:xfrm>
            <a:off x="392113" y="3136900"/>
            <a:ext cx="6215062" cy="1563688"/>
          </a:xfrm>
        </p:spPr>
        <p:txBody>
          <a:bodyPr/>
          <a:lstStyle>
            <a:lvl1pPr>
              <a:defRPr sz="5400"/>
            </a:lvl1pPr>
          </a:lstStyle>
          <a:p>
            <a:r>
              <a:rPr lang="en-US" smtClean="0"/>
              <a:t>Click to edit Master title style</a:t>
            </a:r>
            <a:endParaRPr lang="en-US"/>
          </a:p>
        </p:txBody>
      </p:sp>
      <p:sp>
        <p:nvSpPr>
          <p:cNvPr id="31778" name="Rectangle 34"/>
          <p:cNvSpPr>
            <a:spLocks noGrp="1" noChangeArrowheads="1"/>
          </p:cNvSpPr>
          <p:nvPr>
            <p:ph type="subTitle" idx="1"/>
          </p:nvPr>
        </p:nvSpPr>
        <p:spPr>
          <a:xfrm>
            <a:off x="392113" y="4930775"/>
            <a:ext cx="8345487" cy="1238250"/>
          </a:xfrm>
        </p:spPr>
        <p:txBody>
          <a:bodyPr/>
          <a:lstStyle>
            <a:lvl1pPr marL="0" indent="0">
              <a:spcBef>
                <a:spcPct val="0"/>
              </a:spcBef>
              <a:spcAft>
                <a:spcPct val="0"/>
              </a:spcAft>
              <a:buFont typeface="Wingdings" pitchFamily="2" charset="2"/>
              <a:buNone/>
              <a:defRPr sz="2400">
                <a:solidFill>
                  <a:schemeClr val="bg1"/>
                </a:solidFill>
              </a:defRPr>
            </a:lvl1pPr>
          </a:lstStyle>
          <a:p>
            <a:r>
              <a:rPr lang="en-US" smtClean="0"/>
              <a:t>Click to edit Master subtitle style</a:t>
            </a:r>
            <a:endParaRPr lang="en-US"/>
          </a:p>
        </p:txBody>
      </p:sp>
      <p:sp>
        <p:nvSpPr>
          <p:cNvPr id="6" name="Rectangle 37"/>
          <p:cNvSpPr>
            <a:spLocks noGrp="1" noChangeArrowheads="1"/>
          </p:cNvSpPr>
          <p:nvPr>
            <p:ph type="ftr" sz="quarter" idx="10"/>
          </p:nvPr>
        </p:nvSpPr>
        <p:spPr/>
        <p:txBody>
          <a:bodyPr/>
          <a:lstStyle>
            <a:lvl1pPr>
              <a:defRPr>
                <a:solidFill>
                  <a:schemeClr val="bg1"/>
                </a:solidFill>
              </a:defRPr>
            </a:lvl1pPr>
          </a:lstStyle>
          <a:p>
            <a:endParaRPr lang="en-US"/>
          </a:p>
        </p:txBody>
      </p:sp>
      <p:sp>
        <p:nvSpPr>
          <p:cNvPr id="7" name="Rectangle 39"/>
          <p:cNvSpPr>
            <a:spLocks noGrp="1" noChangeArrowheads="1"/>
          </p:cNvSpPr>
          <p:nvPr>
            <p:ph type="sldNum" sz="quarter" idx="11"/>
          </p:nvPr>
        </p:nvSpPr>
        <p:spPr/>
        <p:txBody>
          <a:bodyPr/>
          <a:lstStyle>
            <a:lvl1pPr>
              <a:defRPr>
                <a:solidFill>
                  <a:schemeClr val="bg1"/>
                </a:solidFill>
              </a:defRPr>
            </a:lvl1pPr>
          </a:lstStyle>
          <a:p>
            <a:fld id="{53AA1D74-8F64-4828-ACA5-27A998004480}"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ftr" sz="quarter" idx="10"/>
          </p:nvPr>
        </p:nvSpPr>
        <p:spPr>
          <a:ln/>
        </p:spPr>
        <p:txBody>
          <a:bodyPr/>
          <a:lstStyle>
            <a:lvl1pPr>
              <a:defRPr/>
            </a:lvl1pPr>
          </a:lstStyle>
          <a:p>
            <a:endParaRPr lang="en-US"/>
          </a:p>
        </p:txBody>
      </p:sp>
      <p:sp>
        <p:nvSpPr>
          <p:cNvPr id="5" name="Rectangle 67"/>
          <p:cNvSpPr>
            <a:spLocks noGrp="1" noChangeArrowheads="1"/>
          </p:cNvSpPr>
          <p:nvPr>
            <p:ph type="sldNum" sz="quarter" idx="11"/>
          </p:nvPr>
        </p:nvSpPr>
        <p:spPr>
          <a:ln/>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376238"/>
            <a:ext cx="2085975" cy="5919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938" y="376238"/>
            <a:ext cx="6110287" cy="5919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ftr" sz="quarter" idx="10"/>
          </p:nvPr>
        </p:nvSpPr>
        <p:spPr>
          <a:ln/>
        </p:spPr>
        <p:txBody>
          <a:bodyPr/>
          <a:lstStyle>
            <a:lvl1pPr>
              <a:defRPr/>
            </a:lvl1pPr>
          </a:lstStyle>
          <a:p>
            <a:endParaRPr lang="en-US"/>
          </a:p>
        </p:txBody>
      </p:sp>
      <p:sp>
        <p:nvSpPr>
          <p:cNvPr id="5" name="Rectangle 67"/>
          <p:cNvSpPr>
            <a:spLocks noGrp="1" noChangeArrowheads="1"/>
          </p:cNvSpPr>
          <p:nvPr>
            <p:ph type="sldNum" sz="quarter" idx="11"/>
          </p:nvPr>
        </p:nvSpPr>
        <p:spPr>
          <a:ln/>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6480" y="1604329"/>
            <a:ext cx="4043520"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6480" y="3935934"/>
            <a:ext cx="4043520"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38241" y="1604329"/>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idx="10"/>
          </p:nvPr>
        </p:nvSpPr>
        <p:spPr>
          <a:xfrm>
            <a:off x="456481" y="6247376"/>
            <a:ext cx="2128320" cy="470930"/>
          </a:xfrm>
          <a:prstGeom prst="rect">
            <a:avLst/>
          </a:prstGeom>
        </p:spPr>
        <p:txBody>
          <a:bodyPr lIns="82945" tIns="41473" rIns="82945" bIns="41473"/>
          <a:lstStyle>
            <a:lvl1pPr>
              <a:defRPr/>
            </a:lvl1pPr>
          </a:lstStyle>
          <a:p>
            <a:endParaRPr lang="en-US" altLang="en-US"/>
          </a:p>
        </p:txBody>
      </p:sp>
      <p:sp>
        <p:nvSpPr>
          <p:cNvPr id="7" name="Footer Placeholder 6"/>
          <p:cNvSpPr>
            <a:spLocks noGrp="1"/>
          </p:cNvSpPr>
          <p:nvPr>
            <p:ph type="ftr" idx="11"/>
          </p:nvPr>
        </p:nvSpPr>
        <p:spPr>
          <a:xfrm>
            <a:off x="3127680" y="6247376"/>
            <a:ext cx="2897280" cy="470930"/>
          </a:xfrm>
        </p:spPr>
        <p:txBody>
          <a:bodyPr/>
          <a:lstStyle>
            <a:lvl1pPr>
              <a:defRPr/>
            </a:lvl1pPr>
          </a:lstStyle>
          <a:p>
            <a:endParaRPr lang="en-US" altLang="en-US"/>
          </a:p>
        </p:txBody>
      </p:sp>
      <p:sp>
        <p:nvSpPr>
          <p:cNvPr id="8" name="Slide Number Placeholder 7"/>
          <p:cNvSpPr>
            <a:spLocks noGrp="1"/>
          </p:cNvSpPr>
          <p:nvPr>
            <p:ph type="sldNum" idx="12"/>
          </p:nvPr>
        </p:nvSpPr>
        <p:spPr>
          <a:xfrm>
            <a:off x="6556321" y="6247376"/>
            <a:ext cx="2128320" cy="470930"/>
          </a:xfrm>
        </p:spPr>
        <p:txBody>
          <a:bodyPr/>
          <a:lstStyle>
            <a:lvl1pPr>
              <a:defRPr/>
            </a:lvl1pPr>
          </a:lstStyle>
          <a:p>
            <a:fld id="{7A06A1A8-8CDE-4989-A20C-0BE4D2C2EF95}" type="slidenum">
              <a:rPr lang="en-US" altLang="en-US"/>
              <a:pPr/>
              <a:t>‹#›</a:t>
            </a:fld>
            <a:endParaRPr lang="en-US" altLang="en-US"/>
          </a:p>
        </p:txBody>
      </p:sp>
    </p:spTree>
    <p:extLst>
      <p:ext uri="{BB962C8B-B14F-4D97-AF65-F5344CB8AC3E}">
        <p14:creationId xmlns:p14="http://schemas.microsoft.com/office/powerpoint/2010/main" xmlns="" val="638415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http://www.cargofacts.com/symposium/images/Logos/Boeing_logo-blue.gif"/>
          <p:cNvPicPr>
            <a:picLocks noChangeAspect="1" noChangeArrowheads="1"/>
          </p:cNvPicPr>
          <p:nvPr/>
        </p:nvPicPr>
        <p:blipFill>
          <a:blip r:embed="rId2" cstate="print"/>
          <a:srcRect/>
          <a:stretch>
            <a:fillRect/>
          </a:stretch>
        </p:blipFill>
        <p:spPr bwMode="auto">
          <a:xfrm>
            <a:off x="6259513" y="6350000"/>
            <a:ext cx="2884487" cy="508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p:txBody>
          <a:bodyPr/>
          <a:lstStyle>
            <a:lvl1pPr>
              <a:defRPr/>
            </a:lvl1pPr>
          </a:lstStyle>
          <a:p>
            <a:endParaRPr lang="en-US"/>
          </a:p>
        </p:txBody>
      </p:sp>
      <p:sp>
        <p:nvSpPr>
          <p:cNvPr id="6" name="Slide Number Placeholder 4"/>
          <p:cNvSpPr>
            <a:spLocks noGrp="1"/>
          </p:cNvSpPr>
          <p:nvPr>
            <p:ph type="sldNum" sz="quarter" idx="11"/>
          </p:nvPr>
        </p:nvSpPr>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9"/>
          <p:cNvSpPr>
            <a:spLocks noGrp="1" noChangeArrowheads="1"/>
          </p:cNvSpPr>
          <p:nvPr>
            <p:ph type="ftr" sz="quarter" idx="10"/>
          </p:nvPr>
        </p:nvSpPr>
        <p:spPr>
          <a:ln/>
        </p:spPr>
        <p:txBody>
          <a:bodyPr/>
          <a:lstStyle>
            <a:lvl1pPr>
              <a:defRPr/>
            </a:lvl1pPr>
          </a:lstStyle>
          <a:p>
            <a:r>
              <a:rPr lang="en-US"/>
              <a:t>To add footer, go to View and select Header and Footer</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5"/>
          <p:cNvSpPr>
            <a:spLocks noGrp="1" noChangeArrowheads="1"/>
          </p:cNvSpPr>
          <p:nvPr>
            <p:ph type="ftr" sz="quarter" idx="10"/>
          </p:nvPr>
        </p:nvSpPr>
        <p:spPr>
          <a:ln/>
        </p:spPr>
        <p:txBody>
          <a:bodyPr/>
          <a:lstStyle>
            <a:lvl1pPr>
              <a:defRPr/>
            </a:lvl1pPr>
          </a:lstStyle>
          <a:p>
            <a:endParaRPr lang="en-US"/>
          </a:p>
        </p:txBody>
      </p:sp>
      <p:sp>
        <p:nvSpPr>
          <p:cNvPr id="5" name="Rectangle 67"/>
          <p:cNvSpPr>
            <a:spLocks noGrp="1" noChangeArrowheads="1"/>
          </p:cNvSpPr>
          <p:nvPr>
            <p:ph type="sldNum" sz="quarter" idx="11"/>
          </p:nvPr>
        </p:nvSpPr>
        <p:spPr>
          <a:ln/>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2003425"/>
            <a:ext cx="4095750" cy="429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2003425"/>
            <a:ext cx="4097337" cy="429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5"/>
          <p:cNvSpPr>
            <a:spLocks noGrp="1" noChangeArrowheads="1"/>
          </p:cNvSpPr>
          <p:nvPr>
            <p:ph type="ftr" sz="quarter" idx="10"/>
          </p:nvPr>
        </p:nvSpPr>
        <p:spPr>
          <a:ln/>
        </p:spPr>
        <p:txBody>
          <a:bodyPr/>
          <a:lstStyle>
            <a:lvl1pPr>
              <a:defRPr/>
            </a:lvl1pPr>
          </a:lstStyle>
          <a:p>
            <a:endParaRPr lang="en-US"/>
          </a:p>
        </p:txBody>
      </p:sp>
      <p:sp>
        <p:nvSpPr>
          <p:cNvPr id="6" name="Rectangle 67"/>
          <p:cNvSpPr>
            <a:spLocks noGrp="1" noChangeArrowheads="1"/>
          </p:cNvSpPr>
          <p:nvPr>
            <p:ph type="sldNum" sz="quarter" idx="11"/>
          </p:nvPr>
        </p:nvSpPr>
        <p:spPr>
          <a:ln/>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5"/>
          <p:cNvSpPr>
            <a:spLocks noGrp="1" noChangeArrowheads="1"/>
          </p:cNvSpPr>
          <p:nvPr>
            <p:ph type="ftr" sz="quarter" idx="10"/>
          </p:nvPr>
        </p:nvSpPr>
        <p:spPr>
          <a:ln/>
        </p:spPr>
        <p:txBody>
          <a:bodyPr/>
          <a:lstStyle>
            <a:lvl1pPr>
              <a:defRPr/>
            </a:lvl1pPr>
          </a:lstStyle>
          <a:p>
            <a:endParaRPr lang="en-US"/>
          </a:p>
        </p:txBody>
      </p:sp>
      <p:sp>
        <p:nvSpPr>
          <p:cNvPr id="8" name="Rectangle 67"/>
          <p:cNvSpPr>
            <a:spLocks noGrp="1" noChangeArrowheads="1"/>
          </p:cNvSpPr>
          <p:nvPr>
            <p:ph type="sldNum" sz="quarter" idx="11"/>
          </p:nvPr>
        </p:nvSpPr>
        <p:spPr>
          <a:ln/>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5"/>
          <p:cNvSpPr>
            <a:spLocks noGrp="1" noChangeArrowheads="1"/>
          </p:cNvSpPr>
          <p:nvPr>
            <p:ph type="ftr" sz="quarter" idx="10"/>
          </p:nvPr>
        </p:nvSpPr>
        <p:spPr>
          <a:ln/>
        </p:spPr>
        <p:txBody>
          <a:bodyPr/>
          <a:lstStyle>
            <a:lvl1pPr>
              <a:defRPr/>
            </a:lvl1pPr>
          </a:lstStyle>
          <a:p>
            <a:endParaRPr lang="en-US"/>
          </a:p>
        </p:txBody>
      </p:sp>
      <p:sp>
        <p:nvSpPr>
          <p:cNvPr id="4" name="Rectangle 67"/>
          <p:cNvSpPr>
            <a:spLocks noGrp="1" noChangeArrowheads="1"/>
          </p:cNvSpPr>
          <p:nvPr>
            <p:ph type="sldNum" sz="quarter" idx="11"/>
          </p:nvPr>
        </p:nvSpPr>
        <p:spPr>
          <a:ln/>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5"/>
          <p:cNvSpPr>
            <a:spLocks noGrp="1" noChangeArrowheads="1"/>
          </p:cNvSpPr>
          <p:nvPr>
            <p:ph type="ftr" sz="quarter" idx="10"/>
          </p:nvPr>
        </p:nvSpPr>
        <p:spPr>
          <a:ln/>
        </p:spPr>
        <p:txBody>
          <a:bodyPr/>
          <a:lstStyle>
            <a:lvl1pPr>
              <a:defRPr/>
            </a:lvl1pPr>
          </a:lstStyle>
          <a:p>
            <a:endParaRPr lang="en-US"/>
          </a:p>
        </p:txBody>
      </p:sp>
      <p:sp>
        <p:nvSpPr>
          <p:cNvPr id="3" name="Rectangle 67"/>
          <p:cNvSpPr>
            <a:spLocks noGrp="1" noChangeArrowheads="1"/>
          </p:cNvSpPr>
          <p:nvPr>
            <p:ph type="sldNum" sz="quarter" idx="11"/>
          </p:nvPr>
        </p:nvSpPr>
        <p:spPr>
          <a:ln/>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5"/>
          <p:cNvSpPr>
            <a:spLocks noGrp="1" noChangeArrowheads="1"/>
          </p:cNvSpPr>
          <p:nvPr>
            <p:ph type="ftr" sz="quarter" idx="10"/>
          </p:nvPr>
        </p:nvSpPr>
        <p:spPr>
          <a:ln/>
        </p:spPr>
        <p:txBody>
          <a:bodyPr/>
          <a:lstStyle>
            <a:lvl1pPr>
              <a:defRPr/>
            </a:lvl1pPr>
          </a:lstStyle>
          <a:p>
            <a:endParaRPr lang="en-US"/>
          </a:p>
        </p:txBody>
      </p:sp>
      <p:sp>
        <p:nvSpPr>
          <p:cNvPr id="6" name="Rectangle 67"/>
          <p:cNvSpPr>
            <a:spLocks noGrp="1" noChangeArrowheads="1"/>
          </p:cNvSpPr>
          <p:nvPr>
            <p:ph type="sldNum" sz="quarter" idx="11"/>
          </p:nvPr>
        </p:nvSpPr>
        <p:spPr>
          <a:ln/>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5"/>
          <p:cNvSpPr>
            <a:spLocks noGrp="1" noChangeArrowheads="1"/>
          </p:cNvSpPr>
          <p:nvPr>
            <p:ph type="ftr" sz="quarter" idx="10"/>
          </p:nvPr>
        </p:nvSpPr>
        <p:spPr>
          <a:ln/>
        </p:spPr>
        <p:txBody>
          <a:bodyPr/>
          <a:lstStyle>
            <a:lvl1pPr>
              <a:defRPr/>
            </a:lvl1pPr>
          </a:lstStyle>
          <a:p>
            <a:endParaRPr lang="en-US"/>
          </a:p>
        </p:txBody>
      </p:sp>
      <p:sp>
        <p:nvSpPr>
          <p:cNvPr id="6" name="Rectangle 67"/>
          <p:cNvSpPr>
            <a:spLocks noGrp="1" noChangeArrowheads="1"/>
          </p:cNvSpPr>
          <p:nvPr>
            <p:ph type="sldNum" sz="quarter" idx="11"/>
          </p:nvPr>
        </p:nvSpPr>
        <p:spPr>
          <a:ln/>
        </p:spPr>
        <p:txBody>
          <a:bodyPr/>
          <a:lstStyle>
            <a:lvl1pPr>
              <a:defRPr/>
            </a:lvl1pPr>
          </a:lstStyle>
          <a:p>
            <a:fld id="{53AA1D74-8F64-4828-ACA5-27A998004480}"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9" descr="insidecover2"/>
          <p:cNvPicPr>
            <a:picLocks noChangeAspect="1" noChangeArrowheads="1"/>
          </p:cNvPicPr>
          <p:nvPr/>
        </p:nvPicPr>
        <p:blipFill>
          <a:blip r:embed="rId14"/>
          <a:srcRect b="26089"/>
          <a:stretch>
            <a:fillRect/>
          </a:stretch>
        </p:blipFill>
        <p:spPr bwMode="auto">
          <a:xfrm>
            <a:off x="0" y="-1588"/>
            <a:ext cx="9144000" cy="2640013"/>
          </a:xfrm>
          <a:prstGeom prst="rect">
            <a:avLst/>
          </a:prstGeom>
          <a:noFill/>
          <a:ln w="9525">
            <a:noFill/>
            <a:miter lim="800000"/>
            <a:headEnd/>
            <a:tailEnd/>
          </a:ln>
        </p:spPr>
      </p:pic>
      <p:sp>
        <p:nvSpPr>
          <p:cNvPr id="1094" name="Rectangle 70"/>
          <p:cNvSpPr>
            <a:spLocks noChangeArrowheads="1"/>
          </p:cNvSpPr>
          <p:nvPr/>
        </p:nvSpPr>
        <p:spPr bwMode="auto">
          <a:xfrm>
            <a:off x="0" y="1577975"/>
            <a:ext cx="9144000" cy="1087438"/>
          </a:xfrm>
          <a:prstGeom prst="rect">
            <a:avLst/>
          </a:prstGeom>
          <a:solidFill>
            <a:schemeClr val="bg1"/>
          </a:solidFill>
          <a:ln w="12700">
            <a:noFill/>
            <a:miter lim="800000"/>
            <a:headEnd type="none" w="sm" len="sm"/>
            <a:tailEnd type="none" w="sm" len="sm"/>
          </a:ln>
          <a:effectLst/>
        </p:spPr>
        <p:txBody>
          <a:bodyPr wrap="none" anchor="ctr"/>
          <a:lstStyle/>
          <a:p>
            <a:pPr algn="ctr" defTabSz="820738" eaLnBrk="0" hangingPunct="0">
              <a:defRPr/>
            </a:pPr>
            <a:endParaRPr lang="en-US">
              <a:effectLst>
                <a:outerShdw blurRad="38100" dist="38100" dir="2700000" algn="tl">
                  <a:srgbClr val="C0C0C0"/>
                </a:outerShdw>
              </a:effectLst>
              <a:latin typeface="Arial" pitchFamily="34" charset="0"/>
            </a:endParaRPr>
          </a:p>
        </p:txBody>
      </p:sp>
      <p:sp>
        <p:nvSpPr>
          <p:cNvPr id="1028" name="Rectangle 16"/>
          <p:cNvSpPr>
            <a:spLocks noGrp="1" noChangeArrowheads="1"/>
          </p:cNvSpPr>
          <p:nvPr>
            <p:ph type="title"/>
          </p:nvPr>
        </p:nvSpPr>
        <p:spPr bwMode="auto">
          <a:xfrm>
            <a:off x="392113" y="376238"/>
            <a:ext cx="8345487" cy="747712"/>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r>
              <a:rPr lang="en-US" smtClean="0"/>
              <a:t>Click to edit Master title style</a:t>
            </a:r>
          </a:p>
        </p:txBody>
      </p:sp>
      <p:sp>
        <p:nvSpPr>
          <p:cNvPr id="1029" name="Rectangle 51"/>
          <p:cNvSpPr>
            <a:spLocks noGrp="1" noChangeArrowheads="1"/>
          </p:cNvSpPr>
          <p:nvPr>
            <p:ph type="body" idx="1"/>
          </p:nvPr>
        </p:nvSpPr>
        <p:spPr bwMode="auto">
          <a:xfrm>
            <a:off x="388938" y="2003425"/>
            <a:ext cx="8345487" cy="429260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78" name="Rectangle 54"/>
          <p:cNvSpPr>
            <a:spLocks noChangeArrowheads="1"/>
          </p:cNvSpPr>
          <p:nvPr/>
        </p:nvSpPr>
        <p:spPr bwMode="auto">
          <a:xfrm>
            <a:off x="390525" y="6519863"/>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a:solidFill>
                  <a:schemeClr val="bg2"/>
                </a:solidFill>
                <a:latin typeface="Arial" pitchFamily="34" charset="0"/>
              </a:rPr>
              <a:t>Copyright © 2007 Boeing. All rights reserved.</a:t>
            </a:r>
          </a:p>
        </p:txBody>
      </p:sp>
      <p:sp>
        <p:nvSpPr>
          <p:cNvPr id="1079" name="Rectangle 55"/>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eaLnBrk="0" hangingPunct="0">
              <a:defRPr sz="600"/>
            </a:lvl1pPr>
          </a:lstStyle>
          <a:p>
            <a:endParaRPr lang="en-US"/>
          </a:p>
        </p:txBody>
      </p:sp>
      <p:sp>
        <p:nvSpPr>
          <p:cNvPr id="1085" name="Rectangle 61"/>
          <p:cNvSpPr>
            <a:spLocks noChangeArrowheads="1"/>
          </p:cNvSpPr>
          <p:nvPr/>
        </p:nvSpPr>
        <p:spPr bwMode="auto">
          <a:xfrm>
            <a:off x="0" y="1311275"/>
            <a:ext cx="9144000" cy="284163"/>
          </a:xfrm>
          <a:prstGeom prst="rect">
            <a:avLst/>
          </a:prstGeom>
          <a:solidFill>
            <a:schemeClr val="bg2"/>
          </a:solidFill>
          <a:ln w="9525">
            <a:noFill/>
            <a:miter lim="800000"/>
            <a:headEnd type="none" w="sm" len="sm"/>
            <a:tailEnd type="none" w="sm" len="sm"/>
          </a:ln>
          <a:effectLst/>
        </p:spPr>
        <p:txBody>
          <a:bodyPr wrap="none" anchor="ctr"/>
          <a:lstStyle/>
          <a:p>
            <a:pPr eaLnBrk="0" hangingPunct="0">
              <a:defRPr/>
            </a:pPr>
            <a:endParaRPr lang="en-US">
              <a:latin typeface="Arial" pitchFamily="34" charset="0"/>
            </a:endParaRPr>
          </a:p>
        </p:txBody>
      </p:sp>
      <p:sp>
        <p:nvSpPr>
          <p:cNvPr id="1091" name="Rectangle 67"/>
          <p:cNvSpPr>
            <a:spLocks noGrp="1" noChangeArrowheads="1"/>
          </p:cNvSpPr>
          <p:nvPr>
            <p:ph type="sldNum" sz="quarter" idx="4"/>
          </p:nvPr>
        </p:nvSpPr>
        <p:spPr bwMode="auto">
          <a:xfrm>
            <a:off x="6407150" y="6502400"/>
            <a:ext cx="2328863" cy="246063"/>
          </a:xfrm>
          <a:prstGeom prst="rect">
            <a:avLst/>
          </a:prstGeom>
          <a:noFill/>
          <a:ln w="9525">
            <a:noFill/>
            <a:miter lim="800000"/>
            <a:headEnd/>
            <a:tailEnd/>
          </a:ln>
          <a:effectLst/>
        </p:spPr>
        <p:txBody>
          <a:bodyPr vert="horz" wrap="square" lIns="9144" tIns="9144" rIns="9144" bIns="9144" numCol="1" anchor="t" anchorCtr="0" compatLnSpc="1">
            <a:prstTxWarp prst="textNoShape">
              <a:avLst/>
            </a:prstTxWarp>
          </a:bodyPr>
          <a:lstStyle>
            <a:lvl1pPr algn="r" eaLnBrk="0" hangingPunct="0">
              <a:defRPr sz="600">
                <a:solidFill>
                  <a:schemeClr val="bg2"/>
                </a:solidFill>
                <a:latin typeface="Arial" pitchFamily="34" charset="0"/>
              </a:defRPr>
            </a:lvl1pPr>
          </a:lstStyle>
          <a:p>
            <a:fld id="{53AA1D74-8F64-4828-ACA5-27A998004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ransition/>
  <p:timing>
    <p:tnLst>
      <p:par>
        <p:cTn id="1" dur="indefinite" restart="never" nodeType="tmRoot"/>
      </p:par>
    </p:tnLst>
  </p:timing>
  <p:txStyles>
    <p:titleStyle>
      <a:lvl1pPr algn="l" defTabSz="1020763" rtl="0" eaLnBrk="1" fontAlgn="base" hangingPunct="1">
        <a:lnSpc>
          <a:spcPct val="85000"/>
        </a:lnSpc>
        <a:spcBef>
          <a:spcPct val="0"/>
        </a:spcBef>
        <a:spcAft>
          <a:spcPct val="0"/>
        </a:spcAft>
        <a:defRPr sz="3200" b="1">
          <a:solidFill>
            <a:schemeClr val="bg1"/>
          </a:solidFill>
          <a:latin typeface="+mj-lt"/>
          <a:ea typeface="+mj-ea"/>
          <a:cs typeface="+mj-cs"/>
        </a:defRPr>
      </a:lvl1pPr>
      <a:lvl2pPr algn="l" defTabSz="1020763" rtl="0" eaLnBrk="1" fontAlgn="base" hangingPunct="1">
        <a:lnSpc>
          <a:spcPct val="85000"/>
        </a:lnSpc>
        <a:spcBef>
          <a:spcPct val="0"/>
        </a:spcBef>
        <a:spcAft>
          <a:spcPct val="0"/>
        </a:spcAft>
        <a:defRPr sz="3200" b="1">
          <a:solidFill>
            <a:schemeClr val="bg1"/>
          </a:solidFill>
          <a:latin typeface="Arial" pitchFamily="34" charset="0"/>
        </a:defRPr>
      </a:lvl2pPr>
      <a:lvl3pPr algn="l" defTabSz="1020763" rtl="0" eaLnBrk="1" fontAlgn="base" hangingPunct="1">
        <a:lnSpc>
          <a:spcPct val="85000"/>
        </a:lnSpc>
        <a:spcBef>
          <a:spcPct val="0"/>
        </a:spcBef>
        <a:spcAft>
          <a:spcPct val="0"/>
        </a:spcAft>
        <a:defRPr sz="3200" b="1">
          <a:solidFill>
            <a:schemeClr val="bg1"/>
          </a:solidFill>
          <a:latin typeface="Arial" pitchFamily="34" charset="0"/>
        </a:defRPr>
      </a:lvl3pPr>
      <a:lvl4pPr algn="l" defTabSz="1020763" rtl="0" eaLnBrk="1" fontAlgn="base" hangingPunct="1">
        <a:lnSpc>
          <a:spcPct val="85000"/>
        </a:lnSpc>
        <a:spcBef>
          <a:spcPct val="0"/>
        </a:spcBef>
        <a:spcAft>
          <a:spcPct val="0"/>
        </a:spcAft>
        <a:defRPr sz="3200" b="1">
          <a:solidFill>
            <a:schemeClr val="bg1"/>
          </a:solidFill>
          <a:latin typeface="Arial" pitchFamily="34" charset="0"/>
        </a:defRPr>
      </a:lvl4pPr>
      <a:lvl5pPr algn="l" defTabSz="1020763" rtl="0" eaLnBrk="1" fontAlgn="base" hangingPunct="1">
        <a:lnSpc>
          <a:spcPct val="85000"/>
        </a:lnSpc>
        <a:spcBef>
          <a:spcPct val="0"/>
        </a:spcBef>
        <a:spcAft>
          <a:spcPct val="0"/>
        </a:spcAft>
        <a:defRPr sz="3200" b="1">
          <a:solidFill>
            <a:schemeClr val="bg1"/>
          </a:solidFill>
          <a:latin typeface="Arial" pitchFamily="34" charset="0"/>
        </a:defRPr>
      </a:lvl5pPr>
      <a:lvl6pPr marL="457200" algn="l" defTabSz="1020763" rtl="0" eaLnBrk="1" fontAlgn="base" hangingPunct="1">
        <a:lnSpc>
          <a:spcPct val="85000"/>
        </a:lnSpc>
        <a:spcBef>
          <a:spcPct val="0"/>
        </a:spcBef>
        <a:spcAft>
          <a:spcPct val="0"/>
        </a:spcAft>
        <a:defRPr sz="3200" b="1">
          <a:solidFill>
            <a:schemeClr val="bg1"/>
          </a:solidFill>
          <a:latin typeface="Arial" pitchFamily="34" charset="0"/>
        </a:defRPr>
      </a:lvl6pPr>
      <a:lvl7pPr marL="914400" algn="l" defTabSz="1020763" rtl="0" eaLnBrk="1" fontAlgn="base" hangingPunct="1">
        <a:lnSpc>
          <a:spcPct val="85000"/>
        </a:lnSpc>
        <a:spcBef>
          <a:spcPct val="0"/>
        </a:spcBef>
        <a:spcAft>
          <a:spcPct val="0"/>
        </a:spcAft>
        <a:defRPr sz="3200" b="1">
          <a:solidFill>
            <a:schemeClr val="bg1"/>
          </a:solidFill>
          <a:latin typeface="Arial" pitchFamily="34" charset="0"/>
        </a:defRPr>
      </a:lvl7pPr>
      <a:lvl8pPr marL="1371600" algn="l" defTabSz="1020763" rtl="0" eaLnBrk="1" fontAlgn="base" hangingPunct="1">
        <a:lnSpc>
          <a:spcPct val="85000"/>
        </a:lnSpc>
        <a:spcBef>
          <a:spcPct val="0"/>
        </a:spcBef>
        <a:spcAft>
          <a:spcPct val="0"/>
        </a:spcAft>
        <a:defRPr sz="3200" b="1">
          <a:solidFill>
            <a:schemeClr val="bg1"/>
          </a:solidFill>
          <a:latin typeface="Arial" pitchFamily="34" charset="0"/>
        </a:defRPr>
      </a:lvl8pPr>
      <a:lvl9pPr marL="1828800" algn="l" defTabSz="1020763" rtl="0" eaLnBrk="1" fontAlgn="base" hangingPunct="1">
        <a:lnSpc>
          <a:spcPct val="85000"/>
        </a:lnSpc>
        <a:spcBef>
          <a:spcPct val="0"/>
        </a:spcBef>
        <a:spcAft>
          <a:spcPct val="0"/>
        </a:spcAft>
        <a:defRPr sz="3200" b="1">
          <a:solidFill>
            <a:schemeClr val="bg1"/>
          </a:solidFill>
          <a:latin typeface="Arial" pitchFamily="34" charset="0"/>
        </a:defRPr>
      </a:lvl9pPr>
    </p:titleStyle>
    <p:bodyStyle>
      <a:lvl1pPr marL="236538" indent="-236538" algn="l" defTabSz="1020763" rtl="0" eaLnBrk="1" fontAlgn="base" hangingPunct="1">
        <a:spcBef>
          <a:spcPct val="20000"/>
        </a:spcBef>
        <a:spcAft>
          <a:spcPct val="20000"/>
        </a:spcAft>
        <a:buClr>
          <a:schemeClr val="hlink"/>
        </a:buClr>
        <a:buFont typeface="Wingdings" pitchFamily="2" charset="2"/>
        <a:buChar char="§"/>
        <a:defRPr sz="2000" b="1">
          <a:solidFill>
            <a:schemeClr val="tx1"/>
          </a:solidFill>
          <a:latin typeface="+mn-lt"/>
          <a:ea typeface="+mn-ea"/>
          <a:cs typeface="+mn-cs"/>
        </a:defRPr>
      </a:lvl1pPr>
      <a:lvl2pPr marL="693738" indent="-236538" algn="l" defTabSz="1020763" rtl="0" eaLnBrk="1" fontAlgn="base" hangingPunct="1">
        <a:spcBef>
          <a:spcPct val="20000"/>
        </a:spcBef>
        <a:spcAft>
          <a:spcPct val="20000"/>
        </a:spcAft>
        <a:buClr>
          <a:schemeClr val="hlink"/>
        </a:buClr>
        <a:buFont typeface="Wingdings" pitchFamily="2" charset="2"/>
        <a:buChar char="§"/>
        <a:defRPr sz="2000">
          <a:solidFill>
            <a:schemeClr val="tx1"/>
          </a:solidFill>
          <a:latin typeface="+mn-lt"/>
        </a:defRPr>
      </a:lvl2pPr>
      <a:lvl3pPr marL="1150938" indent="-236538" algn="l" defTabSz="1020763" rtl="0" eaLnBrk="1" fontAlgn="base" hangingPunct="1">
        <a:spcBef>
          <a:spcPct val="20000"/>
        </a:spcBef>
        <a:spcAft>
          <a:spcPct val="20000"/>
        </a:spcAft>
        <a:buClr>
          <a:schemeClr val="hlink"/>
        </a:buClr>
        <a:buFont typeface="Wingdings" pitchFamily="2" charset="2"/>
        <a:buChar char="§"/>
        <a:defRPr sz="2000">
          <a:solidFill>
            <a:schemeClr val="tx1"/>
          </a:solidFill>
          <a:latin typeface="+mn-lt"/>
        </a:defRPr>
      </a:lvl3pPr>
      <a:lvl4pPr marL="1608138" indent="-236538" algn="l" defTabSz="1020763" rtl="0" eaLnBrk="1" fontAlgn="base" hangingPunct="1">
        <a:spcBef>
          <a:spcPct val="20000"/>
        </a:spcBef>
        <a:spcAft>
          <a:spcPct val="20000"/>
        </a:spcAft>
        <a:buClr>
          <a:schemeClr val="hlink"/>
        </a:buClr>
        <a:buFont typeface="Wingdings" pitchFamily="2" charset="2"/>
        <a:buChar char="§"/>
        <a:defRPr sz="2000">
          <a:solidFill>
            <a:schemeClr val="tx1"/>
          </a:solidFill>
          <a:latin typeface="+mn-lt"/>
        </a:defRPr>
      </a:lvl4pPr>
      <a:lvl5pPr marL="2065338" indent="-342900" algn="l" defTabSz="1020763" rtl="0" eaLnBrk="1" fontAlgn="base" hangingPunct="1">
        <a:spcBef>
          <a:spcPct val="20000"/>
        </a:spcBef>
        <a:spcAft>
          <a:spcPct val="20000"/>
        </a:spcAft>
        <a:buClr>
          <a:schemeClr val="hlink"/>
        </a:buClr>
        <a:buFont typeface="Wingdings" pitchFamily="2" charset="2"/>
        <a:buChar char="§"/>
        <a:defRPr sz="2000">
          <a:solidFill>
            <a:schemeClr val="tx1"/>
          </a:solidFill>
          <a:latin typeface="+mn-lt"/>
        </a:defRPr>
      </a:lvl5pPr>
      <a:lvl6pPr marL="2522538" indent="-342900" algn="l" defTabSz="1020763" rtl="0" eaLnBrk="1" fontAlgn="base" hangingPunct="1">
        <a:spcBef>
          <a:spcPct val="20000"/>
        </a:spcBef>
        <a:spcAft>
          <a:spcPct val="20000"/>
        </a:spcAft>
        <a:buClr>
          <a:schemeClr val="hlink"/>
        </a:buClr>
        <a:buFont typeface="Wingdings" pitchFamily="2" charset="2"/>
        <a:buChar char="§"/>
        <a:defRPr sz="2000">
          <a:solidFill>
            <a:schemeClr val="tx1"/>
          </a:solidFill>
          <a:latin typeface="+mn-lt"/>
        </a:defRPr>
      </a:lvl6pPr>
      <a:lvl7pPr marL="2979738" indent="-342900" algn="l" defTabSz="1020763" rtl="0" eaLnBrk="1" fontAlgn="base" hangingPunct="1">
        <a:spcBef>
          <a:spcPct val="20000"/>
        </a:spcBef>
        <a:spcAft>
          <a:spcPct val="20000"/>
        </a:spcAft>
        <a:buClr>
          <a:schemeClr val="hlink"/>
        </a:buClr>
        <a:buFont typeface="Wingdings" pitchFamily="2" charset="2"/>
        <a:buChar char="§"/>
        <a:defRPr sz="2000">
          <a:solidFill>
            <a:schemeClr val="tx1"/>
          </a:solidFill>
          <a:latin typeface="+mn-lt"/>
        </a:defRPr>
      </a:lvl7pPr>
      <a:lvl8pPr marL="3436938" indent="-342900" algn="l" defTabSz="1020763" rtl="0" eaLnBrk="1" fontAlgn="base" hangingPunct="1">
        <a:spcBef>
          <a:spcPct val="20000"/>
        </a:spcBef>
        <a:spcAft>
          <a:spcPct val="20000"/>
        </a:spcAft>
        <a:buClr>
          <a:schemeClr val="hlink"/>
        </a:buClr>
        <a:buFont typeface="Wingdings" pitchFamily="2" charset="2"/>
        <a:buChar char="§"/>
        <a:defRPr sz="2000">
          <a:solidFill>
            <a:schemeClr val="tx1"/>
          </a:solidFill>
          <a:latin typeface="+mn-lt"/>
        </a:defRPr>
      </a:lvl8pPr>
      <a:lvl9pPr marL="3894138" indent="-342900" algn="l" defTabSz="1020763" rtl="0" eaLnBrk="1" fontAlgn="base" hangingPunct="1">
        <a:spcBef>
          <a:spcPct val="20000"/>
        </a:spcBef>
        <a:spcAft>
          <a:spcPct val="2000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66" name="Rectangle 34"/>
          <p:cNvSpPr>
            <a:spLocks noChangeArrowheads="1"/>
          </p:cNvSpPr>
          <p:nvPr/>
        </p:nvSpPr>
        <p:spPr bwMode="auto">
          <a:xfrm>
            <a:off x="0" y="0"/>
            <a:ext cx="9144000" cy="6870700"/>
          </a:xfrm>
          <a:prstGeom prst="rect">
            <a:avLst/>
          </a:prstGeom>
          <a:gradFill rotWithShape="1">
            <a:gsLst>
              <a:gs pos="0">
                <a:srgbClr val="0038A8"/>
              </a:gs>
              <a:gs pos="100000">
                <a:srgbClr val="3A75C4"/>
              </a:gs>
            </a:gsLst>
            <a:lin ang="5400000" scaled="1"/>
          </a:gradFill>
          <a:ln w="9525">
            <a:noFill/>
            <a:miter lim="800000"/>
            <a:headEnd type="none" w="sm" len="sm"/>
            <a:tailEnd type="none" w="sm" len="sm"/>
          </a:ln>
          <a:effectLst/>
        </p:spPr>
        <p:txBody>
          <a:bodyPr wrap="none" anchor="ctr"/>
          <a:lstStyle/>
          <a:p>
            <a:pPr eaLnBrk="0" hangingPunct="0">
              <a:defRPr/>
            </a:pPr>
            <a:endParaRPr lang="en-US">
              <a:latin typeface="Arial" pitchFamily="34" charset="0"/>
            </a:endParaRPr>
          </a:p>
        </p:txBody>
      </p:sp>
      <p:pic>
        <p:nvPicPr>
          <p:cNvPr id="13315" name="Picture 35" descr="Boeing_white_largePPT"/>
          <p:cNvPicPr>
            <a:picLocks noChangeAspect="1" noChangeArrowheads="1"/>
          </p:cNvPicPr>
          <p:nvPr/>
        </p:nvPicPr>
        <p:blipFill>
          <a:blip r:embed="rId13"/>
          <a:srcRect/>
          <a:stretch>
            <a:fillRect/>
          </a:stretch>
        </p:blipFill>
        <p:spPr bwMode="auto">
          <a:xfrm>
            <a:off x="2719388" y="2968625"/>
            <a:ext cx="3692525" cy="895350"/>
          </a:xfrm>
          <a:prstGeom prst="rect">
            <a:avLst/>
          </a:prstGeom>
          <a:noFill/>
          <a:ln w="9525">
            <a:noFill/>
            <a:miter lim="800000"/>
            <a:headEnd/>
            <a:tailEnd/>
          </a:ln>
        </p:spPr>
      </p:pic>
      <p:sp>
        <p:nvSpPr>
          <p:cNvPr id="44060" name="Rectangle 28"/>
          <p:cNvSpPr>
            <a:spLocks noChangeArrowheads="1"/>
          </p:cNvSpPr>
          <p:nvPr/>
        </p:nvSpPr>
        <p:spPr bwMode="auto">
          <a:xfrm>
            <a:off x="390525" y="6519863"/>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a:solidFill>
                  <a:schemeClr val="bg1"/>
                </a:solidFill>
                <a:latin typeface="Arial" pitchFamily="34" charset="0"/>
              </a:rPr>
              <a:t>Copyright © 2007 Boeing. All rights reserved.</a:t>
            </a:r>
          </a:p>
        </p:txBody>
      </p:sp>
      <p:sp>
        <p:nvSpPr>
          <p:cNvPr id="44061" name="Rectangle 29"/>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eaLnBrk="0" hangingPunct="0">
              <a:defRPr sz="600">
                <a:solidFill>
                  <a:schemeClr val="bg1"/>
                </a:solidFill>
              </a:defRPr>
            </a:lvl1pPr>
          </a:lstStyle>
          <a:p>
            <a:r>
              <a:rPr lang="en-US"/>
              <a:t>To add footer, go to View and select Header and Footer</a:t>
            </a:r>
          </a:p>
        </p:txBody>
      </p:sp>
      <p:sp>
        <p:nvSpPr>
          <p:cNvPr id="44070" name="Rectangle 38"/>
          <p:cNvSpPr>
            <a:spLocks noChangeArrowheads="1"/>
          </p:cNvSpPr>
          <p:nvPr/>
        </p:nvSpPr>
        <p:spPr bwMode="auto">
          <a:xfrm>
            <a:off x="6407150" y="6521450"/>
            <a:ext cx="2328863" cy="246063"/>
          </a:xfrm>
          <a:prstGeom prst="rect">
            <a:avLst/>
          </a:prstGeom>
          <a:noFill/>
          <a:ln w="9525">
            <a:noFill/>
            <a:miter lim="800000"/>
            <a:headEnd/>
            <a:tailEnd/>
          </a:ln>
          <a:effectLst/>
        </p:spPr>
        <p:txBody>
          <a:bodyPr lIns="9144" tIns="9144" rIns="9144" bIns="9144"/>
          <a:lstStyle/>
          <a:p>
            <a:pPr algn="r" eaLnBrk="0" hangingPunct="0">
              <a:defRPr/>
            </a:pPr>
            <a:r>
              <a:rPr lang="en-US" sz="600">
                <a:solidFill>
                  <a:schemeClr val="bg1"/>
                </a:solidFill>
                <a:latin typeface="Arial" pitchFamily="34" charset="0"/>
              </a:rPr>
              <a:t>MWPG96308-07.ppt</a:t>
            </a:r>
            <a:r>
              <a:rPr lang="en-US" sz="800">
                <a:solidFill>
                  <a:schemeClr val="bg1"/>
                </a:solidFill>
                <a:latin typeface="Arial" pitchFamily="34" charset="0"/>
              </a:rPr>
              <a:t> </a:t>
            </a:r>
            <a:r>
              <a:rPr lang="en-US" sz="1000">
                <a:solidFill>
                  <a:schemeClr val="bg1"/>
                </a:solidFill>
                <a:latin typeface="Arial" pitchFamily="34" charset="0"/>
              </a:rPr>
              <a:t>| </a:t>
            </a:r>
            <a:fld id="{E6B1D044-6E3E-43C6-A528-1494907DE9C5}" type="slidenum">
              <a:rPr lang="en-US" sz="1000">
                <a:solidFill>
                  <a:schemeClr val="bg1"/>
                </a:solidFill>
                <a:latin typeface="Arial" pitchFamily="34" charset="0"/>
              </a:rPr>
              <a:pPr algn="r" eaLnBrk="0" hangingPunct="0">
                <a:defRPr/>
              </a:pPr>
              <a:t>‹#›</a:t>
            </a:fld>
            <a:endParaRPr lang="en-US" sz="100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defRPr>
      </a:lvl2pPr>
      <a:lvl3pPr algn="ctr" rtl="0" eaLnBrk="1" fontAlgn="base" hangingPunct="1">
        <a:spcBef>
          <a:spcPct val="0"/>
        </a:spcBef>
        <a:spcAft>
          <a:spcPct val="0"/>
        </a:spcAft>
        <a:defRPr sz="4400">
          <a:solidFill>
            <a:schemeClr val="tx2"/>
          </a:solidFill>
          <a:latin typeface="Arial" pitchFamily="34" charset="0"/>
        </a:defRPr>
      </a:lvl3pPr>
      <a:lvl4pPr algn="ctr" rtl="0" eaLnBrk="1" fontAlgn="base" hangingPunct="1">
        <a:spcBef>
          <a:spcPct val="0"/>
        </a:spcBef>
        <a:spcAft>
          <a:spcPct val="0"/>
        </a:spcAft>
        <a:defRPr sz="4400">
          <a:solidFill>
            <a:schemeClr val="tx2"/>
          </a:solidFill>
          <a:latin typeface="Arial" pitchFamily="34" charset="0"/>
        </a:defRPr>
      </a:lvl4pPr>
      <a:lvl5pPr algn="ctr" rtl="0" eaLnBrk="1" fontAlgn="base" hangingPunct="1">
        <a:spcBef>
          <a:spcPct val="0"/>
        </a:spcBef>
        <a:spcAft>
          <a:spcPct val="0"/>
        </a:spcAft>
        <a:defRPr sz="44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Volumetric Error Compensation</a:t>
            </a:r>
            <a:endParaRPr lang="en-US" dirty="0"/>
          </a:p>
        </p:txBody>
      </p:sp>
      <p:sp>
        <p:nvSpPr>
          <p:cNvPr id="3" name="Subtitle 2"/>
          <p:cNvSpPr>
            <a:spLocks noGrp="1"/>
          </p:cNvSpPr>
          <p:nvPr>
            <p:ph type="subTitle" idx="1"/>
          </p:nvPr>
        </p:nvSpPr>
        <p:spPr/>
        <p:txBody>
          <a:bodyPr/>
          <a:lstStyle/>
          <a:p>
            <a:r>
              <a:rPr lang="en-US" dirty="0" smtClean="0"/>
              <a:t>Team Lead: Joseph A. </a:t>
            </a:r>
            <a:r>
              <a:rPr lang="en-US" dirty="0" err="1" smtClean="0"/>
              <a:t>Steurer</a:t>
            </a:r>
            <a:endParaRPr lang="en-US" dirty="0" smtClean="0"/>
          </a:p>
          <a:p>
            <a:r>
              <a:rPr lang="en-US" dirty="0" smtClean="0"/>
              <a:t>UI &amp; Workflow: Charles </a:t>
            </a:r>
            <a:r>
              <a:rPr lang="en-US" dirty="0" err="1" smtClean="0"/>
              <a:t>Ortman</a:t>
            </a:r>
            <a:endParaRPr lang="en-US" dirty="0" smtClean="0"/>
          </a:p>
          <a:p>
            <a:r>
              <a:rPr lang="en-US" dirty="0" smtClean="0"/>
              <a:t>Measurement Alignment: Alex </a:t>
            </a:r>
            <a:r>
              <a:rPr lang="en-US" dirty="0" err="1" smtClean="0"/>
              <a:t>Bertels</a:t>
            </a:r>
            <a:endParaRPr lang="en-US" dirty="0" smtClean="0"/>
          </a:p>
          <a:p>
            <a:r>
              <a:rPr lang="en-US" dirty="0" smtClean="0"/>
              <a:t>Command Alignment: Kevin </a:t>
            </a:r>
            <a:r>
              <a:rPr lang="en-US" dirty="0" err="1" smtClean="0"/>
              <a:t>Zheng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Alignment</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xmlns="" val="2627361887"/>
              </p:ext>
            </p:extLst>
          </p:nvPr>
        </p:nvGraphicFramePr>
        <p:xfrm>
          <a:off x="388938" y="2438400"/>
          <a:ext cx="8345487" cy="3422650"/>
        </p:xfrm>
        <a:graphic>
          <a:graphicData uri="http://schemas.openxmlformats.org/presentationml/2006/ole">
            <p:oleObj spid="_x0000_s3076" r:id="rId3" imgW="9190800" imgH="3770013" progId="">
              <p:embed/>
            </p:oleObj>
          </a:graphicData>
        </a:graphic>
      </p:graphicFrame>
      <p:sp>
        <p:nvSpPr>
          <p:cNvPr id="7" name="Rounded Rectangle 6"/>
          <p:cNvSpPr/>
          <p:nvPr/>
        </p:nvSpPr>
        <p:spPr>
          <a:xfrm>
            <a:off x="4419600" y="3886201"/>
            <a:ext cx="1066800" cy="6096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14400" y="2362200"/>
            <a:ext cx="6356480" cy="1143000"/>
          </a:xfrm>
        </p:spPr>
      </p:pic>
      <p:sp>
        <p:nvSpPr>
          <p:cNvPr id="7" name="TextBox 6"/>
          <p:cNvSpPr txBox="1"/>
          <p:nvPr/>
        </p:nvSpPr>
        <p:spPr>
          <a:xfrm>
            <a:off x="838200" y="3886200"/>
            <a:ext cx="6705600" cy="923330"/>
          </a:xfrm>
          <a:prstGeom prst="rect">
            <a:avLst/>
          </a:prstGeom>
          <a:noFill/>
        </p:spPr>
        <p:txBody>
          <a:bodyPr wrap="square" rtlCol="0">
            <a:spAutoFit/>
          </a:bodyPr>
          <a:lstStyle/>
          <a:p>
            <a:r>
              <a:rPr lang="en-US" dirty="0" smtClean="0"/>
              <a:t>-Forward Kinematics</a:t>
            </a:r>
          </a:p>
          <a:p>
            <a:endParaRPr lang="en-US" dirty="0" smtClean="0"/>
          </a:p>
          <a:p>
            <a:r>
              <a:rPr lang="en-US" dirty="0" smtClean="0"/>
              <a:t>-</a:t>
            </a:r>
            <a:r>
              <a:rPr lang="en-US" dirty="0" err="1"/>
              <a:t>Denavit-Hartenberg</a:t>
            </a:r>
            <a:r>
              <a:rPr lang="en-US" dirty="0"/>
              <a:t> matrix</a:t>
            </a:r>
          </a:p>
        </p:txBody>
      </p:sp>
    </p:spTree>
    <p:extLst>
      <p:ext uri="{BB962C8B-B14F-4D97-AF65-F5344CB8AC3E}">
        <p14:creationId xmlns:p14="http://schemas.microsoft.com/office/powerpoint/2010/main" xmlns="" val="38596306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raw data from client: supply as input to application. observe what happens. identify problems. repeat. </a:t>
            </a:r>
          </a:p>
          <a:p>
            <a:r>
              <a:rPr lang="en-US" dirty="0" smtClean="0"/>
              <a:t>implement requirement, observe output. if output different than expectation, modify implementation. repeat. </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Demo</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Iterations</a:t>
            </a:r>
            <a:br>
              <a:rPr lang="en-US" dirty="0" smtClean="0"/>
            </a:br>
            <a:endParaRPr lang="en-US" dirty="0"/>
          </a:p>
        </p:txBody>
      </p:sp>
      <p:sp>
        <p:nvSpPr>
          <p:cNvPr id="3" name="Content Placeholder 2"/>
          <p:cNvSpPr>
            <a:spLocks noGrp="1"/>
          </p:cNvSpPr>
          <p:nvPr>
            <p:ph idx="1"/>
          </p:nvPr>
        </p:nvSpPr>
        <p:spPr/>
        <p:txBody>
          <a:bodyPr/>
          <a:lstStyle/>
          <a:p>
            <a:r>
              <a:rPr lang="en-US" dirty="0" smtClean="0"/>
              <a:t>Followed waterfall model, team member would prepare his step well enough to support sequential phases, then refined over development lifecycle</a:t>
            </a:r>
          </a:p>
          <a:p>
            <a:r>
              <a:rPr lang="en-US" dirty="0" smtClean="0"/>
              <a:t>Client expectation changed: given relatively short time for implementation, focus shifted to first three phases. more important to have the first three phases working well than having all four phases implemented and not tested </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MATLAB Difficulties</a:t>
            </a:r>
          </a:p>
          <a:p>
            <a:r>
              <a:rPr lang="en-US" dirty="0" smtClean="0"/>
              <a:t>compilation to DLL not well documented; insufficient examples</a:t>
            </a:r>
          </a:p>
          <a:p>
            <a:r>
              <a:rPr lang="en-US" dirty="0" smtClean="0"/>
              <a:t>expected that because it was possible for the MATLAB compiler to make a C++ library, we could integrate into c# application</a:t>
            </a:r>
          </a:p>
          <a:p>
            <a:r>
              <a:rPr lang="en-US" dirty="0" smtClean="0"/>
              <a:t>wasn't what we needed for c#</a:t>
            </a:r>
          </a:p>
          <a:p>
            <a:r>
              <a:rPr lang="en-US" dirty="0" smtClean="0"/>
              <a:t>request trial of </a:t>
            </a:r>
            <a:r>
              <a:rPr lang="en-US" dirty="0" err="1" smtClean="0"/>
              <a:t>NEBuilder</a:t>
            </a:r>
            <a:r>
              <a:rPr lang="en-US" dirty="0" smtClean="0"/>
              <a:t> from MATHWORKS</a:t>
            </a:r>
          </a:p>
          <a:p>
            <a:r>
              <a:rPr lang="en-US" dirty="0" smtClean="0"/>
              <a:t>had to learn </a:t>
            </a:r>
            <a:r>
              <a:rPr lang="en-US" dirty="0" err="1" smtClean="0"/>
              <a:t>matlab</a:t>
            </a:r>
            <a:r>
              <a:rPr lang="en-US" dirty="0" smtClean="0"/>
              <a:t> </a:t>
            </a:r>
            <a:r>
              <a:rPr lang="en-US" dirty="0" err="1" smtClean="0"/>
              <a:t>.net</a:t>
            </a:r>
            <a:r>
              <a:rPr lang="en-US" dirty="0" smtClean="0"/>
              <a:t> </a:t>
            </a:r>
            <a:r>
              <a:rPr lang="en-US" dirty="0" err="1" smtClean="0"/>
              <a:t>api</a:t>
            </a:r>
            <a:r>
              <a:rPr lang="en-US" dirty="0" smtClean="0"/>
              <a:t>, how to integrate into </a:t>
            </a:r>
            <a:r>
              <a:rPr lang="en-US" dirty="0" err="1" smtClean="0"/>
              <a:t>.net</a:t>
            </a:r>
            <a:r>
              <a:rPr lang="en-US" dirty="0" smtClean="0"/>
              <a:t> application</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Gus\Desktop\vec\DOCUMENTATION\Project Planning\Gantt.png"/>
          <p:cNvPicPr>
            <a:picLocks noChangeAspect="1" noChangeArrowheads="1"/>
          </p:cNvPicPr>
          <p:nvPr/>
        </p:nvPicPr>
        <p:blipFill>
          <a:blip r:embed="rId2"/>
          <a:srcRect/>
          <a:stretch>
            <a:fillRect/>
          </a:stretch>
        </p:blipFill>
        <p:spPr bwMode="auto">
          <a:xfrm>
            <a:off x="457200" y="1981200"/>
            <a:ext cx="8305800" cy="4267200"/>
          </a:xfrm>
          <a:prstGeom prst="rect">
            <a:avLst/>
          </a:prstGeom>
          <a:noFill/>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MATLAB, Compiler, NE Builder required for generation of MATLAB DLLs (proprietary software)</a:t>
            </a:r>
          </a:p>
          <a:p>
            <a:r>
              <a:rPr lang="en-US" dirty="0" smtClean="0"/>
              <a:t>ILM and GA DLLs compiled, inputs and outputs thoroughly documented</a:t>
            </a:r>
          </a:p>
          <a:p>
            <a:r>
              <a:rPr lang="en-US" dirty="0" smtClean="0"/>
              <a:t>depending on runtime of MATLAB compiled ILM and GA, consider new project re-implementing in a new compiled language to expedite runtime. </a:t>
            </a:r>
          </a:p>
          <a:p>
            <a:r>
              <a:rPr lang="en-US" dirty="0" smtClean="0"/>
              <a:t>At least one developer should be able to reproduce the process manually and have access to a contact who can verify the output from each step</a:t>
            </a:r>
          </a:p>
          <a:p>
            <a:r>
              <a:rPr lang="en-US" dirty="0" smtClean="0"/>
              <a:t>need additional raw input, compare results of each step of the application with </a:t>
            </a:r>
            <a:r>
              <a:rPr lang="en-US" smtClean="0"/>
              <a:t>manual calculations</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(cont*)</a:t>
            </a:r>
            <a:endParaRPr lang="en-US" dirty="0"/>
          </a:p>
        </p:txBody>
      </p:sp>
      <p:sp>
        <p:nvSpPr>
          <p:cNvPr id="3" name="Content Placeholder 2"/>
          <p:cNvSpPr>
            <a:spLocks noGrp="1"/>
          </p:cNvSpPr>
          <p:nvPr>
            <p:ph idx="1"/>
          </p:nvPr>
        </p:nvSpPr>
        <p:spPr/>
        <p:txBody>
          <a:bodyPr/>
          <a:lstStyle/>
          <a:p>
            <a:r>
              <a:rPr lang="en-US" dirty="0" smtClean="0"/>
              <a:t>explicit definition of machine configurations including examples of what a machine configuration should reflect for a given data set</a:t>
            </a:r>
          </a:p>
          <a:p>
            <a:r>
              <a:rPr lang="en-US" dirty="0" smtClean="0"/>
              <a:t>beta testing: deploy to a few machines and have end user test the application, understanding that output may not be correct, and logging any issues encountered. end user should also compare the output they obtain with results calculated manually developers will fix issues and prepare for production deployment. this will enhance input validation and error handling</a:t>
            </a:r>
          </a:p>
          <a:p>
            <a:r>
              <a:rPr lang="en-US" dirty="0" smtClean="0"/>
              <a:t>implementation of automatic report generation and compensation table formatting</a:t>
            </a:r>
          </a:p>
          <a:p>
            <a:r>
              <a:rPr lang="en-US" dirty="0" smtClean="0"/>
              <a:t>careful documentation of what application inputs should be: e.g. a long tool offset is a positive double value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team members built new skills: C#, MATLAB Compilation, </a:t>
            </a:r>
            <a:r>
              <a:rPr lang="en-US" dirty="0" err="1" smtClean="0"/>
              <a:t>LaTeX</a:t>
            </a:r>
            <a:r>
              <a:rPr lang="en-US" dirty="0" smtClean="0"/>
              <a:t>, GIT</a:t>
            </a:r>
          </a:p>
          <a:p>
            <a:r>
              <a:rPr lang="en-US" dirty="0" smtClean="0"/>
              <a:t>collaboration (as opposed to an individual effort) aided with requirements gathering, implementation, and identification/resolution of problems</a:t>
            </a:r>
          </a:p>
          <a:p>
            <a:r>
              <a:rPr lang="en-US" dirty="0" smtClean="0"/>
              <a:t>generation of artifacts proved to be effective for capturing client's expectations and providing project documentation</a:t>
            </a:r>
          </a:p>
          <a:p>
            <a:r>
              <a:rPr lang="en-US" dirty="0" smtClean="0"/>
              <a:t>need for ongoing work, project more complicated than anticipated.</a:t>
            </a:r>
          </a:p>
          <a:p>
            <a:r>
              <a:rPr lang="en-US" dirty="0" smtClean="0"/>
              <a:t>learning curve for new technical skills, limited data set to test on; hindered project progress</a:t>
            </a:r>
          </a:p>
          <a:p>
            <a:r>
              <a:rPr lang="en-US" dirty="0" smtClean="0"/>
              <a:t>Project demonstrates proof of concept; able to meet client's request for the software</a:t>
            </a:r>
          </a:p>
          <a:p>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Machines are configured to compensate for error:</a:t>
            </a:r>
          </a:p>
          <a:p>
            <a:r>
              <a:rPr lang="en-US" dirty="0" smtClean="0"/>
              <a:t>a given input may not reflect what is actually produced (cut not where it is expected)</a:t>
            </a:r>
          </a:p>
          <a:p>
            <a:r>
              <a:rPr lang="en-US" dirty="0" smtClean="0"/>
              <a:t>error compensation is a manual process</a:t>
            </a:r>
          </a:p>
          <a:p>
            <a:r>
              <a:rPr lang="en-US" dirty="0" smtClean="0"/>
              <a:t>BRNT seeking to offload burden of configuration from human resources, automate process with software</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GUI Requirements</a:t>
            </a:r>
          </a:p>
        </p:txBody>
      </p:sp>
      <p:sp>
        <p:nvSpPr>
          <p:cNvPr id="4098" name="Rectangle 2"/>
          <p:cNvSpPr>
            <a:spLocks noGrp="1" noChangeArrowheads="1"/>
          </p:cNvSpPr>
          <p:nvPr>
            <p:ph type="body" idx="1"/>
          </p:nvPr>
        </p:nvSpPr>
        <p:spPr>
          <a:xfrm>
            <a:off x="456481" y="1604328"/>
            <a:ext cx="8228160" cy="482306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Create data entry fields to store user input for:</a:t>
            </a:r>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Tool Measurements</a:t>
            </a:r>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Tool Length</a:t>
            </a:r>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Tool Offset</a:t>
            </a:r>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Command Position</a:t>
            </a:r>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Machine Configuration (preferably image-driven)</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Create standard GUI interaction buttons (Close, Run, Minimize, etc)</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Create Progress Bar to track application progress</a:t>
            </a:r>
          </a:p>
        </p:txBody>
      </p:sp>
    </p:spTree>
    <p:extLst>
      <p:ext uri="{BB962C8B-B14F-4D97-AF65-F5344CB8AC3E}">
        <p14:creationId xmlns:p14="http://schemas.microsoft.com/office/powerpoint/2010/main" xmlns="" val="24552116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GUI Achieved Goals</a:t>
            </a:r>
          </a:p>
        </p:txBody>
      </p:sp>
      <p:sp>
        <p:nvSpPr>
          <p:cNvPr id="5123" name="Rectangle 3"/>
          <p:cNvSpPr>
            <a:spLocks noGrp="1" noChangeArrowheads="1"/>
          </p:cNvSpPr>
          <p:nvPr>
            <p:ph type="body" idx="1"/>
          </p:nvPr>
        </p:nvSpPr>
        <p:spPr>
          <a:xfrm>
            <a:off x="498240" y="1601449"/>
            <a:ext cx="3464160" cy="4370859"/>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Lst>
            </a:pPr>
            <a:r>
              <a:rPr lang="en-US" altLang="en-US" dirty="0"/>
              <a:t>All relevant data entry fields created</a:t>
            </a:r>
          </a:p>
          <a:p>
            <a:pPr marL="391686" indent="-293764">
              <a:buSzPct val="45000"/>
              <a:buFont typeface="Wingdings" charset="2"/>
              <a:buChar char=""/>
              <a:tabLst>
                <a:tab pos="656650" algn="l"/>
                <a:tab pos="1313299" algn="l"/>
                <a:tab pos="1969949" algn="l"/>
                <a:tab pos="2626599" algn="l"/>
                <a:tab pos="3283248" algn="l"/>
                <a:tab pos="3939898" algn="l"/>
              </a:tabLst>
            </a:pPr>
            <a:r>
              <a:rPr lang="en-US" altLang="en-US" dirty="0"/>
              <a:t>Data entry fields properly store to Input Data Structure</a:t>
            </a:r>
          </a:p>
          <a:p>
            <a:pPr marL="391686" indent="-293764">
              <a:buSzPct val="45000"/>
              <a:buFont typeface="Wingdings" charset="2"/>
              <a:buChar char=""/>
              <a:tabLst>
                <a:tab pos="656650" algn="l"/>
                <a:tab pos="1313299" algn="l"/>
                <a:tab pos="1969949" algn="l"/>
                <a:tab pos="2626599" algn="l"/>
                <a:tab pos="3283248" algn="l"/>
                <a:tab pos="3939898" algn="l"/>
              </a:tabLst>
            </a:pPr>
            <a:r>
              <a:rPr lang="en-US" altLang="en-US" dirty="0"/>
              <a:t>Machine Configuration fields are </a:t>
            </a:r>
            <a:r>
              <a:rPr lang="en-US" altLang="en-US" dirty="0" smtClean="0"/>
              <a:t>image-driven</a:t>
            </a:r>
          </a:p>
          <a:p>
            <a:pPr marL="391686" indent="-293764">
              <a:buSzPct val="45000"/>
              <a:buFont typeface="Wingdings" charset="2"/>
              <a:buChar char=""/>
              <a:tabLst>
                <a:tab pos="656650" algn="l"/>
                <a:tab pos="1313299" algn="l"/>
                <a:tab pos="1969949" algn="l"/>
                <a:tab pos="2626599" algn="l"/>
                <a:tab pos="3283248" algn="l"/>
                <a:tab pos="3939898" algn="l"/>
              </a:tabLst>
            </a:pPr>
            <a:r>
              <a:rPr lang="en-US" altLang="en-US" dirty="0" smtClean="0"/>
              <a:t>Basic GUI interaction buttons created and function as intended</a:t>
            </a:r>
          </a:p>
          <a:p>
            <a:pPr marL="391686" indent="-293764">
              <a:buSzPct val="45000"/>
              <a:buFont typeface="Wingdings" charset="2"/>
              <a:buChar char=""/>
              <a:tabLst>
                <a:tab pos="656650" algn="l"/>
                <a:tab pos="1313299" algn="l"/>
                <a:tab pos="1969949" algn="l"/>
                <a:tab pos="2626599" algn="l"/>
                <a:tab pos="3283248" algn="l"/>
                <a:tab pos="3939898" algn="l"/>
              </a:tabLst>
            </a:pPr>
            <a:r>
              <a:rPr lang="en-US" altLang="en-US" dirty="0" smtClean="0"/>
              <a:t>Debug dialogue box to receive both developer and user feedback</a:t>
            </a:r>
          </a:p>
          <a:p>
            <a:pPr marL="391686" indent="-293764">
              <a:buSzPct val="45000"/>
              <a:buFont typeface="Wingdings" charset="2"/>
              <a:buChar char=""/>
              <a:tabLst>
                <a:tab pos="656650" algn="l"/>
                <a:tab pos="1313299" algn="l"/>
                <a:tab pos="1969949" algn="l"/>
                <a:tab pos="2626599" algn="l"/>
                <a:tab pos="3283248" algn="l"/>
                <a:tab pos="3939898" algn="l"/>
              </a:tabLst>
            </a:pPr>
            <a:endParaRPr lang="en-US" altLang="en-US" dirty="0"/>
          </a:p>
        </p:txBody>
      </p:sp>
      <p:pic>
        <p:nvPicPr>
          <p:cNvPr id="5" name="Picture 4" descr="gui screencap.png"/>
          <p:cNvPicPr>
            <a:picLocks noChangeAspect="1"/>
          </p:cNvPicPr>
          <p:nvPr/>
        </p:nvPicPr>
        <p:blipFill>
          <a:blip r:embed="rId3"/>
          <a:stretch>
            <a:fillRect/>
          </a:stretch>
        </p:blipFill>
        <p:spPr>
          <a:xfrm>
            <a:off x="3962400" y="1676400"/>
            <a:ext cx="5019774" cy="4348567"/>
          </a:xfrm>
          <a:prstGeom prst="rect">
            <a:avLst/>
          </a:prstGeom>
        </p:spPr>
      </p:pic>
    </p:spTree>
    <p:extLst>
      <p:ext uri="{BB962C8B-B14F-4D97-AF65-F5344CB8AC3E}">
        <p14:creationId xmlns:p14="http://schemas.microsoft.com/office/powerpoint/2010/main" xmlns="" val="29738041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GUI Testing</a:t>
            </a:r>
          </a:p>
        </p:txBody>
      </p:sp>
      <p:sp>
        <p:nvSpPr>
          <p:cNvPr id="8194" name="Rectangle 2"/>
          <p:cNvSpPr>
            <a:spLocks noGrp="1" noChangeArrowheads="1"/>
          </p:cNvSpPr>
          <p:nvPr>
            <p:ph type="body" idx="1"/>
          </p:nvPr>
        </p:nvSpPr>
        <p:spPr>
          <a:xfrm>
            <a:off x="456481" y="1604329"/>
            <a:ext cx="8228160" cy="4526396"/>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Debug Dialogue Box</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Input Type Verification</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Input Range Verification</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Blank Entry Handling</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Premature Button Selection</a:t>
            </a:r>
          </a:p>
        </p:txBody>
      </p:sp>
    </p:spTree>
    <p:extLst>
      <p:ext uri="{BB962C8B-B14F-4D97-AF65-F5344CB8AC3E}">
        <p14:creationId xmlns:p14="http://schemas.microsoft.com/office/powerpoint/2010/main" xmlns="" val="28165472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Handling</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1" name="Group 10"/>
          <p:cNvGrpSpPr/>
          <p:nvPr/>
        </p:nvGrpSpPr>
        <p:grpSpPr>
          <a:xfrm>
            <a:off x="122726" y="1602581"/>
            <a:ext cx="8898548" cy="3652838"/>
            <a:chOff x="-59348" y="1528763"/>
            <a:chExt cx="9262696" cy="3800475"/>
          </a:xfrm>
        </p:grpSpPr>
        <p:graphicFrame>
          <p:nvGraphicFramePr>
            <p:cNvPr id="5" name="Object 4"/>
            <p:cNvGraphicFramePr>
              <a:graphicFrameLocks noChangeAspect="1"/>
            </p:cNvGraphicFramePr>
            <p:nvPr>
              <p:extLst>
                <p:ext uri="{D42A27DB-BD31-4B8C-83A1-F6EECF244321}">
                  <p14:modId xmlns:p14="http://schemas.microsoft.com/office/powerpoint/2010/main" xmlns="" val="2962360364"/>
                </p:ext>
              </p:extLst>
            </p:nvPr>
          </p:nvGraphicFramePr>
          <p:xfrm>
            <a:off x="-59348" y="1528763"/>
            <a:ext cx="9262696" cy="3800475"/>
          </p:xfrm>
          <a:graphic>
            <a:graphicData uri="http://schemas.openxmlformats.org/presentationml/2006/ole">
              <p:oleObj spid="_x0000_s2052" r:id="rId3" imgW="9190800" imgH="3770013" progId="">
                <p:embed/>
              </p:oleObj>
            </a:graphicData>
          </a:graphic>
        </p:graphicFrame>
        <p:sp>
          <p:nvSpPr>
            <p:cNvPr id="6" name="Rounded Rectangle 5"/>
            <p:cNvSpPr/>
            <p:nvPr/>
          </p:nvSpPr>
          <p:spPr>
            <a:xfrm>
              <a:off x="1981200" y="1981200"/>
              <a:ext cx="1524000" cy="7620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1442926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Handling (</a:t>
            </a:r>
            <a:r>
              <a:rPr lang="en-US" dirty="0" err="1" smtClean="0"/>
              <a:t>cont</a:t>
            </a:r>
            <a:r>
              <a:rPr lang="en-US" dirty="0" smtClean="0"/>
              <a:t>) </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xmlns="" val="2412952442"/>
              </p:ext>
            </p:extLst>
          </p:nvPr>
        </p:nvGraphicFramePr>
        <p:xfrm>
          <a:off x="647700" y="1524000"/>
          <a:ext cx="7848600" cy="47529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179273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Handling (cont.)</a:t>
            </a:r>
          </a:p>
        </p:txBody>
      </p:sp>
      <p:graphicFrame>
        <p:nvGraphicFramePr>
          <p:cNvPr id="6" name="Chart 5"/>
          <p:cNvGraphicFramePr>
            <a:graphicFrameLocks/>
          </p:cNvGraphicFramePr>
          <p:nvPr>
            <p:extLst>
              <p:ext uri="{D42A27DB-BD31-4B8C-83A1-F6EECF244321}">
                <p14:modId xmlns:p14="http://schemas.microsoft.com/office/powerpoint/2010/main" xmlns="" val="4207573006"/>
              </p:ext>
            </p:extLst>
          </p:nvPr>
        </p:nvGraphicFramePr>
        <p:xfrm>
          <a:off x="514350" y="1447800"/>
          <a:ext cx="8115300"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015411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Handling (cont.)</a:t>
            </a:r>
          </a:p>
        </p:txBody>
      </p:sp>
      <p:sp>
        <p:nvSpPr>
          <p:cNvPr id="3" name="Content Placeholder 2"/>
          <p:cNvSpPr>
            <a:spLocks noGrp="1"/>
          </p:cNvSpPr>
          <p:nvPr>
            <p:ph idx="1"/>
          </p:nvPr>
        </p:nvSpPr>
        <p:spPr/>
        <p:txBody>
          <a:bodyPr/>
          <a:lstStyle/>
          <a:p>
            <a:r>
              <a:rPr lang="en-US" dirty="0" smtClean="0"/>
              <a:t>Testing (Actual Data)</a:t>
            </a:r>
          </a:p>
          <a:p>
            <a:pPr lvl="1"/>
            <a:r>
              <a:rPr lang="en-US" dirty="0" smtClean="0"/>
              <a:t>Single missing measurement</a:t>
            </a:r>
          </a:p>
          <a:p>
            <a:pPr lvl="1"/>
            <a:r>
              <a:rPr lang="en-US" dirty="0" smtClean="0"/>
              <a:t>Many missing measurements</a:t>
            </a:r>
          </a:p>
          <a:p>
            <a:pPr lvl="1"/>
            <a:r>
              <a:rPr lang="en-US" dirty="0" smtClean="0"/>
              <a:t>Initial values incorrect</a:t>
            </a:r>
          </a:p>
          <a:p>
            <a:pPr lvl="1"/>
            <a:r>
              <a:rPr lang="en-US" dirty="0" smtClean="0"/>
              <a:t>Two different sets of data (Error)</a:t>
            </a:r>
            <a:endParaRPr lang="en-US" dirty="0"/>
          </a:p>
        </p:txBody>
      </p:sp>
    </p:spTree>
    <p:extLst>
      <p:ext uri="{BB962C8B-B14F-4D97-AF65-F5344CB8AC3E}">
        <p14:creationId xmlns:p14="http://schemas.microsoft.com/office/powerpoint/2010/main" xmlns="" val="368757336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oeing">
  <a:themeElements>
    <a:clrScheme name="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Boeing</Template>
  <TotalTime>518</TotalTime>
  <Words>720</Words>
  <Application>Microsoft Office PowerPoint</Application>
  <PresentationFormat>On-screen Show (4:3)</PresentationFormat>
  <Paragraphs>88</Paragraphs>
  <Slides>20</Slides>
  <Notes>3</Notes>
  <HiddenSlides>0</HiddenSlides>
  <MMClips>0</MMClips>
  <ScaleCrop>false</ScaleCrop>
  <HeadingPairs>
    <vt:vector size="6" baseType="variant">
      <vt:variant>
        <vt:lpstr>Theme</vt:lpstr>
      </vt:variant>
      <vt:variant>
        <vt:i4>2</vt:i4>
      </vt:variant>
      <vt:variant>
        <vt:lpstr>Embedded OLE Servers</vt:lpstr>
      </vt:variant>
      <vt:variant>
        <vt:i4>0</vt:i4>
      </vt:variant>
      <vt:variant>
        <vt:lpstr>Slide Titles</vt:lpstr>
      </vt:variant>
      <vt:variant>
        <vt:i4>20</vt:i4>
      </vt:variant>
    </vt:vector>
  </HeadingPairs>
  <TitlesOfParts>
    <vt:vector size="22" baseType="lpstr">
      <vt:lpstr>Boeing</vt:lpstr>
      <vt:lpstr>Custom Design</vt:lpstr>
      <vt:lpstr>Volumetric Error Compensation</vt:lpstr>
      <vt:lpstr>Introduction</vt:lpstr>
      <vt:lpstr>GUI Requirements</vt:lpstr>
      <vt:lpstr>GUI Achieved Goals</vt:lpstr>
      <vt:lpstr>GUI Testing</vt:lpstr>
      <vt:lpstr>Measurement Handling</vt:lpstr>
      <vt:lpstr>Measurement Handling (cont) </vt:lpstr>
      <vt:lpstr>Measurement Handling (cont.)</vt:lpstr>
      <vt:lpstr>Measurement Handling (cont.)</vt:lpstr>
      <vt:lpstr>Command Alignment</vt:lpstr>
      <vt:lpstr>Changes</vt:lpstr>
      <vt:lpstr>Testing</vt:lpstr>
      <vt:lpstr>Project Demo</vt:lpstr>
      <vt:lpstr>Iterations </vt:lpstr>
      <vt:lpstr>Issues</vt:lpstr>
      <vt:lpstr>Project Timeline</vt:lpstr>
      <vt:lpstr>Future Work</vt:lpstr>
      <vt:lpstr>Future Work (cont*)</vt:lpstr>
      <vt:lpstr>Conclusion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Volumetric Error Compensation</dc:title>
  <dc:creator>Gus</dc:creator>
  <cp:lastModifiedBy>Gus</cp:lastModifiedBy>
  <cp:revision>31</cp:revision>
  <dcterms:created xsi:type="dcterms:W3CDTF">2013-12-02T15:21:32Z</dcterms:created>
  <dcterms:modified xsi:type="dcterms:W3CDTF">2013-12-03T23:52:18Z</dcterms:modified>
</cp:coreProperties>
</file>