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24"/>
  </p:notesMasterIdLst>
  <p:handoutMasterIdLst>
    <p:handoutMasterId r:id="rId25"/>
  </p:handoutMasterIdLst>
  <p:sldIdLst>
    <p:sldId id="256" r:id="rId5"/>
    <p:sldId id="292" r:id="rId6"/>
    <p:sldId id="277" r:id="rId7"/>
    <p:sldId id="305" r:id="rId8"/>
    <p:sldId id="290" r:id="rId9"/>
    <p:sldId id="291" r:id="rId10"/>
    <p:sldId id="264" r:id="rId11"/>
    <p:sldId id="296" r:id="rId12"/>
    <p:sldId id="297" r:id="rId13"/>
    <p:sldId id="298" r:id="rId14"/>
    <p:sldId id="299" r:id="rId15"/>
    <p:sldId id="295" r:id="rId16"/>
    <p:sldId id="300" r:id="rId17"/>
    <p:sldId id="293" r:id="rId18"/>
    <p:sldId id="303" r:id="rId19"/>
    <p:sldId id="304" r:id="rId20"/>
    <p:sldId id="306" r:id="rId21"/>
    <p:sldId id="307"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2D4C1-E4DE-12DB-CE5E-0F24364E5611}" v="623" dt="2023-02-09T06:18:11.700"/>
    <p1510:client id="{59C77B97-CBA5-A8BD-7775-27C33DF04D83}" v="4" dt="2023-02-09T05:14:27.771"/>
    <p1510:client id="{EF6C6B6E-7E0D-4B2F-BCB4-6AA6743B8BB7}" v="80" dt="2023-02-09T06:16:29.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F1298-6119-44A7-AE6A-5EE9DA7F3AC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8955F4E-0A41-4C0C-A0D6-42918C3643D6}">
      <dgm:prSet/>
      <dgm:spPr/>
      <dgm:t>
        <a:bodyPr/>
        <a:lstStyle/>
        <a:p>
          <a:r>
            <a:rPr lang="en-US"/>
            <a:t>Normalizar datos consiste en organizarlos de manera eficiente y estructurada en varias tablas relacionadas, con el objetivo de evitar redundancias y problemas de integridad de los datos.</a:t>
          </a:r>
        </a:p>
      </dgm:t>
    </dgm:pt>
    <dgm:pt modelId="{E6F5EC14-420D-430A-8FDB-7871873C45D5}" type="parTrans" cxnId="{CB60A578-9642-4210-959E-33265F012FE2}">
      <dgm:prSet/>
      <dgm:spPr/>
      <dgm:t>
        <a:bodyPr/>
        <a:lstStyle/>
        <a:p>
          <a:endParaRPr lang="en-US"/>
        </a:p>
      </dgm:t>
    </dgm:pt>
    <dgm:pt modelId="{01874C42-EB60-49DA-91BF-A7A3680117F9}" type="sibTrans" cxnId="{CB60A578-9642-4210-959E-33265F012FE2}">
      <dgm:prSet/>
      <dgm:spPr/>
      <dgm:t>
        <a:bodyPr/>
        <a:lstStyle/>
        <a:p>
          <a:endParaRPr lang="en-US"/>
        </a:p>
      </dgm:t>
    </dgm:pt>
    <dgm:pt modelId="{20444F55-C520-4B5D-8C6B-6CF612D820E8}">
      <dgm:prSet/>
      <dgm:spPr/>
      <dgm:t>
        <a:bodyPr/>
        <a:lstStyle/>
        <a:p>
          <a:r>
            <a:rPr lang="es-ES" b="1" i="0"/>
            <a:t>Análisis de los requisitos</a:t>
          </a:r>
          <a:r>
            <a:rPr lang="es-ES" b="0" i="0"/>
            <a:t>: Antes de comenzar con la normalización, es importante comprender los requisitos de los datos y las relaciones entre ellos. Esto se puede hacer a través de un modelo entidad-relación (ER) o un diagrama de relaciones.</a:t>
          </a:r>
          <a:endParaRPr lang="en-US"/>
        </a:p>
      </dgm:t>
    </dgm:pt>
    <dgm:pt modelId="{880256FE-6434-492D-B490-C95788501559}" type="parTrans" cxnId="{351AB092-44B4-47FB-8B89-0895676869FE}">
      <dgm:prSet/>
      <dgm:spPr/>
      <dgm:t>
        <a:bodyPr/>
        <a:lstStyle/>
        <a:p>
          <a:endParaRPr lang="en-US"/>
        </a:p>
      </dgm:t>
    </dgm:pt>
    <dgm:pt modelId="{B9943FF6-AD00-414E-9F58-E52B0ED9863E}" type="sibTrans" cxnId="{351AB092-44B4-47FB-8B89-0895676869FE}">
      <dgm:prSet/>
      <dgm:spPr/>
      <dgm:t>
        <a:bodyPr/>
        <a:lstStyle/>
        <a:p>
          <a:endParaRPr lang="en-US"/>
        </a:p>
      </dgm:t>
    </dgm:pt>
    <dgm:pt modelId="{D1E8BBBE-81E9-4023-8A97-4F2264068DDE}">
      <dgm:prSet/>
      <dgm:spPr/>
      <dgm:t>
        <a:bodyPr/>
        <a:lstStyle/>
        <a:p>
          <a:r>
            <a:rPr lang="es-ES" b="1" i="0"/>
            <a:t>Identificación de la tabla o tablas</a:t>
          </a:r>
          <a:r>
            <a:rPr lang="es-ES" b="0" i="0"/>
            <a:t>: Una vez que se tiene una comprensión clara de los requisitos de los datos, se pueden identificar las tablas que se requieren para representar esos </a:t>
          </a:r>
          <a:r>
            <a:rPr lang="es-ES" b="1" i="0"/>
            <a:t>datos.</a:t>
          </a:r>
          <a:endParaRPr lang="en-US"/>
        </a:p>
      </dgm:t>
    </dgm:pt>
    <dgm:pt modelId="{EEEE89C0-DF1D-49E2-AF13-B5BDC1F2300C}" type="parTrans" cxnId="{F3CDEE9B-82DE-424B-AC35-FF0A0C40F6FE}">
      <dgm:prSet/>
      <dgm:spPr/>
      <dgm:t>
        <a:bodyPr/>
        <a:lstStyle/>
        <a:p>
          <a:endParaRPr lang="en-US"/>
        </a:p>
      </dgm:t>
    </dgm:pt>
    <dgm:pt modelId="{F3763344-1931-4F00-800F-817EB3541608}" type="sibTrans" cxnId="{F3CDEE9B-82DE-424B-AC35-FF0A0C40F6FE}">
      <dgm:prSet/>
      <dgm:spPr/>
      <dgm:t>
        <a:bodyPr/>
        <a:lstStyle/>
        <a:p>
          <a:endParaRPr lang="en-US"/>
        </a:p>
      </dgm:t>
    </dgm:pt>
    <dgm:pt modelId="{0D59A7A9-B89C-44ED-83FD-3DEF5558216B}">
      <dgm:prSet/>
      <dgm:spPr/>
      <dgm:t>
        <a:bodyPr/>
        <a:lstStyle/>
        <a:p>
          <a:r>
            <a:rPr lang="es-ES" b="1" i="0" dirty="0"/>
            <a:t>Identificación de las dependencias funcionales</a:t>
          </a:r>
          <a:r>
            <a:rPr lang="es-ES" b="0" i="0" dirty="0"/>
            <a:t>: Las dependencias funcionales son aquellas relaciones que existen entre los datos de una tabla. Se deben identificar para poder determinar cómo se deben normalizar los datos.</a:t>
          </a:r>
          <a:endParaRPr lang="en-US" dirty="0"/>
        </a:p>
      </dgm:t>
    </dgm:pt>
    <dgm:pt modelId="{8A7F59B5-19E6-4A3D-B39B-4AC128CC35F6}" type="parTrans" cxnId="{D1A30F66-9913-4F24-AAA9-246E2FA9B46D}">
      <dgm:prSet/>
      <dgm:spPr/>
      <dgm:t>
        <a:bodyPr/>
        <a:lstStyle/>
        <a:p>
          <a:endParaRPr lang="en-US"/>
        </a:p>
      </dgm:t>
    </dgm:pt>
    <dgm:pt modelId="{51AE9775-4BC3-4F97-A17B-1EF245BCCB20}" type="sibTrans" cxnId="{D1A30F66-9913-4F24-AAA9-246E2FA9B46D}">
      <dgm:prSet/>
      <dgm:spPr/>
      <dgm:t>
        <a:bodyPr/>
        <a:lstStyle/>
        <a:p>
          <a:endParaRPr lang="en-US"/>
        </a:p>
      </dgm:t>
    </dgm:pt>
    <dgm:pt modelId="{244E5C05-F2F0-4322-9C3F-5B1D0604D223}">
      <dgm:prSet/>
      <dgm:spPr/>
      <dgm:t>
        <a:bodyPr/>
        <a:lstStyle/>
        <a:p>
          <a:r>
            <a:rPr lang="es-ES" b="1" i="0"/>
            <a:t>Aplicación de las formas normales</a:t>
          </a:r>
          <a:r>
            <a:rPr lang="es-ES" b="0" i="0"/>
            <a:t>: Las formas normales son estándares que se utilizan para normalizar los datos. Hay varias formas normales, incluidas la Primera Forma Normal (1FN), la Segunda Forma Normal (2FN), la Tercera Forma Normal (3FN), y la Forma Normal de Boyce-Codd (BCNF).</a:t>
          </a:r>
          <a:endParaRPr lang="en-US"/>
        </a:p>
      </dgm:t>
    </dgm:pt>
    <dgm:pt modelId="{FC494980-55F1-4716-A289-F8BD18ADC2C2}" type="parTrans" cxnId="{B016334F-A9AB-4281-8D3C-33ACA7766E98}">
      <dgm:prSet/>
      <dgm:spPr/>
      <dgm:t>
        <a:bodyPr/>
        <a:lstStyle/>
        <a:p>
          <a:endParaRPr lang="en-US"/>
        </a:p>
      </dgm:t>
    </dgm:pt>
    <dgm:pt modelId="{543A29C4-93D9-4E11-BE21-D6FED0437F7D}" type="sibTrans" cxnId="{B016334F-A9AB-4281-8D3C-33ACA7766E98}">
      <dgm:prSet/>
      <dgm:spPr/>
      <dgm:t>
        <a:bodyPr/>
        <a:lstStyle/>
        <a:p>
          <a:endParaRPr lang="en-US"/>
        </a:p>
      </dgm:t>
    </dgm:pt>
    <dgm:pt modelId="{FF7613CE-4B8F-4F0C-A22A-C6DC71C5B028}">
      <dgm:prSet/>
      <dgm:spPr/>
      <dgm:t>
        <a:bodyPr/>
        <a:lstStyle/>
        <a:p>
          <a:r>
            <a:rPr lang="es-ES" b="1" i="0"/>
            <a:t>Evaluación y mejora</a:t>
          </a:r>
          <a:r>
            <a:rPr lang="es-ES" b="0" i="0"/>
            <a:t>: Una vez que se han aplicado las formas normales, se deben evaluar los resultados para ver si se han cumplido los objetivos de la normalización. Si es necesario, se deben hacer cambios para mejorar la normalización.</a:t>
          </a:r>
          <a:endParaRPr lang="en-US"/>
        </a:p>
      </dgm:t>
    </dgm:pt>
    <dgm:pt modelId="{1B494012-A718-46C7-A0E0-B1B75B538693}" type="parTrans" cxnId="{7491E9B6-2FF5-460E-A4CE-62E94445CB47}">
      <dgm:prSet/>
      <dgm:spPr/>
      <dgm:t>
        <a:bodyPr/>
        <a:lstStyle/>
        <a:p>
          <a:endParaRPr lang="en-US"/>
        </a:p>
      </dgm:t>
    </dgm:pt>
    <dgm:pt modelId="{B91ED921-7B36-410D-A9E2-B09859418277}" type="sibTrans" cxnId="{7491E9B6-2FF5-460E-A4CE-62E94445CB47}">
      <dgm:prSet/>
      <dgm:spPr/>
      <dgm:t>
        <a:bodyPr/>
        <a:lstStyle/>
        <a:p>
          <a:endParaRPr lang="en-US"/>
        </a:p>
      </dgm:t>
    </dgm:pt>
    <dgm:pt modelId="{BD1FF341-A58C-488D-868E-4AAD74BC382A}">
      <dgm:prSet/>
      <dgm:spPr/>
      <dgm:t>
        <a:bodyPr/>
        <a:lstStyle/>
        <a:p>
          <a:r>
            <a:rPr lang="en-US"/>
            <a:t>A continuación se indica el procedimiento a realizar para la normalizacion de las distintas columnas:</a:t>
          </a:r>
        </a:p>
      </dgm:t>
    </dgm:pt>
    <dgm:pt modelId="{A7DB0CE6-A47F-446C-BB54-F1D0491323C8}" type="parTrans" cxnId="{5D556557-B3A6-4AF4-AFA8-F3F937B4023E}">
      <dgm:prSet/>
      <dgm:spPr/>
      <dgm:t>
        <a:bodyPr/>
        <a:lstStyle/>
        <a:p>
          <a:endParaRPr lang="en-US"/>
        </a:p>
      </dgm:t>
    </dgm:pt>
    <dgm:pt modelId="{0B369283-2CFE-43D5-8ACD-8E3145706E1F}" type="sibTrans" cxnId="{5D556557-B3A6-4AF4-AFA8-F3F937B4023E}">
      <dgm:prSet/>
      <dgm:spPr/>
      <dgm:t>
        <a:bodyPr/>
        <a:lstStyle/>
        <a:p>
          <a:endParaRPr lang="en-US"/>
        </a:p>
      </dgm:t>
    </dgm:pt>
    <dgm:pt modelId="{C6052078-5543-4BA4-9FD7-5C7C2D240B97}" type="pres">
      <dgm:prSet presAssocID="{46FF1298-6119-44A7-AE6A-5EE9DA7F3AC1}" presName="diagram" presStyleCnt="0">
        <dgm:presLayoutVars>
          <dgm:dir/>
          <dgm:resizeHandles val="exact"/>
        </dgm:presLayoutVars>
      </dgm:prSet>
      <dgm:spPr/>
    </dgm:pt>
    <dgm:pt modelId="{C498E606-F7C6-42F5-A377-C42491D87384}" type="pres">
      <dgm:prSet presAssocID="{C8955F4E-0A41-4C0C-A0D6-42918C3643D6}" presName="node" presStyleLbl="node1" presStyleIdx="0" presStyleCnt="7">
        <dgm:presLayoutVars>
          <dgm:bulletEnabled val="1"/>
        </dgm:presLayoutVars>
      </dgm:prSet>
      <dgm:spPr/>
    </dgm:pt>
    <dgm:pt modelId="{F8979537-D406-45D2-8AE0-96881D860D5D}" type="pres">
      <dgm:prSet presAssocID="{01874C42-EB60-49DA-91BF-A7A3680117F9}" presName="sibTrans" presStyleCnt="0"/>
      <dgm:spPr/>
    </dgm:pt>
    <dgm:pt modelId="{0C5DC628-1E8E-4A64-A82F-056D1BD1B516}" type="pres">
      <dgm:prSet presAssocID="{20444F55-C520-4B5D-8C6B-6CF612D820E8}" presName="node" presStyleLbl="node1" presStyleIdx="1" presStyleCnt="7">
        <dgm:presLayoutVars>
          <dgm:bulletEnabled val="1"/>
        </dgm:presLayoutVars>
      </dgm:prSet>
      <dgm:spPr/>
    </dgm:pt>
    <dgm:pt modelId="{34CEEEDE-8AB3-48A1-B4DF-F85CCA0ACCC5}" type="pres">
      <dgm:prSet presAssocID="{B9943FF6-AD00-414E-9F58-E52B0ED9863E}" presName="sibTrans" presStyleCnt="0"/>
      <dgm:spPr/>
    </dgm:pt>
    <dgm:pt modelId="{08E4DC59-2A6A-4E2E-82D7-54E6490FC1A7}" type="pres">
      <dgm:prSet presAssocID="{D1E8BBBE-81E9-4023-8A97-4F2264068DDE}" presName="node" presStyleLbl="node1" presStyleIdx="2" presStyleCnt="7">
        <dgm:presLayoutVars>
          <dgm:bulletEnabled val="1"/>
        </dgm:presLayoutVars>
      </dgm:prSet>
      <dgm:spPr/>
    </dgm:pt>
    <dgm:pt modelId="{9BC3E059-4273-4D34-82DA-CBF52C7E2EBF}" type="pres">
      <dgm:prSet presAssocID="{F3763344-1931-4F00-800F-817EB3541608}" presName="sibTrans" presStyleCnt="0"/>
      <dgm:spPr/>
    </dgm:pt>
    <dgm:pt modelId="{7C80C749-1EC8-4830-884A-6F48FA5D9622}" type="pres">
      <dgm:prSet presAssocID="{0D59A7A9-B89C-44ED-83FD-3DEF5558216B}" presName="node" presStyleLbl="node1" presStyleIdx="3" presStyleCnt="7">
        <dgm:presLayoutVars>
          <dgm:bulletEnabled val="1"/>
        </dgm:presLayoutVars>
      </dgm:prSet>
      <dgm:spPr/>
    </dgm:pt>
    <dgm:pt modelId="{40832DF1-8459-4930-AE2F-3085C2C5FC54}" type="pres">
      <dgm:prSet presAssocID="{51AE9775-4BC3-4F97-A17B-1EF245BCCB20}" presName="sibTrans" presStyleCnt="0"/>
      <dgm:spPr/>
    </dgm:pt>
    <dgm:pt modelId="{718265FA-DCB8-448E-9C10-F67540254E13}" type="pres">
      <dgm:prSet presAssocID="{244E5C05-F2F0-4322-9C3F-5B1D0604D223}" presName="node" presStyleLbl="node1" presStyleIdx="4" presStyleCnt="7">
        <dgm:presLayoutVars>
          <dgm:bulletEnabled val="1"/>
        </dgm:presLayoutVars>
      </dgm:prSet>
      <dgm:spPr/>
    </dgm:pt>
    <dgm:pt modelId="{98ACA36E-6B76-4260-BD05-E9AE019E2497}" type="pres">
      <dgm:prSet presAssocID="{543A29C4-93D9-4E11-BE21-D6FED0437F7D}" presName="sibTrans" presStyleCnt="0"/>
      <dgm:spPr/>
    </dgm:pt>
    <dgm:pt modelId="{062192A7-06BC-4F2E-A6CF-661012C9AFB8}" type="pres">
      <dgm:prSet presAssocID="{FF7613CE-4B8F-4F0C-A22A-C6DC71C5B028}" presName="node" presStyleLbl="node1" presStyleIdx="5" presStyleCnt="7">
        <dgm:presLayoutVars>
          <dgm:bulletEnabled val="1"/>
        </dgm:presLayoutVars>
      </dgm:prSet>
      <dgm:spPr/>
    </dgm:pt>
    <dgm:pt modelId="{C6C4E789-C4EF-4F27-A6F4-867BCEFCEC38}" type="pres">
      <dgm:prSet presAssocID="{B91ED921-7B36-410D-A9E2-B09859418277}" presName="sibTrans" presStyleCnt="0"/>
      <dgm:spPr/>
    </dgm:pt>
    <dgm:pt modelId="{3EF35E69-CB7A-4081-BF9D-7B6D0B85833E}" type="pres">
      <dgm:prSet presAssocID="{BD1FF341-A58C-488D-868E-4AAD74BC382A}" presName="node" presStyleLbl="node1" presStyleIdx="6" presStyleCnt="7">
        <dgm:presLayoutVars>
          <dgm:bulletEnabled val="1"/>
        </dgm:presLayoutVars>
      </dgm:prSet>
      <dgm:spPr/>
    </dgm:pt>
  </dgm:ptLst>
  <dgm:cxnLst>
    <dgm:cxn modelId="{6A112502-710C-4951-AF06-EDCBADB036ED}" type="presOf" srcId="{20444F55-C520-4B5D-8C6B-6CF612D820E8}" destId="{0C5DC628-1E8E-4A64-A82F-056D1BD1B516}" srcOrd="0" destOrd="0" presId="urn:microsoft.com/office/officeart/2005/8/layout/default"/>
    <dgm:cxn modelId="{FD7E6823-6729-44BC-A6B6-C72CA8E0BF36}" type="presOf" srcId="{BD1FF341-A58C-488D-868E-4AAD74BC382A}" destId="{3EF35E69-CB7A-4081-BF9D-7B6D0B85833E}" srcOrd="0" destOrd="0" presId="urn:microsoft.com/office/officeart/2005/8/layout/default"/>
    <dgm:cxn modelId="{CC447C24-4106-4E97-B947-F9318CC36358}" type="presOf" srcId="{FF7613CE-4B8F-4F0C-A22A-C6DC71C5B028}" destId="{062192A7-06BC-4F2E-A6CF-661012C9AFB8}" srcOrd="0" destOrd="0" presId="urn:microsoft.com/office/officeart/2005/8/layout/default"/>
    <dgm:cxn modelId="{8D8D4164-FFE6-4A2C-B67B-6837E610A716}" type="presOf" srcId="{0D59A7A9-B89C-44ED-83FD-3DEF5558216B}" destId="{7C80C749-1EC8-4830-884A-6F48FA5D9622}" srcOrd="0" destOrd="0" presId="urn:microsoft.com/office/officeart/2005/8/layout/default"/>
    <dgm:cxn modelId="{D1A30F66-9913-4F24-AAA9-246E2FA9B46D}" srcId="{46FF1298-6119-44A7-AE6A-5EE9DA7F3AC1}" destId="{0D59A7A9-B89C-44ED-83FD-3DEF5558216B}" srcOrd="3" destOrd="0" parTransId="{8A7F59B5-19E6-4A3D-B39B-4AC128CC35F6}" sibTransId="{51AE9775-4BC3-4F97-A17B-1EF245BCCB20}"/>
    <dgm:cxn modelId="{5B0D0A6D-F092-42BC-8B72-3349FB59D17E}" type="presOf" srcId="{244E5C05-F2F0-4322-9C3F-5B1D0604D223}" destId="{718265FA-DCB8-448E-9C10-F67540254E13}" srcOrd="0" destOrd="0" presId="urn:microsoft.com/office/officeart/2005/8/layout/default"/>
    <dgm:cxn modelId="{B016334F-A9AB-4281-8D3C-33ACA7766E98}" srcId="{46FF1298-6119-44A7-AE6A-5EE9DA7F3AC1}" destId="{244E5C05-F2F0-4322-9C3F-5B1D0604D223}" srcOrd="4" destOrd="0" parTransId="{FC494980-55F1-4716-A289-F8BD18ADC2C2}" sibTransId="{543A29C4-93D9-4E11-BE21-D6FED0437F7D}"/>
    <dgm:cxn modelId="{5D556557-B3A6-4AF4-AFA8-F3F937B4023E}" srcId="{46FF1298-6119-44A7-AE6A-5EE9DA7F3AC1}" destId="{BD1FF341-A58C-488D-868E-4AAD74BC382A}" srcOrd="6" destOrd="0" parTransId="{A7DB0CE6-A47F-446C-BB54-F1D0491323C8}" sibTransId="{0B369283-2CFE-43D5-8ACD-8E3145706E1F}"/>
    <dgm:cxn modelId="{CB60A578-9642-4210-959E-33265F012FE2}" srcId="{46FF1298-6119-44A7-AE6A-5EE9DA7F3AC1}" destId="{C8955F4E-0A41-4C0C-A0D6-42918C3643D6}" srcOrd="0" destOrd="0" parTransId="{E6F5EC14-420D-430A-8FDB-7871873C45D5}" sibTransId="{01874C42-EB60-49DA-91BF-A7A3680117F9}"/>
    <dgm:cxn modelId="{6DC8AE89-6C65-41C3-A16A-C75EA1899B1C}" type="presOf" srcId="{D1E8BBBE-81E9-4023-8A97-4F2264068DDE}" destId="{08E4DC59-2A6A-4E2E-82D7-54E6490FC1A7}" srcOrd="0" destOrd="0" presId="urn:microsoft.com/office/officeart/2005/8/layout/default"/>
    <dgm:cxn modelId="{351AB092-44B4-47FB-8B89-0895676869FE}" srcId="{46FF1298-6119-44A7-AE6A-5EE9DA7F3AC1}" destId="{20444F55-C520-4B5D-8C6B-6CF612D820E8}" srcOrd="1" destOrd="0" parTransId="{880256FE-6434-492D-B490-C95788501559}" sibTransId="{B9943FF6-AD00-414E-9F58-E52B0ED9863E}"/>
    <dgm:cxn modelId="{F3CDEE9B-82DE-424B-AC35-FF0A0C40F6FE}" srcId="{46FF1298-6119-44A7-AE6A-5EE9DA7F3AC1}" destId="{D1E8BBBE-81E9-4023-8A97-4F2264068DDE}" srcOrd="2" destOrd="0" parTransId="{EEEE89C0-DF1D-49E2-AF13-B5BDC1F2300C}" sibTransId="{F3763344-1931-4F00-800F-817EB3541608}"/>
    <dgm:cxn modelId="{7491E9B6-2FF5-460E-A4CE-62E94445CB47}" srcId="{46FF1298-6119-44A7-AE6A-5EE9DA7F3AC1}" destId="{FF7613CE-4B8F-4F0C-A22A-C6DC71C5B028}" srcOrd="5" destOrd="0" parTransId="{1B494012-A718-46C7-A0E0-B1B75B538693}" sibTransId="{B91ED921-7B36-410D-A9E2-B09859418277}"/>
    <dgm:cxn modelId="{E33FA6B9-FC7B-4614-A8FF-E9472E23F2B8}" type="presOf" srcId="{46FF1298-6119-44A7-AE6A-5EE9DA7F3AC1}" destId="{C6052078-5543-4BA4-9FD7-5C7C2D240B97}" srcOrd="0" destOrd="0" presId="urn:microsoft.com/office/officeart/2005/8/layout/default"/>
    <dgm:cxn modelId="{61D18AEF-E892-4E5F-B459-7B3348AFC419}" type="presOf" srcId="{C8955F4E-0A41-4C0C-A0D6-42918C3643D6}" destId="{C498E606-F7C6-42F5-A377-C42491D87384}" srcOrd="0" destOrd="0" presId="urn:microsoft.com/office/officeart/2005/8/layout/default"/>
    <dgm:cxn modelId="{1E5E7480-D346-4BB8-86DA-6E9BC6BFDB81}" type="presParOf" srcId="{C6052078-5543-4BA4-9FD7-5C7C2D240B97}" destId="{C498E606-F7C6-42F5-A377-C42491D87384}" srcOrd="0" destOrd="0" presId="urn:microsoft.com/office/officeart/2005/8/layout/default"/>
    <dgm:cxn modelId="{E72692D9-9264-463C-9A9D-028E5EBE99C5}" type="presParOf" srcId="{C6052078-5543-4BA4-9FD7-5C7C2D240B97}" destId="{F8979537-D406-45D2-8AE0-96881D860D5D}" srcOrd="1" destOrd="0" presId="urn:microsoft.com/office/officeart/2005/8/layout/default"/>
    <dgm:cxn modelId="{D44A98C4-62C1-470D-99C2-2E666DB25B62}" type="presParOf" srcId="{C6052078-5543-4BA4-9FD7-5C7C2D240B97}" destId="{0C5DC628-1E8E-4A64-A82F-056D1BD1B516}" srcOrd="2" destOrd="0" presId="urn:microsoft.com/office/officeart/2005/8/layout/default"/>
    <dgm:cxn modelId="{B212EF94-41BA-4312-8E08-D35BC444463E}" type="presParOf" srcId="{C6052078-5543-4BA4-9FD7-5C7C2D240B97}" destId="{34CEEEDE-8AB3-48A1-B4DF-F85CCA0ACCC5}" srcOrd="3" destOrd="0" presId="urn:microsoft.com/office/officeart/2005/8/layout/default"/>
    <dgm:cxn modelId="{F4499A6F-D0B5-47A0-AA96-18FFFC77A688}" type="presParOf" srcId="{C6052078-5543-4BA4-9FD7-5C7C2D240B97}" destId="{08E4DC59-2A6A-4E2E-82D7-54E6490FC1A7}" srcOrd="4" destOrd="0" presId="urn:microsoft.com/office/officeart/2005/8/layout/default"/>
    <dgm:cxn modelId="{2D824E6E-078A-4850-9436-9CB9984F7EDF}" type="presParOf" srcId="{C6052078-5543-4BA4-9FD7-5C7C2D240B97}" destId="{9BC3E059-4273-4D34-82DA-CBF52C7E2EBF}" srcOrd="5" destOrd="0" presId="urn:microsoft.com/office/officeart/2005/8/layout/default"/>
    <dgm:cxn modelId="{7ECDC4B3-3805-4730-8F6B-03BEA8230D04}" type="presParOf" srcId="{C6052078-5543-4BA4-9FD7-5C7C2D240B97}" destId="{7C80C749-1EC8-4830-884A-6F48FA5D9622}" srcOrd="6" destOrd="0" presId="urn:microsoft.com/office/officeart/2005/8/layout/default"/>
    <dgm:cxn modelId="{936B9CE4-B829-4A0D-AA9A-C2BFB64408B5}" type="presParOf" srcId="{C6052078-5543-4BA4-9FD7-5C7C2D240B97}" destId="{40832DF1-8459-4930-AE2F-3085C2C5FC54}" srcOrd="7" destOrd="0" presId="urn:microsoft.com/office/officeart/2005/8/layout/default"/>
    <dgm:cxn modelId="{1C253805-7ED9-46AA-B6E6-D068479C7C94}" type="presParOf" srcId="{C6052078-5543-4BA4-9FD7-5C7C2D240B97}" destId="{718265FA-DCB8-448E-9C10-F67540254E13}" srcOrd="8" destOrd="0" presId="urn:microsoft.com/office/officeart/2005/8/layout/default"/>
    <dgm:cxn modelId="{BC8F39B6-1820-4957-929D-B530434FADF0}" type="presParOf" srcId="{C6052078-5543-4BA4-9FD7-5C7C2D240B97}" destId="{98ACA36E-6B76-4260-BD05-E9AE019E2497}" srcOrd="9" destOrd="0" presId="urn:microsoft.com/office/officeart/2005/8/layout/default"/>
    <dgm:cxn modelId="{95E0E835-B638-4518-A021-8E691B478FD1}" type="presParOf" srcId="{C6052078-5543-4BA4-9FD7-5C7C2D240B97}" destId="{062192A7-06BC-4F2E-A6CF-661012C9AFB8}" srcOrd="10" destOrd="0" presId="urn:microsoft.com/office/officeart/2005/8/layout/default"/>
    <dgm:cxn modelId="{CE7D79AC-6C16-495E-BFE7-F6EEF44379C8}" type="presParOf" srcId="{C6052078-5543-4BA4-9FD7-5C7C2D240B97}" destId="{C6C4E789-C4EF-4F27-A6F4-867BCEFCEC38}" srcOrd="11" destOrd="0" presId="urn:microsoft.com/office/officeart/2005/8/layout/default"/>
    <dgm:cxn modelId="{CF05F073-BBEC-414D-BEDE-14B7796138F6}" type="presParOf" srcId="{C6052078-5543-4BA4-9FD7-5C7C2D240B97}" destId="{3EF35E69-CB7A-4081-BF9D-7B6D0B85833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8E606-F7C6-42F5-A377-C42491D87384}">
      <dsp:nvSpPr>
        <dsp:cNvPr id="0" name=""/>
        <dsp:cNvSpPr/>
      </dsp:nvSpPr>
      <dsp:spPr>
        <a:xfrm>
          <a:off x="2968" y="497610"/>
          <a:ext cx="2354794" cy="14128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Normalizar datos consiste en organizarlos de manera eficiente y estructurada en varias tablas relacionadas, con el objetivo de evitar redundancias y problemas de integridad de los datos.</a:t>
          </a:r>
        </a:p>
      </dsp:txBody>
      <dsp:txXfrm>
        <a:off x="2968" y="497610"/>
        <a:ext cx="2354794" cy="1412876"/>
      </dsp:txXfrm>
    </dsp:sp>
    <dsp:sp modelId="{0C5DC628-1E8E-4A64-A82F-056D1BD1B516}">
      <dsp:nvSpPr>
        <dsp:cNvPr id="0" name=""/>
        <dsp:cNvSpPr/>
      </dsp:nvSpPr>
      <dsp:spPr>
        <a:xfrm>
          <a:off x="2593241" y="497610"/>
          <a:ext cx="2354794" cy="14128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b="1" i="0" kern="1200"/>
            <a:t>Análisis de los requisitos</a:t>
          </a:r>
          <a:r>
            <a:rPr lang="es-ES" sz="1000" b="0" i="0" kern="1200"/>
            <a:t>: Antes de comenzar con la normalización, es importante comprender los requisitos de los datos y las relaciones entre ellos. Esto se puede hacer a través de un modelo entidad-relación (ER) o un diagrama de relaciones.</a:t>
          </a:r>
          <a:endParaRPr lang="en-US" sz="1000" kern="1200"/>
        </a:p>
      </dsp:txBody>
      <dsp:txXfrm>
        <a:off x="2593241" y="497610"/>
        <a:ext cx="2354794" cy="1412876"/>
      </dsp:txXfrm>
    </dsp:sp>
    <dsp:sp modelId="{08E4DC59-2A6A-4E2E-82D7-54E6490FC1A7}">
      <dsp:nvSpPr>
        <dsp:cNvPr id="0" name=""/>
        <dsp:cNvSpPr/>
      </dsp:nvSpPr>
      <dsp:spPr>
        <a:xfrm>
          <a:off x="5183515" y="497610"/>
          <a:ext cx="2354794" cy="14128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b="1" i="0" kern="1200"/>
            <a:t>Identificación de la tabla o tablas</a:t>
          </a:r>
          <a:r>
            <a:rPr lang="es-ES" sz="1000" b="0" i="0" kern="1200"/>
            <a:t>: Una vez que se tiene una comprensión clara de los requisitos de los datos, se pueden identificar las tablas que se requieren para representar esos </a:t>
          </a:r>
          <a:r>
            <a:rPr lang="es-ES" sz="1000" b="1" i="0" kern="1200"/>
            <a:t>datos.</a:t>
          </a:r>
          <a:endParaRPr lang="en-US" sz="1000" kern="1200"/>
        </a:p>
      </dsp:txBody>
      <dsp:txXfrm>
        <a:off x="5183515" y="497610"/>
        <a:ext cx="2354794" cy="1412876"/>
      </dsp:txXfrm>
    </dsp:sp>
    <dsp:sp modelId="{7C80C749-1EC8-4830-884A-6F48FA5D9622}">
      <dsp:nvSpPr>
        <dsp:cNvPr id="0" name=""/>
        <dsp:cNvSpPr/>
      </dsp:nvSpPr>
      <dsp:spPr>
        <a:xfrm>
          <a:off x="7773789" y="497610"/>
          <a:ext cx="2354794" cy="14128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b="1" i="0" kern="1200" dirty="0"/>
            <a:t>Identificación de las dependencias funcionales</a:t>
          </a:r>
          <a:r>
            <a:rPr lang="es-ES" sz="1000" b="0" i="0" kern="1200" dirty="0"/>
            <a:t>: Las dependencias funcionales son aquellas relaciones que existen entre los datos de una tabla. Se deben identificar para poder determinar cómo se deben normalizar los datos.</a:t>
          </a:r>
          <a:endParaRPr lang="en-US" sz="1000" kern="1200" dirty="0"/>
        </a:p>
      </dsp:txBody>
      <dsp:txXfrm>
        <a:off x="7773789" y="497610"/>
        <a:ext cx="2354794" cy="1412876"/>
      </dsp:txXfrm>
    </dsp:sp>
    <dsp:sp modelId="{718265FA-DCB8-448E-9C10-F67540254E13}">
      <dsp:nvSpPr>
        <dsp:cNvPr id="0" name=""/>
        <dsp:cNvSpPr/>
      </dsp:nvSpPr>
      <dsp:spPr>
        <a:xfrm>
          <a:off x="1298105" y="2145966"/>
          <a:ext cx="2354794" cy="14128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b="1" i="0" kern="1200"/>
            <a:t>Aplicación de las formas normales</a:t>
          </a:r>
          <a:r>
            <a:rPr lang="es-ES" sz="1000" b="0" i="0" kern="1200"/>
            <a:t>: Las formas normales son estándares que se utilizan para normalizar los datos. Hay varias formas normales, incluidas la Primera Forma Normal (1FN), la Segunda Forma Normal (2FN), la Tercera Forma Normal (3FN), y la Forma Normal de Boyce-Codd (BCNF).</a:t>
          </a:r>
          <a:endParaRPr lang="en-US" sz="1000" kern="1200"/>
        </a:p>
      </dsp:txBody>
      <dsp:txXfrm>
        <a:off x="1298105" y="2145966"/>
        <a:ext cx="2354794" cy="1412876"/>
      </dsp:txXfrm>
    </dsp:sp>
    <dsp:sp modelId="{062192A7-06BC-4F2E-A6CF-661012C9AFB8}">
      <dsp:nvSpPr>
        <dsp:cNvPr id="0" name=""/>
        <dsp:cNvSpPr/>
      </dsp:nvSpPr>
      <dsp:spPr>
        <a:xfrm>
          <a:off x="3888378" y="2145966"/>
          <a:ext cx="2354794" cy="14128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b="1" i="0" kern="1200"/>
            <a:t>Evaluación y mejora</a:t>
          </a:r>
          <a:r>
            <a:rPr lang="es-ES" sz="1000" b="0" i="0" kern="1200"/>
            <a:t>: Una vez que se han aplicado las formas normales, se deben evaluar los resultados para ver si se han cumplido los objetivos de la normalización. Si es necesario, se deben hacer cambios para mejorar la normalización.</a:t>
          </a:r>
          <a:endParaRPr lang="en-US" sz="1000" kern="1200"/>
        </a:p>
      </dsp:txBody>
      <dsp:txXfrm>
        <a:off x="3888378" y="2145966"/>
        <a:ext cx="2354794" cy="1412876"/>
      </dsp:txXfrm>
    </dsp:sp>
    <dsp:sp modelId="{3EF35E69-CB7A-4081-BF9D-7B6D0B85833E}">
      <dsp:nvSpPr>
        <dsp:cNvPr id="0" name=""/>
        <dsp:cNvSpPr/>
      </dsp:nvSpPr>
      <dsp:spPr>
        <a:xfrm>
          <a:off x="6478652" y="2145966"/>
          <a:ext cx="2354794" cy="14128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continuación se indica el procedimiento a realizar para la normalizacion de las distintas columnas:</a:t>
          </a:r>
        </a:p>
      </dsp:txBody>
      <dsp:txXfrm>
        <a:off x="6478652" y="2145966"/>
        <a:ext cx="2354794" cy="14128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20B032-4FC5-443B-B858-DB4B3088BEE9}" type="datetime1">
              <a:rPr lang="es-ES" smtClean="0"/>
              <a:t>10/02/2023</a:t>
            </a:fld>
            <a:endParaRPr lang="es-ES"/>
          </a:p>
        </p:txBody>
      </p:sp>
      <p:sp>
        <p:nvSpPr>
          <p:cNvPr id="4" name="Marcador de pie de página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es-ES" smtClean="0"/>
              <a:t>‹Nº›</a:t>
            </a:fld>
            <a:endParaRPr lang="es-ES"/>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BB1E8-FFB4-4CE9-8FFB-DCF486277706}" type="datetime1">
              <a:rPr lang="es-ES" smtClean="0"/>
              <a:pPr/>
              <a:t>10/02/2023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5BAF473-2665-42A7-89E3-C7BA7EB58D12}" type="slidenum">
              <a:rPr lang="es-ES" noProof="0" smtClean="0"/>
              <a:t>‹Nº›</a:t>
            </a:fld>
            <a:endParaRPr lang="es-ES" noProof="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35BAF473-2665-42A7-89E3-C7BA7EB58D12}" type="slidenum">
              <a:rPr lang="es-ES" smtClean="0"/>
              <a:t>1</a:t>
            </a:fld>
            <a:endParaRPr lang="es-ES"/>
          </a:p>
        </p:txBody>
      </p:sp>
    </p:spTree>
    <p:extLst>
      <p:ext uri="{BB962C8B-B14F-4D97-AF65-F5344CB8AC3E}">
        <p14:creationId xmlns:p14="http://schemas.microsoft.com/office/powerpoint/2010/main" val="183339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2</a:t>
            </a:fld>
            <a:endParaRPr lang="es-ES"/>
          </a:p>
        </p:txBody>
      </p:sp>
    </p:spTree>
    <p:extLst>
      <p:ext uri="{BB962C8B-B14F-4D97-AF65-F5344CB8AC3E}">
        <p14:creationId xmlns:p14="http://schemas.microsoft.com/office/powerpoint/2010/main" val="159608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3</a:t>
            </a:fld>
            <a:endParaRPr lang="es-ES"/>
          </a:p>
        </p:txBody>
      </p:sp>
    </p:spTree>
    <p:extLst>
      <p:ext uri="{BB962C8B-B14F-4D97-AF65-F5344CB8AC3E}">
        <p14:creationId xmlns:p14="http://schemas.microsoft.com/office/powerpoint/2010/main" val="534454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5</a:t>
            </a:fld>
            <a:endParaRPr lang="es-ES"/>
          </a:p>
        </p:txBody>
      </p:sp>
    </p:spTree>
    <p:extLst>
      <p:ext uri="{BB962C8B-B14F-4D97-AF65-F5344CB8AC3E}">
        <p14:creationId xmlns:p14="http://schemas.microsoft.com/office/powerpoint/2010/main" val="2925433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6</a:t>
            </a:fld>
            <a:endParaRPr lang="es-ES"/>
          </a:p>
        </p:txBody>
      </p:sp>
    </p:spTree>
    <p:extLst>
      <p:ext uri="{BB962C8B-B14F-4D97-AF65-F5344CB8AC3E}">
        <p14:creationId xmlns:p14="http://schemas.microsoft.com/office/powerpoint/2010/main" val="3879906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7</a:t>
            </a:fld>
            <a:endParaRPr lang="es-ES"/>
          </a:p>
        </p:txBody>
      </p:sp>
    </p:spTree>
    <p:extLst>
      <p:ext uri="{BB962C8B-B14F-4D97-AF65-F5344CB8AC3E}">
        <p14:creationId xmlns:p14="http://schemas.microsoft.com/office/powerpoint/2010/main" val="276290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12</a:t>
            </a:fld>
            <a:endParaRPr lang="es-ES"/>
          </a:p>
        </p:txBody>
      </p:sp>
    </p:spTree>
    <p:extLst>
      <p:ext uri="{BB962C8B-B14F-4D97-AF65-F5344CB8AC3E}">
        <p14:creationId xmlns:p14="http://schemas.microsoft.com/office/powerpoint/2010/main" val="292254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14</a:t>
            </a:fld>
            <a:endParaRPr lang="es-ES"/>
          </a:p>
        </p:txBody>
      </p:sp>
    </p:spTree>
    <p:extLst>
      <p:ext uri="{BB962C8B-B14F-4D97-AF65-F5344CB8AC3E}">
        <p14:creationId xmlns:p14="http://schemas.microsoft.com/office/powerpoint/2010/main" val="768842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19</a:t>
            </a:fld>
            <a:endParaRPr lang="es-ES"/>
          </a:p>
        </p:txBody>
      </p:sp>
    </p:spTree>
    <p:extLst>
      <p:ext uri="{BB962C8B-B14F-4D97-AF65-F5344CB8AC3E}">
        <p14:creationId xmlns:p14="http://schemas.microsoft.com/office/powerpoint/2010/main" val="384082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ángulo 6">
            <a:extLst>
              <a:ext uri="{FF2B5EF4-FFF2-40B4-BE49-F238E27FC236}">
                <a16:creationId xmlns:a16="http://schemas.microsoft.com/office/drawing/2014/main" id="{37494116-FE04-FFED-AD06-012557FD6AC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4132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r>
              <a:rPr lang="es-ES" noProof="0"/>
              <a:t>29/7/20XX</a:t>
            </a:r>
          </a:p>
        </p:txBody>
      </p:sp>
      <p:sp>
        <p:nvSpPr>
          <p:cNvPr id="4" name="Footer Placeholder 3"/>
          <p:cNvSpPr>
            <a:spLocks noGrp="1"/>
          </p:cNvSpPr>
          <p:nvPr>
            <p:ph type="ftr" sz="quarter" idx="11"/>
          </p:nvPr>
        </p:nvSpPr>
        <p:spPr/>
        <p:txBody>
          <a:bodyPr/>
          <a:lstStyle/>
          <a:p>
            <a:pPr rtl="0"/>
            <a:r>
              <a:rPr lang="es-ES" noProof="0"/>
              <a:t>Orientación de empleados</a:t>
            </a:r>
          </a:p>
        </p:txBody>
      </p:sp>
      <p:sp>
        <p:nvSpPr>
          <p:cNvPr id="5" name="Slide Number Placeholder 4"/>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55157070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1620041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4626209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6835729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2791470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99730559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53099749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4506189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atro contenidos">
    <p:bg>
      <p:bgPr>
        <a:solidFill>
          <a:schemeClr val="accent5"/>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b="1">
                <a:solidFill>
                  <a:schemeClr val="bg1"/>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1</a:t>
            </a:r>
          </a:p>
        </p:txBody>
      </p:sp>
      <p:sp>
        <p:nvSpPr>
          <p:cNvPr id="11" name="Marcador de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2</a:t>
            </a:r>
          </a:p>
        </p:txBody>
      </p:sp>
      <p:sp>
        <p:nvSpPr>
          <p:cNvPr id="13" name="Marcador de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3</a:t>
            </a:r>
          </a:p>
        </p:txBody>
      </p:sp>
      <p:sp>
        <p:nvSpPr>
          <p:cNvPr id="15" name="Marcador de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4</a:t>
            </a:r>
          </a:p>
        </p:txBody>
      </p:sp>
      <p:sp>
        <p:nvSpPr>
          <p:cNvPr id="21" name="Marcador de posición de imagen en línea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rtlCol="0">
            <a:normAutofit/>
          </a:bodyPr>
          <a:lstStyle>
            <a:lvl1pPr>
              <a:defRPr sz="1600"/>
            </a:lvl1pPr>
          </a:lstStyle>
          <a:p>
            <a:pPr rtl="0"/>
            <a:r>
              <a:rPr lang="es-ES" noProof="0"/>
              <a:t>Haga clic en el icono para agregar una imagen en línea</a:t>
            </a:r>
          </a:p>
        </p:txBody>
      </p:sp>
      <p:sp>
        <p:nvSpPr>
          <p:cNvPr id="22" name="Marcador de posición de imagen en línea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rtlCol="0">
            <a:normAutofit/>
          </a:bodyPr>
          <a:lstStyle>
            <a:lvl1pPr>
              <a:defRPr sz="1600"/>
            </a:lvl1pPr>
          </a:lstStyle>
          <a:p>
            <a:pPr rtl="0"/>
            <a:r>
              <a:rPr lang="es-ES" noProof="0"/>
              <a:t>Haga clic en el icono para agregar una imagen en línea</a:t>
            </a:r>
          </a:p>
        </p:txBody>
      </p:sp>
      <p:sp>
        <p:nvSpPr>
          <p:cNvPr id="23" name="Marcador de posición de imagen en línea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rtlCol="0">
            <a:normAutofit/>
          </a:bodyPr>
          <a:lstStyle>
            <a:lvl1pPr>
              <a:defRPr sz="1600"/>
            </a:lvl1pPr>
          </a:lstStyle>
          <a:p>
            <a:pPr rtl="0"/>
            <a:r>
              <a:rPr lang="es-ES" noProof="0"/>
              <a:t>Haga clic en el icono para agregar una imagen en línea</a:t>
            </a:r>
          </a:p>
        </p:txBody>
      </p:sp>
      <p:sp>
        <p:nvSpPr>
          <p:cNvPr id="24" name="Marcador de posición de imagen en línea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rtlCol="0">
            <a:normAutofit/>
          </a:bodyPr>
          <a:lstStyle>
            <a:lvl1pPr>
              <a:defRPr sz="1600"/>
            </a:lvl1pPr>
          </a:lstStyle>
          <a:p>
            <a:pPr rtl="0"/>
            <a:r>
              <a:rPr lang="es-ES" noProof="0"/>
              <a:t>Haga clic en el icono para agregar una imagen en línea</a:t>
            </a:r>
          </a:p>
        </p:txBody>
      </p:sp>
      <p:sp>
        <p:nvSpPr>
          <p:cNvPr id="25" name="Marcador de fecha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26" name="Marcador de pie de página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27" name="Marcador de número de diapositiva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61183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ítulo y dos contenidos">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rtlCol="0" anchor="b"/>
          <a:lstStyle>
            <a:lvl1pPr>
              <a:defRPr b="1">
                <a:solidFill>
                  <a:schemeClr val="bg1"/>
                </a:solidFill>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rtlCol="0">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9" name="Rectángulo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Marcador de contenido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rtlCol="0">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s-ES" noProof="0"/>
              <a:t>Haga clic para modificar los estilos de texto del patrón</a:t>
            </a:r>
          </a:p>
        </p:txBody>
      </p:sp>
      <p:sp>
        <p:nvSpPr>
          <p:cNvPr id="8" name="Marcador de contenido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Marcador de contenido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4" name="Marcador de fecha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15" name="Marcador de pie de página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16" name="Marcador de número de diapositiva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6556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72296563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ítulo y cuatro contenidos">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rtlCol="0" anchor="b"/>
          <a:lstStyle>
            <a:lvl1pPr>
              <a:defRPr b="1">
                <a:solidFill>
                  <a:schemeClr val="bg1"/>
                </a:solidFill>
              </a:defRPr>
            </a:lvl1pPr>
          </a:lstStyle>
          <a:p>
            <a:pPr rtl="0"/>
            <a:r>
              <a:rPr lang="es-ES" noProof="0"/>
              <a:t>Haga clic para modificar el estilo de título del patrón</a:t>
            </a:r>
          </a:p>
        </p:txBody>
      </p:sp>
      <p:sp>
        <p:nvSpPr>
          <p:cNvPr id="8" name="Marcador de contenido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Marcador de contenido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5" name="Marcador de contenido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6" name="Marcador de contenido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7" name="Marcador de contenido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8" name="Marcador de contenido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9" name="Marcador de contenido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20" name="Marcador de contenido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21" name="Marcador de fecha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22" name="Marcador de pie de página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23" name="Marcador de número de diapositiva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rtlCol="0"/>
          <a:lstStyle>
            <a:lvl1pPr>
              <a:defRPr sz="900">
                <a:solidFill>
                  <a:schemeClr val="accent4">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482153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y contenido de la izquierda">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rtlCol="0" anchor="b"/>
          <a:lstStyle>
            <a:lvl1pPr>
              <a:defRPr b="1">
                <a:solidFill>
                  <a:schemeClr val="bg1"/>
                </a:solidFill>
              </a:defRPr>
            </a:lvl1pPr>
          </a:lstStyle>
          <a:p>
            <a:pPr rtl="0"/>
            <a:r>
              <a:rPr lang="es-ES" noProof="0"/>
              <a:t>Haga clic para editar el título</a:t>
            </a:r>
          </a:p>
        </p:txBody>
      </p:sp>
      <p:sp>
        <p:nvSpPr>
          <p:cNvPr id="8" name="Marcador de contenido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Marcador de fecha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9" name="Rectángulo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pie de página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16" name="Marcador de número de diapositiva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rtlCol="0"/>
          <a:lstStyle>
            <a:lvl1pPr>
              <a:defRPr sz="900">
                <a:solidFill>
                  <a:schemeClr val="accent2">
                    <a:lumMod val="5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94643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ítulo, contenido y cuatro imágenes">
    <p:bg>
      <p:bgPr>
        <a:solidFill>
          <a:schemeClr val="accent4"/>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rtlCol="0" anchor="b"/>
          <a:lstStyle>
            <a:lvl1pPr algn="l">
              <a:defRPr b="1">
                <a:solidFill>
                  <a:schemeClr val="accent4"/>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1</a:t>
            </a:r>
          </a:p>
        </p:txBody>
      </p:sp>
      <p:sp>
        <p:nvSpPr>
          <p:cNvPr id="11" name="Marcador de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2</a:t>
            </a:r>
          </a:p>
        </p:txBody>
      </p:sp>
      <p:sp>
        <p:nvSpPr>
          <p:cNvPr id="13" name="Marcador de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3</a:t>
            </a:r>
          </a:p>
        </p:txBody>
      </p:sp>
      <p:sp>
        <p:nvSpPr>
          <p:cNvPr id="15" name="Marcador de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4</a:t>
            </a:r>
          </a:p>
        </p:txBody>
      </p:sp>
      <p:sp>
        <p:nvSpPr>
          <p:cNvPr id="21" name="Marcador de posición de imagen en línea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rtlCol="0">
            <a:normAutofit/>
          </a:bodyPr>
          <a:lstStyle>
            <a:lvl1pPr>
              <a:defRPr sz="1600"/>
            </a:lvl1pPr>
          </a:lstStyle>
          <a:p>
            <a:pPr rtl="0"/>
            <a:r>
              <a:rPr lang="es-ES" noProof="0"/>
              <a:t>Haga clic en el icono para agregar una imagen en línea</a:t>
            </a:r>
          </a:p>
        </p:txBody>
      </p:sp>
      <p:sp>
        <p:nvSpPr>
          <p:cNvPr id="22" name="Marcador de posición de imagen en línea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rtlCol="0">
            <a:normAutofit/>
          </a:bodyPr>
          <a:lstStyle>
            <a:lvl1pPr>
              <a:defRPr sz="1600"/>
            </a:lvl1pPr>
          </a:lstStyle>
          <a:p>
            <a:pPr rtl="0"/>
            <a:r>
              <a:rPr lang="es-ES" noProof="0"/>
              <a:t>Haga clic en el icono para agregar una imagen en línea</a:t>
            </a:r>
          </a:p>
        </p:txBody>
      </p:sp>
      <p:sp>
        <p:nvSpPr>
          <p:cNvPr id="23" name="Marcador de posición de imagen en línea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rtlCol="0">
            <a:normAutofit/>
          </a:bodyPr>
          <a:lstStyle>
            <a:lvl1pPr>
              <a:defRPr sz="1600"/>
            </a:lvl1pPr>
          </a:lstStyle>
          <a:p>
            <a:pPr rtl="0"/>
            <a:r>
              <a:rPr lang="es-ES" noProof="0"/>
              <a:t>Haga clic en el icono para agregar una imagen en línea</a:t>
            </a:r>
          </a:p>
        </p:txBody>
      </p:sp>
      <p:sp>
        <p:nvSpPr>
          <p:cNvPr id="24" name="Marcador de posición de imagen en línea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rtlCol="0">
            <a:normAutofit/>
          </a:bodyPr>
          <a:lstStyle>
            <a:lvl1pPr>
              <a:defRPr sz="1600"/>
            </a:lvl1pPr>
          </a:lstStyle>
          <a:p>
            <a:pPr rtl="0"/>
            <a:r>
              <a:rPr lang="es-ES" noProof="0"/>
              <a:t>Haga clic en el icono para agregar una imagen en línea</a:t>
            </a:r>
          </a:p>
        </p:txBody>
      </p:sp>
      <p:sp>
        <p:nvSpPr>
          <p:cNvPr id="5" name="Marcador de texto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rtlCol="0" anchor="t">
            <a:normAutofit/>
          </a:bodyPr>
          <a:lstStyle>
            <a:lvl1pPr marL="0" indent="0" algn="l">
              <a:lnSpc>
                <a:spcPct val="100000"/>
              </a:lnSpc>
              <a:buNone/>
              <a:defRPr sz="1600">
                <a:solidFill>
                  <a:schemeClr val="bg1"/>
                </a:solidFill>
              </a:defRPr>
            </a:lvl1pPr>
          </a:lstStyle>
          <a:p>
            <a:pPr lvl="0" rtl="0"/>
            <a:r>
              <a:rPr lang="es-ES" noProof="0"/>
              <a:t>Haga clic para modificar los estilos de texto del patrón</a:t>
            </a:r>
          </a:p>
        </p:txBody>
      </p:sp>
      <p:sp>
        <p:nvSpPr>
          <p:cNvPr id="16" name="Marcador de texto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1</a:t>
            </a:r>
          </a:p>
        </p:txBody>
      </p:sp>
      <p:sp>
        <p:nvSpPr>
          <p:cNvPr id="17" name="Marcador de texto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2</a:t>
            </a:r>
          </a:p>
        </p:txBody>
      </p:sp>
      <p:sp>
        <p:nvSpPr>
          <p:cNvPr id="18" name="Marcador de texto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3</a:t>
            </a:r>
          </a:p>
        </p:txBody>
      </p:sp>
      <p:sp>
        <p:nvSpPr>
          <p:cNvPr id="19" name="Marcador de texto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4</a:t>
            </a:r>
          </a:p>
        </p:txBody>
      </p:sp>
      <p:sp>
        <p:nvSpPr>
          <p:cNvPr id="28" name="Marcador de texto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rtlCol="0" anchor="t">
            <a:normAutofit/>
          </a:bodyPr>
          <a:lstStyle>
            <a:lvl1pPr marL="0" indent="0" algn="l">
              <a:lnSpc>
                <a:spcPct val="100000"/>
              </a:lnSpc>
              <a:buNone/>
              <a:defRPr sz="1200">
                <a:solidFill>
                  <a:schemeClr val="bg1"/>
                </a:solidFill>
              </a:defRPr>
            </a:lvl1pPr>
          </a:lstStyle>
          <a:p>
            <a:pPr lvl="0" rtl="0"/>
            <a:r>
              <a:rPr lang="es-ES" noProof="0"/>
              <a:t>Haga clic para modificar los estilos de texto del patrón</a:t>
            </a:r>
          </a:p>
        </p:txBody>
      </p:sp>
      <p:sp>
        <p:nvSpPr>
          <p:cNvPr id="30" name="Marcador de fecha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rtlCol="0"/>
          <a:lstStyle>
            <a:lvl1pPr>
              <a:defRPr sz="900">
                <a:solidFill>
                  <a:schemeClr val="accent1">
                    <a:lumMod val="40000"/>
                    <a:lumOff val="60000"/>
                  </a:schemeClr>
                </a:solidFill>
              </a:defRPr>
            </a:lvl1pPr>
          </a:lstStyle>
          <a:p>
            <a:pPr rtl="0"/>
            <a:r>
              <a:rPr lang="es-ES" noProof="0"/>
              <a:t>29/7/20XX</a:t>
            </a:r>
          </a:p>
        </p:txBody>
      </p:sp>
      <p:sp>
        <p:nvSpPr>
          <p:cNvPr id="31" name="Marcador de pie de página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32" name="Marcador de número de diapositiva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rganigram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rtlCol="0"/>
          <a:lstStyle>
            <a:lvl1pPr algn="l">
              <a:defRPr b="1">
                <a:solidFill>
                  <a:schemeClr val="accent4"/>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4" name="Marcador de texto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6" name="Marcador de texto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7" name="Marcador de texto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8" name="Marcador de texto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9" name="Marcador de texto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0" name="Marcador de texto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5" name="Marcador de texto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6" name="Marcador de texto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7" name="Marcador de texto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8" name="Marcador de texto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9" name="Marcador de texto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cxnSp>
        <p:nvCxnSpPr>
          <p:cNvPr id="5" name="Conector recto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Marcador de fecha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42" name="Marcador de pie de página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43" name="Marcador de número de diapositiva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cxnSp>
        <p:nvCxnSpPr>
          <p:cNvPr id="47" name="Conector recto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cabezado de la sección">
    <p:bg>
      <p:bgPr>
        <a:solidFill>
          <a:schemeClr val="accent5"/>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rtlCol="0" anchor="ctr"/>
          <a:lstStyle>
            <a:lvl1pPr>
              <a:defRPr sz="6000" b="1">
                <a:solidFill>
                  <a:schemeClr val="bg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1591659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apositiva del equipo">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b="1">
                <a:solidFill>
                  <a:schemeClr val="accent4"/>
                </a:solidFill>
              </a:defRPr>
            </a:lvl1pPr>
          </a:lstStyle>
          <a:p>
            <a:pPr rtl="0"/>
            <a:r>
              <a:rPr lang="es-ES" noProof="0"/>
              <a:t>Haga clic para modificar el estilo de título del patrón</a:t>
            </a:r>
          </a:p>
        </p:txBody>
      </p:sp>
      <p:sp>
        <p:nvSpPr>
          <p:cNvPr id="6" name="Marcador de posición de imagen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7" name="Marcador de posición de imagen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8" name="Marcador de posición de imagen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9" name="Marcador de posición de imagen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11" name="Marcador de texto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2" name="Marcador de texto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6" name="Marcador de texto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7" name="Marcador de texto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9" name="Marcador de texto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0" name="Marcador de texto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2" name="Marcador de texto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3" name="Marcador de texto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4" name="Marcador de fecha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25" name="Marcador de pie de página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26" name="Marcador de número de diapositiva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6638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noProof="0"/>
              <a:t>29/7/20XX</a:t>
            </a:r>
          </a:p>
        </p:txBody>
      </p:sp>
      <p:sp>
        <p:nvSpPr>
          <p:cNvPr id="5" name="Footer Placeholder 4"/>
          <p:cNvSpPr>
            <a:spLocks noGrp="1"/>
          </p:cNvSpPr>
          <p:nvPr>
            <p:ph type="ftr" sz="quarter" idx="11"/>
          </p:nvPr>
        </p:nvSpPr>
        <p:spPr/>
        <p:txBody>
          <a:bodyPr/>
          <a:lstStyle/>
          <a:p>
            <a:pPr rtl="0"/>
            <a:r>
              <a:rPr lang="es-ES" noProof="0"/>
              <a:t>Orientación de empleados</a:t>
            </a:r>
          </a:p>
        </p:txBody>
      </p:sp>
      <p:sp>
        <p:nvSpPr>
          <p:cNvPr id="6" name="Slide Number Placeholder 5"/>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18348330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r>
              <a:rPr lang="es-ES" noProof="0"/>
              <a:t>29/7/20XX</a:t>
            </a:r>
          </a:p>
        </p:txBody>
      </p:sp>
      <p:sp>
        <p:nvSpPr>
          <p:cNvPr id="6" name="Footer Placeholder 5"/>
          <p:cNvSpPr>
            <a:spLocks noGrp="1"/>
          </p:cNvSpPr>
          <p:nvPr>
            <p:ph type="ftr" sz="quarter" idx="11"/>
          </p:nvPr>
        </p:nvSpPr>
        <p:spPr/>
        <p:txBody>
          <a:bodyPr/>
          <a:lstStyle/>
          <a:p>
            <a:pPr rtl="0"/>
            <a:r>
              <a:rPr lang="es-ES" noProof="0"/>
              <a:t>Orientación de empleados</a:t>
            </a:r>
          </a:p>
        </p:txBody>
      </p:sp>
      <p:sp>
        <p:nvSpPr>
          <p:cNvPr id="7" name="Slide Number Placeholder 6"/>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87716032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r>
              <a:rPr lang="es-ES" noProof="0"/>
              <a:t>29/7/20XX</a:t>
            </a:r>
          </a:p>
        </p:txBody>
      </p:sp>
      <p:sp>
        <p:nvSpPr>
          <p:cNvPr id="8" name="Footer Placeholder 7"/>
          <p:cNvSpPr>
            <a:spLocks noGrp="1"/>
          </p:cNvSpPr>
          <p:nvPr>
            <p:ph type="ftr" sz="quarter" idx="11"/>
          </p:nvPr>
        </p:nvSpPr>
        <p:spPr/>
        <p:txBody>
          <a:bodyPr/>
          <a:lstStyle/>
          <a:p>
            <a:pPr rtl="0"/>
            <a:r>
              <a:rPr lang="es-ES" noProof="0"/>
              <a:t>Orientación de empleados</a:t>
            </a:r>
          </a:p>
        </p:txBody>
      </p:sp>
      <p:sp>
        <p:nvSpPr>
          <p:cNvPr id="9" name="Slide Number Placeholder 8"/>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91821598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r>
              <a:rPr lang="es-ES" noProof="0"/>
              <a:t>29/7/20XX</a:t>
            </a:r>
          </a:p>
        </p:txBody>
      </p:sp>
      <p:sp>
        <p:nvSpPr>
          <p:cNvPr id="4" name="Footer Placeholder 3"/>
          <p:cNvSpPr>
            <a:spLocks noGrp="1"/>
          </p:cNvSpPr>
          <p:nvPr>
            <p:ph type="ftr" sz="quarter" idx="11"/>
          </p:nvPr>
        </p:nvSpPr>
        <p:spPr/>
        <p:txBody>
          <a:bodyPr/>
          <a:lstStyle/>
          <a:p>
            <a:pPr rtl="0"/>
            <a:r>
              <a:rPr lang="es-ES" noProof="0"/>
              <a:t>Orientación de empleados</a:t>
            </a:r>
          </a:p>
        </p:txBody>
      </p:sp>
      <p:sp>
        <p:nvSpPr>
          <p:cNvPr id="5" name="Slide Number Placeholder 4"/>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59763188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s-ES" noProof="0"/>
              <a:t>29/7/20XX</a:t>
            </a:r>
          </a:p>
        </p:txBody>
      </p:sp>
      <p:sp>
        <p:nvSpPr>
          <p:cNvPr id="3" name="Footer Placeholder 2"/>
          <p:cNvSpPr>
            <a:spLocks noGrp="1"/>
          </p:cNvSpPr>
          <p:nvPr>
            <p:ph type="ftr" sz="quarter" idx="11"/>
          </p:nvPr>
        </p:nvSpPr>
        <p:spPr/>
        <p:txBody>
          <a:bodyPr/>
          <a:lstStyle/>
          <a:p>
            <a:pPr rtl="0"/>
            <a:r>
              <a:rPr lang="es-ES" noProof="0"/>
              <a:t>Orientación de empleados</a:t>
            </a:r>
          </a:p>
        </p:txBody>
      </p:sp>
      <p:sp>
        <p:nvSpPr>
          <p:cNvPr id="4" name="Slide Number Placeholder 3"/>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47801361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29/7/20XX</a:t>
            </a:r>
          </a:p>
        </p:txBody>
      </p:sp>
      <p:sp>
        <p:nvSpPr>
          <p:cNvPr id="6" name="Footer Placeholder 5"/>
          <p:cNvSpPr>
            <a:spLocks noGrp="1"/>
          </p:cNvSpPr>
          <p:nvPr>
            <p:ph type="ftr" sz="quarter" idx="11"/>
          </p:nvPr>
        </p:nvSpPr>
        <p:spPr/>
        <p:txBody>
          <a:bodyPr/>
          <a:lstStyle/>
          <a:p>
            <a:pPr rtl="0"/>
            <a:r>
              <a:rPr lang="es-ES" noProof="0"/>
              <a:t>Orientación de empleados</a:t>
            </a:r>
          </a:p>
        </p:txBody>
      </p:sp>
      <p:sp>
        <p:nvSpPr>
          <p:cNvPr id="7" name="Slide Number Placeholder 6"/>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941914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29/7/20XX</a:t>
            </a:r>
          </a:p>
        </p:txBody>
      </p:sp>
      <p:sp>
        <p:nvSpPr>
          <p:cNvPr id="6" name="Footer Placeholder 5"/>
          <p:cNvSpPr>
            <a:spLocks noGrp="1"/>
          </p:cNvSpPr>
          <p:nvPr>
            <p:ph type="ftr" sz="quarter" idx="11"/>
          </p:nvPr>
        </p:nvSpPr>
        <p:spPr/>
        <p:txBody>
          <a:bodyPr/>
          <a:lstStyle/>
          <a:p>
            <a:pPr rtl="0"/>
            <a:r>
              <a:rPr lang="es-ES" noProof="0"/>
              <a:t>Orientación de empleados</a:t>
            </a:r>
          </a:p>
        </p:txBody>
      </p:sp>
      <p:sp>
        <p:nvSpPr>
          <p:cNvPr id="7" name="Slide Number Placeholder 6"/>
          <p:cNvSpPr>
            <a:spLocks noGrp="1"/>
          </p:cNvSpPr>
          <p:nvPr>
            <p:ph type="sldNum" sz="quarter" idx="12"/>
          </p:nvPr>
        </p:nvSpPr>
        <p:spPr/>
        <p:txBody>
          <a:body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8043422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rtl="0"/>
            <a:r>
              <a:rPr lang="es-ES" noProof="0"/>
              <a:t>29/7/20XX</a:t>
            </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rtl="0"/>
            <a:r>
              <a:rPr lang="es-ES" noProof="0"/>
              <a:t>Orientación de empleados</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2997616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77" r:id="rId19"/>
    <p:sldLayoutId id="2147483674" r:id="rId20"/>
    <p:sldLayoutId id="2147483671" r:id="rId21"/>
    <p:sldLayoutId id="2147483676" r:id="rId22"/>
    <p:sldLayoutId id="2147483670" r:id="rId23"/>
    <p:sldLayoutId id="2147483651" r:id="rId24"/>
    <p:sldLayoutId id="2147483672" r:id="rId25"/>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65640" y="3753967"/>
            <a:ext cx="10838972" cy="1419757"/>
          </a:xfrm>
        </p:spPr>
        <p:txBody>
          <a:bodyPr rtlCol="0">
            <a:normAutofit/>
          </a:bodyPr>
          <a:lstStyle/>
          <a:p>
            <a:pPr algn="ctr" rtl="0"/>
            <a:r>
              <a:rPr lang="es-ES" dirty="0"/>
              <a:t>Fundamento de Base De Datos</a:t>
            </a:r>
            <a:br>
              <a:rPr lang="es-ES" dirty="0"/>
            </a:br>
            <a:r>
              <a:rPr lang="es-ES" sz="2400" dirty="0"/>
              <a:t>Kevin Bustamante</a:t>
            </a:r>
            <a:endParaRPr lang="es-ES" dirty="0"/>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1261009" y="5181600"/>
            <a:ext cx="9648233" cy="772263"/>
          </a:xfrm>
        </p:spPr>
        <p:txBody>
          <a:bodyPr rtlCol="0">
            <a:noAutofit/>
          </a:bodyPr>
          <a:lstStyle/>
          <a:p>
            <a:pPr algn="ctr" rtl="0">
              <a:lnSpc>
                <a:spcPct val="90000"/>
              </a:lnSpc>
            </a:pPr>
            <a:r>
              <a:rPr lang="es-ES" sz="1600" dirty="0">
                <a:solidFill>
                  <a:schemeClr val="bg1"/>
                </a:solidFill>
              </a:rPr>
              <a:t>Kevin Bustamante</a:t>
            </a:r>
            <a:br>
              <a:rPr lang="es-ES" sz="1600" dirty="0">
                <a:solidFill>
                  <a:schemeClr val="bg1"/>
                </a:solidFill>
              </a:rPr>
            </a:br>
            <a:br>
              <a:rPr lang="es-ES" sz="1600" dirty="0">
                <a:solidFill>
                  <a:schemeClr val="bg1"/>
                </a:solidFill>
              </a:rPr>
            </a:br>
            <a:endParaRPr lang="es-ES" sz="1600" dirty="0">
              <a:solidFill>
                <a:schemeClr val="bg1"/>
              </a:solidFill>
            </a:endParaRPr>
          </a:p>
          <a:p>
            <a:pPr algn="ctr">
              <a:lnSpc>
                <a:spcPct val="90000"/>
              </a:lnSpc>
            </a:pPr>
            <a:r>
              <a:rPr lang="es-E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Octubre 2022 – Febrero 2023</a:t>
            </a:r>
          </a:p>
        </p:txBody>
      </p:sp>
      <p:pic>
        <p:nvPicPr>
          <p:cNvPr id="1026" name="Picture 2" descr="Resultado de imagen para logo utpl">
            <a:extLst>
              <a:ext uri="{FF2B5EF4-FFF2-40B4-BE49-F238E27FC236}">
                <a16:creationId xmlns:a16="http://schemas.microsoft.com/office/drawing/2014/main" id="{5E913ABF-17F0-495B-5DB0-54632EE527C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75806" y="1399697"/>
            <a:ext cx="4240388" cy="170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8" name="Imagen 8" descr="Diagrama&#10;&#10;Descripción generada automáticamente">
            <a:extLst>
              <a:ext uri="{FF2B5EF4-FFF2-40B4-BE49-F238E27FC236}">
                <a16:creationId xmlns:a16="http://schemas.microsoft.com/office/drawing/2014/main" id="{6F163D6C-CFED-C013-6851-CE83B8955090}"/>
              </a:ext>
            </a:extLst>
          </p:cNvPr>
          <p:cNvPicPr>
            <a:picLocks noChangeAspect="1"/>
          </p:cNvPicPr>
          <p:nvPr/>
        </p:nvPicPr>
        <p:blipFill>
          <a:blip r:embed="rId2"/>
          <a:stretch>
            <a:fillRect/>
          </a:stretch>
        </p:blipFill>
        <p:spPr>
          <a:xfrm>
            <a:off x="791239" y="1208661"/>
            <a:ext cx="5304759" cy="2625855"/>
          </a:xfrm>
          <a:prstGeom prst="rect">
            <a:avLst/>
          </a:prstGeom>
          <a:solidFill>
            <a:srgbClr val="FFFFFF">
              <a:shade val="85000"/>
            </a:srgbClr>
          </a:solidFill>
          <a:effectLst>
            <a:innerShdw blurRad="57150" dist="38100" dir="14460000">
              <a:prstClr val="black">
                <a:alpha val="70000"/>
              </a:prstClr>
            </a:innerShdw>
          </a:effectLst>
          <a:scene3d>
            <a:camera prst="orthographicFront"/>
            <a:lightRig rig="twoPt" dir="t">
              <a:rot lat="0" lon="0" rev="7200000"/>
            </a:lightRig>
          </a:scene3d>
          <a:sp3d>
            <a:bevelT w="25400" h="19050"/>
            <a:contourClr>
              <a:srgbClr val="FFFFFF"/>
            </a:contourClr>
          </a:sp3d>
        </p:spPr>
      </p:pic>
      <p:sp>
        <p:nvSpPr>
          <p:cNvPr id="7" name="CuadroTexto 6">
            <a:extLst>
              <a:ext uri="{FF2B5EF4-FFF2-40B4-BE49-F238E27FC236}">
                <a16:creationId xmlns:a16="http://schemas.microsoft.com/office/drawing/2014/main" id="{3F8FF37A-ED2B-C683-08FC-CE0FFFE16C40}"/>
              </a:ext>
            </a:extLst>
          </p:cNvPr>
          <p:cNvSpPr txBox="1"/>
          <p:nvPr/>
        </p:nvSpPr>
        <p:spPr>
          <a:xfrm>
            <a:off x="6499654" y="733647"/>
            <a:ext cx="4419171" cy="35758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Genres contiene un String de géneros que puede contener 0 a n géneros. </a:t>
            </a:r>
          </a:p>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Se soluciona con una tabla llamada Movie_Genres utilizando la llave primaria de cada uno.</a:t>
            </a:r>
          </a:p>
          <a:p>
            <a:pPr>
              <a:spcBef>
                <a:spcPct val="20000"/>
              </a:spcBef>
              <a:spcAft>
                <a:spcPts val="600"/>
              </a:spcAft>
              <a:buClr>
                <a:schemeClr val="tx1"/>
              </a:buClr>
              <a:buSzPct val="80000"/>
              <a:buFont typeface="Wingdings 3" panose="05040102010807070707" pitchFamily="18" charset="2"/>
              <a:buChar char=""/>
            </a:pPr>
            <a:endParaRPr lang="en-US">
              <a:solidFill>
                <a:schemeClr val="bg2">
                  <a:lumMod val="75000"/>
                </a:schemeClr>
              </a:solidFill>
            </a:endParaRPr>
          </a:p>
        </p:txBody>
      </p:sp>
      <p:sp>
        <p:nvSpPr>
          <p:cNvPr id="5" name="Marcador de pie de página 4">
            <a:extLst>
              <a:ext uri="{FF2B5EF4-FFF2-40B4-BE49-F238E27FC236}">
                <a16:creationId xmlns:a16="http://schemas.microsoft.com/office/drawing/2014/main" id="{9FD16999-B9F6-5E62-7C95-4E66FCA46C77}"/>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noProof="0">
                <a:solidFill>
                  <a:schemeClr val="bg2">
                    <a:lumMod val="50000"/>
                  </a:schemeClr>
                </a:solidFill>
                <a:effectLst/>
                <a:latin typeface="+mn-lt"/>
                <a:ea typeface="+mn-ea"/>
                <a:cs typeface="+mn-cs"/>
              </a:rPr>
              <a:t>Orientación de empleados</a:t>
            </a:r>
          </a:p>
        </p:txBody>
      </p:sp>
      <p:sp>
        <p:nvSpPr>
          <p:cNvPr id="4" name="Marcador de fecha 3">
            <a:extLst>
              <a:ext uri="{FF2B5EF4-FFF2-40B4-BE49-F238E27FC236}">
                <a16:creationId xmlns:a16="http://schemas.microsoft.com/office/drawing/2014/main" id="{AD68F49F-BDA2-8A68-87FC-1BE0BF465E2D}"/>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defTabSz="914400">
              <a:spcAft>
                <a:spcPts val="600"/>
              </a:spcAft>
            </a:pPr>
            <a:r>
              <a:rPr lang="en-US" noProof="0"/>
              <a:t>29/7/20XX</a:t>
            </a:r>
          </a:p>
        </p:txBody>
      </p:sp>
      <p:sp>
        <p:nvSpPr>
          <p:cNvPr id="6" name="Marcador de número de diapositiva 5">
            <a:extLst>
              <a:ext uri="{FF2B5EF4-FFF2-40B4-BE49-F238E27FC236}">
                <a16:creationId xmlns:a16="http://schemas.microsoft.com/office/drawing/2014/main" id="{B3648742-E01B-8C5C-FBBB-9767A24B8726}"/>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noProof="0" smtClean="0"/>
              <a:pPr defTabSz="914400">
                <a:spcAft>
                  <a:spcPts val="600"/>
                </a:spcAft>
              </a:pPr>
              <a:t>10</a:t>
            </a:fld>
            <a:endParaRPr lang="en-US" noProof="0"/>
          </a:p>
        </p:txBody>
      </p:sp>
    </p:spTree>
    <p:extLst>
      <p:ext uri="{BB962C8B-B14F-4D97-AF65-F5344CB8AC3E}">
        <p14:creationId xmlns:p14="http://schemas.microsoft.com/office/powerpoint/2010/main" val="149001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7" descr="Diagrama&#10;&#10;Descripción generada automáticamente">
            <a:extLst>
              <a:ext uri="{FF2B5EF4-FFF2-40B4-BE49-F238E27FC236}">
                <a16:creationId xmlns:a16="http://schemas.microsoft.com/office/drawing/2014/main" id="{351FE3ED-0E23-43B3-8B8E-15D82435610C}"/>
              </a:ext>
            </a:extLst>
          </p:cNvPr>
          <p:cNvPicPr>
            <a:picLocks noChangeAspect="1"/>
          </p:cNvPicPr>
          <p:nvPr/>
        </p:nvPicPr>
        <p:blipFill>
          <a:blip r:embed="rId2"/>
          <a:stretch>
            <a:fillRect/>
          </a:stretch>
        </p:blipFill>
        <p:spPr>
          <a:xfrm>
            <a:off x="1101217" y="1875029"/>
            <a:ext cx="5641063" cy="2778223"/>
          </a:xfrm>
          <a:prstGeom prst="rect">
            <a:avLst/>
          </a:prstGeom>
        </p:spPr>
      </p:pic>
      <p:sp>
        <p:nvSpPr>
          <p:cNvPr id="8" name="CuadroTexto 7">
            <a:extLst>
              <a:ext uri="{FF2B5EF4-FFF2-40B4-BE49-F238E27FC236}">
                <a16:creationId xmlns:a16="http://schemas.microsoft.com/office/drawing/2014/main" id="{93272061-1455-470D-93AA-B0746B812190}"/>
              </a:ext>
            </a:extLst>
          </p:cNvPr>
          <p:cNvSpPr txBox="1"/>
          <p:nvPr/>
        </p:nvSpPr>
        <p:spPr>
          <a:xfrm>
            <a:off x="7532710" y="1822449"/>
            <a:ext cx="3479419" cy="292259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20000"/>
              </a:spcBef>
              <a:spcAft>
                <a:spcPts val="600"/>
              </a:spcAft>
              <a:buClr>
                <a:schemeClr val="tx1"/>
              </a:buClr>
              <a:buSzPct val="80000"/>
              <a:buFont typeface="Wingdings 3" panose="05040102010807070707" pitchFamily="18" charset="2"/>
              <a:buChar char=""/>
            </a:pPr>
            <a:r>
              <a:rPr lang="en-US" dirty="0" err="1">
                <a:solidFill>
                  <a:srgbClr val="0F496F"/>
                </a:solidFill>
              </a:rPr>
              <a:t>Production_companies</a:t>
            </a:r>
            <a:r>
              <a:rPr lang="en-US" dirty="0">
                <a:solidFill>
                  <a:srgbClr val="0F496F"/>
                </a:solidFill>
              </a:rPr>
              <a:t> y </a:t>
            </a:r>
            <a:r>
              <a:rPr lang="en-US" dirty="0" err="1">
                <a:solidFill>
                  <a:srgbClr val="0F496F"/>
                </a:solidFill>
              </a:rPr>
              <a:t>Prodction_countries</a:t>
            </a:r>
            <a:r>
              <a:rPr lang="en-US" dirty="0">
                <a:solidFill>
                  <a:srgbClr val="0F496F"/>
                </a:solidFill>
              </a:rPr>
              <a:t> son Strings de JSON y </a:t>
            </a:r>
            <a:r>
              <a:rPr lang="en-US" dirty="0" err="1">
                <a:solidFill>
                  <a:srgbClr val="0F496F"/>
                </a:solidFill>
              </a:rPr>
              <a:t>su</a:t>
            </a:r>
            <a:r>
              <a:rPr lang="en-US" dirty="0">
                <a:solidFill>
                  <a:srgbClr val="0F496F"/>
                </a:solidFill>
              </a:rPr>
              <a:t> </a:t>
            </a:r>
            <a:r>
              <a:rPr lang="en-US" dirty="0" err="1">
                <a:solidFill>
                  <a:srgbClr val="0F496F"/>
                </a:solidFill>
              </a:rPr>
              <a:t>relacion</a:t>
            </a:r>
            <a:r>
              <a:rPr lang="en-US" dirty="0">
                <a:solidFill>
                  <a:srgbClr val="0F496F"/>
                </a:solidFill>
              </a:rPr>
              <a:t> es de </a:t>
            </a:r>
            <a:r>
              <a:rPr lang="en-US" dirty="0" err="1">
                <a:solidFill>
                  <a:srgbClr val="0F496F"/>
                </a:solidFill>
              </a:rPr>
              <a:t>mucho</a:t>
            </a:r>
            <a:r>
              <a:rPr lang="en-US" dirty="0">
                <a:solidFill>
                  <a:srgbClr val="0F496F"/>
                </a:solidFill>
              </a:rPr>
              <a:t> a </a:t>
            </a:r>
            <a:r>
              <a:rPr lang="en-US" dirty="0" err="1">
                <a:solidFill>
                  <a:srgbClr val="0F496F"/>
                </a:solidFill>
              </a:rPr>
              <a:t>muchos</a:t>
            </a:r>
            <a:r>
              <a:rPr lang="en-US" dirty="0">
                <a:solidFill>
                  <a:srgbClr val="0F496F"/>
                </a:solidFill>
              </a:rPr>
              <a:t>.</a:t>
            </a:r>
          </a:p>
        </p:txBody>
      </p:sp>
      <p:sp>
        <p:nvSpPr>
          <p:cNvPr id="5" name="Marcador de pie de página 4">
            <a:extLst>
              <a:ext uri="{FF2B5EF4-FFF2-40B4-BE49-F238E27FC236}">
                <a16:creationId xmlns:a16="http://schemas.microsoft.com/office/drawing/2014/main" id="{A45FFDA7-2E81-DEE8-2FF4-8F08161EEF77}"/>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noProof="0">
                <a:solidFill>
                  <a:srgbClr val="0A304A"/>
                </a:solidFill>
                <a:effectLst/>
                <a:latin typeface="+mn-lt"/>
                <a:ea typeface="+mn-ea"/>
                <a:cs typeface="+mn-cs"/>
              </a:rPr>
              <a:t>Orientación de empleados</a:t>
            </a:r>
          </a:p>
        </p:txBody>
      </p:sp>
      <p:sp>
        <p:nvSpPr>
          <p:cNvPr id="4" name="Marcador de fecha 3">
            <a:extLst>
              <a:ext uri="{FF2B5EF4-FFF2-40B4-BE49-F238E27FC236}">
                <a16:creationId xmlns:a16="http://schemas.microsoft.com/office/drawing/2014/main" id="{329A3BD1-2A04-B1B1-FF04-939EAFDA7250}"/>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defTabSz="914400">
              <a:spcAft>
                <a:spcPts val="600"/>
              </a:spcAft>
            </a:pPr>
            <a:r>
              <a:rPr lang="en-US" noProof="0">
                <a:solidFill>
                  <a:srgbClr val="0A304A"/>
                </a:solidFill>
              </a:rPr>
              <a:t>29/7/20XX</a:t>
            </a:r>
          </a:p>
        </p:txBody>
      </p:sp>
      <p:sp>
        <p:nvSpPr>
          <p:cNvPr id="6" name="Marcador de número de diapositiva 5">
            <a:extLst>
              <a:ext uri="{FF2B5EF4-FFF2-40B4-BE49-F238E27FC236}">
                <a16:creationId xmlns:a16="http://schemas.microsoft.com/office/drawing/2014/main" id="{EDA415AA-8FED-13CC-B28A-35002B1B10C9}"/>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noProof="0">
                <a:solidFill>
                  <a:srgbClr val="0A304A"/>
                </a:solidFill>
              </a:rPr>
              <a:pPr defTabSz="914400">
                <a:spcAft>
                  <a:spcPts val="600"/>
                </a:spcAft>
              </a:pPr>
              <a:t>11</a:t>
            </a:fld>
            <a:endParaRPr lang="en-US" noProof="0">
              <a:solidFill>
                <a:srgbClr val="0A304A"/>
              </a:solidFill>
            </a:endParaRPr>
          </a:p>
        </p:txBody>
      </p:sp>
      <p:grpSp>
        <p:nvGrpSpPr>
          <p:cNvPr id="17" name="Group 16">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8039070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53235-6134-1177-0352-7F0CEE413D1C}"/>
              </a:ext>
            </a:extLst>
          </p:cNvPr>
          <p:cNvSpPr txBox="1">
            <a:spLocks/>
          </p:cNvSpPr>
          <p:nvPr/>
        </p:nvSpPr>
        <p:spPr>
          <a:xfrm>
            <a:off x="684212" y="4487332"/>
            <a:ext cx="7350079" cy="150706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pPr algn="l" defTabSz="457200">
              <a:spcAft>
                <a:spcPts val="600"/>
              </a:spcAft>
            </a:pPr>
            <a:r>
              <a:rPr lang="en-US" sz="3600" cap="all" dirty="0" err="1">
                <a:ln w="3175" cmpd="sng">
                  <a:noFill/>
                </a:ln>
                <a:solidFill>
                  <a:schemeClr val="tx1"/>
                </a:solidFill>
              </a:rPr>
              <a:t>Limpieza</a:t>
            </a:r>
            <a:r>
              <a:rPr lang="en-US" sz="3600" cap="all" dirty="0">
                <a:ln w="3175" cmpd="sng">
                  <a:noFill/>
                </a:ln>
                <a:solidFill>
                  <a:schemeClr val="tx1"/>
                </a:solidFill>
              </a:rPr>
              <a:t> Caso “Crew” </a:t>
            </a:r>
          </a:p>
        </p:txBody>
      </p:sp>
      <p:sp>
        <p:nvSpPr>
          <p:cNvPr id="3" name="CuadroTexto 2">
            <a:extLst>
              <a:ext uri="{FF2B5EF4-FFF2-40B4-BE49-F238E27FC236}">
                <a16:creationId xmlns:a16="http://schemas.microsoft.com/office/drawing/2014/main" id="{851A8B32-533B-B997-CB98-9C5498B92491}"/>
              </a:ext>
            </a:extLst>
          </p:cNvPr>
          <p:cNvSpPr txBox="1"/>
          <p:nvPr/>
        </p:nvSpPr>
        <p:spPr>
          <a:xfrm>
            <a:off x="684212" y="685800"/>
            <a:ext cx="7350079"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Para la </a:t>
            </a:r>
            <a:r>
              <a:rPr lang="en-US" dirty="0" err="1">
                <a:solidFill>
                  <a:schemeClr val="bg2">
                    <a:lumMod val="75000"/>
                  </a:schemeClr>
                </a:solidFill>
              </a:rPr>
              <a:t>limpieza</a:t>
            </a:r>
            <a:r>
              <a:rPr lang="en-US" dirty="0">
                <a:solidFill>
                  <a:schemeClr val="bg2">
                    <a:lumMod val="75000"/>
                  </a:schemeClr>
                </a:solidFill>
              </a:rPr>
              <a:t> de la </a:t>
            </a:r>
            <a:r>
              <a:rPr lang="en-US" dirty="0" err="1">
                <a:solidFill>
                  <a:schemeClr val="bg2">
                    <a:lumMod val="75000"/>
                  </a:schemeClr>
                </a:solidFill>
              </a:rPr>
              <a:t>tabla</a:t>
            </a:r>
            <a:r>
              <a:rPr lang="en-US" dirty="0">
                <a:solidFill>
                  <a:schemeClr val="bg2">
                    <a:lumMod val="75000"/>
                  </a:schemeClr>
                </a:solidFill>
              </a:rPr>
              <a:t> crew </a:t>
            </a:r>
            <a:r>
              <a:rPr lang="en-US" dirty="0" err="1">
                <a:solidFill>
                  <a:schemeClr val="bg2">
                    <a:lumMod val="75000"/>
                  </a:schemeClr>
                </a:solidFill>
              </a:rPr>
              <a:t>habia</a:t>
            </a:r>
            <a:r>
              <a:rPr lang="en-US" dirty="0">
                <a:solidFill>
                  <a:schemeClr val="bg2">
                    <a:lumMod val="75000"/>
                  </a:schemeClr>
                </a:solidFill>
              </a:rPr>
              <a:t> </a:t>
            </a:r>
            <a:r>
              <a:rPr lang="en-US" dirty="0" err="1">
                <a:solidFill>
                  <a:schemeClr val="bg2">
                    <a:lumMod val="75000"/>
                  </a:schemeClr>
                </a:solidFill>
              </a:rPr>
              <a:t>varios</a:t>
            </a:r>
            <a:r>
              <a:rPr lang="en-US" dirty="0">
                <a:solidFill>
                  <a:schemeClr val="bg2">
                    <a:lumMod val="75000"/>
                  </a:schemeClr>
                </a:solidFill>
              </a:rPr>
              <a:t> </a:t>
            </a:r>
            <a:r>
              <a:rPr lang="en-US" dirty="0" err="1">
                <a:solidFill>
                  <a:schemeClr val="bg2">
                    <a:lumMod val="75000"/>
                  </a:schemeClr>
                </a:solidFill>
              </a:rPr>
              <a:t>casos</a:t>
            </a:r>
            <a:r>
              <a:rPr lang="en-US" dirty="0">
                <a:solidFill>
                  <a:schemeClr val="bg2">
                    <a:lumMod val="75000"/>
                  </a:schemeClr>
                </a:solidFill>
              </a:rPr>
              <a:t> a </a:t>
            </a:r>
            <a:r>
              <a:rPr lang="en-US" dirty="0" err="1">
                <a:solidFill>
                  <a:schemeClr val="bg2">
                    <a:lumMod val="75000"/>
                  </a:schemeClr>
                </a:solidFill>
              </a:rPr>
              <a:t>considerar</a:t>
            </a:r>
            <a:r>
              <a:rPr lang="en-US" dirty="0">
                <a:solidFill>
                  <a:schemeClr val="bg2">
                    <a:lumMod val="75000"/>
                  </a:schemeClr>
                </a:solidFill>
              </a:rPr>
              <a:t>.</a:t>
            </a:r>
          </a:p>
        </p:txBody>
      </p:sp>
      <p:pic>
        <p:nvPicPr>
          <p:cNvPr id="7" name="Imagen 6">
            <a:extLst>
              <a:ext uri="{FF2B5EF4-FFF2-40B4-BE49-F238E27FC236}">
                <a16:creationId xmlns:a16="http://schemas.microsoft.com/office/drawing/2014/main" id="{2D76C1F1-25D6-D951-6218-9648D4B54314}"/>
              </a:ext>
            </a:extLst>
          </p:cNvPr>
          <p:cNvPicPr>
            <a:picLocks noChangeAspect="1"/>
          </p:cNvPicPr>
          <p:nvPr/>
        </p:nvPicPr>
        <p:blipFill rotWithShape="1">
          <a:blip r:embed="rId3"/>
          <a:srcRect l="8798" r="33731" b="1"/>
          <a:stretch/>
        </p:blipFill>
        <p:spPr>
          <a:xfrm>
            <a:off x="7396640" y="354588"/>
            <a:ext cx="4287263" cy="2946617"/>
          </a:xfrm>
          <a:custGeom>
            <a:avLst/>
            <a:gdLst/>
            <a:ahLst/>
            <a:cxnLst/>
            <a:rect l="l" t="t" r="r" b="b"/>
            <a:pathLst>
              <a:path w="3239538" h="2226520">
                <a:moveTo>
                  <a:pt x="322464" y="0"/>
                </a:moveTo>
                <a:lnTo>
                  <a:pt x="3239538" y="0"/>
                </a:lnTo>
                <a:lnTo>
                  <a:pt x="3239538" y="2226520"/>
                </a:lnTo>
                <a:lnTo>
                  <a:pt x="0" y="2226520"/>
                </a:lnTo>
                <a:lnTo>
                  <a:pt x="0" y="322464"/>
                </a:lnTo>
                <a:close/>
              </a:path>
            </a:pathLst>
          </a:custGeom>
          <a:ln w="15875">
            <a:solidFill>
              <a:srgbClr val="FFFFFF">
                <a:alpha val="40000"/>
              </a:srgbClr>
            </a:solidFill>
          </a:ln>
          <a:effectLst>
            <a:innerShdw blurRad="57150" dist="38100" dir="14460000">
              <a:prstClr val="black">
                <a:alpha val="70000"/>
              </a:prstClr>
            </a:innerShdw>
          </a:effectLst>
        </p:spPr>
      </p:pic>
      <p:pic>
        <p:nvPicPr>
          <p:cNvPr id="5" name="Imagen 4">
            <a:extLst>
              <a:ext uri="{FF2B5EF4-FFF2-40B4-BE49-F238E27FC236}">
                <a16:creationId xmlns:a16="http://schemas.microsoft.com/office/drawing/2014/main" id="{B2CD0DAF-CF92-6398-301A-B8C0C099B7DA}"/>
              </a:ext>
            </a:extLst>
          </p:cNvPr>
          <p:cNvPicPr>
            <a:picLocks noChangeAspect="1"/>
          </p:cNvPicPr>
          <p:nvPr/>
        </p:nvPicPr>
        <p:blipFill rotWithShape="1">
          <a:blip r:embed="rId4"/>
          <a:srcRect l="13248" r="28841" b="-1"/>
          <a:stretch/>
        </p:blipFill>
        <p:spPr>
          <a:xfrm>
            <a:off x="7333968" y="3401206"/>
            <a:ext cx="4574334" cy="2981856"/>
          </a:xfrm>
          <a:custGeom>
            <a:avLst/>
            <a:gdLst/>
            <a:ahLst/>
            <a:cxnLst/>
            <a:rect l="l" t="t" r="r" b="b"/>
            <a:pathLst>
              <a:path w="3239538" h="2111747">
                <a:moveTo>
                  <a:pt x="0" y="0"/>
                </a:moveTo>
                <a:lnTo>
                  <a:pt x="3239538" y="0"/>
                </a:lnTo>
                <a:lnTo>
                  <a:pt x="3239538" y="1789284"/>
                </a:lnTo>
                <a:lnTo>
                  <a:pt x="2917075" y="2111747"/>
                </a:lnTo>
                <a:lnTo>
                  <a:pt x="0" y="2111747"/>
                </a:lnTo>
                <a:close/>
              </a:path>
            </a:pathLst>
          </a:custGeom>
          <a:ln w="15875">
            <a:solidFill>
              <a:srgbClr val="FFFFFF">
                <a:alpha val="40000"/>
              </a:srgbClr>
            </a:solidFill>
          </a:ln>
          <a:effectLst>
            <a:innerShdw blurRad="57150" dist="38100" dir="14460000">
              <a:prstClr val="black">
                <a:alpha val="70000"/>
              </a:prstClr>
            </a:innerShdw>
          </a:effectLst>
        </p:spPr>
      </p:pic>
      <p:sp>
        <p:nvSpPr>
          <p:cNvPr id="115" name="Marcador de número de diapositiva 114">
            <a:extLst>
              <a:ext uri="{FF2B5EF4-FFF2-40B4-BE49-F238E27FC236}">
                <a16:creationId xmlns:a16="http://schemas.microsoft.com/office/drawing/2014/main" id="{47C21FD0-6144-422A-9727-F3249A6B5540}"/>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sz="3200" smtClean="0">
                <a:solidFill>
                  <a:schemeClr val="bg2">
                    <a:lumMod val="50000"/>
                  </a:schemeClr>
                </a:solidFill>
              </a:rPr>
              <a:pPr defTabSz="914400">
                <a:spcAft>
                  <a:spcPts val="600"/>
                </a:spcAft>
              </a:pPr>
              <a:t>12</a:t>
            </a:fld>
            <a:endParaRPr lang="en-US" sz="3200">
              <a:solidFill>
                <a:schemeClr val="bg2">
                  <a:lumMod val="50000"/>
                </a:schemeClr>
              </a:solidFill>
            </a:endParaRPr>
          </a:p>
        </p:txBody>
      </p:sp>
    </p:spTree>
    <p:extLst>
      <p:ext uri="{BB962C8B-B14F-4D97-AF65-F5344CB8AC3E}">
        <p14:creationId xmlns:p14="http://schemas.microsoft.com/office/powerpoint/2010/main" val="45051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1" name="Marcador de fecha 10">
            <a:extLst>
              <a:ext uri="{FF2B5EF4-FFF2-40B4-BE49-F238E27FC236}">
                <a16:creationId xmlns:a16="http://schemas.microsoft.com/office/drawing/2014/main" id="{D131786A-4818-01B1-5EB6-97E5174F0AF7}"/>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defTabSz="914400">
              <a:spcAft>
                <a:spcPts val="600"/>
              </a:spcAft>
            </a:pPr>
            <a:r>
              <a:rPr lang="en-US" sz="1000" noProof="0">
                <a:solidFill>
                  <a:schemeClr val="bg2">
                    <a:lumMod val="50000"/>
                  </a:schemeClr>
                </a:solidFill>
              </a:rPr>
              <a:t>29/7/20XX</a:t>
            </a:r>
          </a:p>
        </p:txBody>
      </p:sp>
      <p:sp>
        <p:nvSpPr>
          <p:cNvPr id="12" name="Marcador de pie de página 11">
            <a:extLst>
              <a:ext uri="{FF2B5EF4-FFF2-40B4-BE49-F238E27FC236}">
                <a16:creationId xmlns:a16="http://schemas.microsoft.com/office/drawing/2014/main" id="{06B391CC-82CC-72D3-862B-B41B7AAB4976}"/>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sz="1000" b="0" i="0" kern="1200" noProof="0">
                <a:solidFill>
                  <a:schemeClr val="bg2">
                    <a:lumMod val="50000"/>
                  </a:schemeClr>
                </a:solidFill>
                <a:effectLst/>
                <a:latin typeface="+mn-lt"/>
                <a:ea typeface="+mn-ea"/>
                <a:cs typeface="+mn-cs"/>
              </a:rPr>
              <a:t>Orientación de empleados</a:t>
            </a:r>
          </a:p>
        </p:txBody>
      </p:sp>
      <p:sp>
        <p:nvSpPr>
          <p:cNvPr id="13" name="Marcador de número de diapositiva 12">
            <a:extLst>
              <a:ext uri="{FF2B5EF4-FFF2-40B4-BE49-F238E27FC236}">
                <a16:creationId xmlns:a16="http://schemas.microsoft.com/office/drawing/2014/main" id="{A9737B40-9217-1F1A-2611-A7BFF919FB63}"/>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sz="3200" noProof="0" smtClean="0">
                <a:solidFill>
                  <a:schemeClr val="bg2">
                    <a:lumMod val="50000"/>
                  </a:schemeClr>
                </a:solidFill>
              </a:rPr>
              <a:pPr defTabSz="914400">
                <a:spcAft>
                  <a:spcPts val="600"/>
                </a:spcAft>
              </a:pPr>
              <a:t>13</a:t>
            </a:fld>
            <a:endParaRPr lang="en-US" sz="3200" noProof="0">
              <a:solidFill>
                <a:schemeClr val="bg2">
                  <a:lumMod val="50000"/>
                </a:schemeClr>
              </a:solidFill>
            </a:endParaRPr>
          </a:p>
        </p:txBody>
      </p:sp>
      <p:pic>
        <p:nvPicPr>
          <p:cNvPr id="15" name="Imagen 14">
            <a:extLst>
              <a:ext uri="{FF2B5EF4-FFF2-40B4-BE49-F238E27FC236}">
                <a16:creationId xmlns:a16="http://schemas.microsoft.com/office/drawing/2014/main" id="{10B4AD7B-A5EF-9919-111B-40E1A05C9D8B}"/>
              </a:ext>
            </a:extLst>
          </p:cNvPr>
          <p:cNvPicPr>
            <a:picLocks noChangeAspect="1"/>
          </p:cNvPicPr>
          <p:nvPr/>
        </p:nvPicPr>
        <p:blipFill rotWithShape="1">
          <a:blip r:embed="rId2"/>
          <a:srcRect r="20444"/>
          <a:stretch/>
        </p:blipFill>
        <p:spPr>
          <a:xfrm>
            <a:off x="1201709" y="812553"/>
            <a:ext cx="6304242" cy="3486696"/>
          </a:xfrm>
          <a:prstGeom prst="rect">
            <a:avLst/>
          </a:prstGeom>
        </p:spPr>
      </p:pic>
      <p:pic>
        <p:nvPicPr>
          <p:cNvPr id="16" name="Imagen 15">
            <a:extLst>
              <a:ext uri="{FF2B5EF4-FFF2-40B4-BE49-F238E27FC236}">
                <a16:creationId xmlns:a16="http://schemas.microsoft.com/office/drawing/2014/main" id="{5B416057-1B93-8039-E429-759457DA9394}"/>
              </a:ext>
            </a:extLst>
          </p:cNvPr>
          <p:cNvPicPr>
            <a:picLocks noChangeAspect="1"/>
          </p:cNvPicPr>
          <p:nvPr/>
        </p:nvPicPr>
        <p:blipFill>
          <a:blip r:embed="rId3"/>
          <a:stretch>
            <a:fillRect/>
          </a:stretch>
        </p:blipFill>
        <p:spPr>
          <a:xfrm>
            <a:off x="7713016" y="1036452"/>
            <a:ext cx="4122780" cy="3875908"/>
          </a:xfrm>
          <a:prstGeom prst="rect">
            <a:avLst/>
          </a:prstGeom>
        </p:spPr>
      </p:pic>
    </p:spTree>
    <p:extLst>
      <p:ext uri="{BB962C8B-B14F-4D97-AF65-F5344CB8AC3E}">
        <p14:creationId xmlns:p14="http://schemas.microsoft.com/office/powerpoint/2010/main" val="387955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53235-6134-1177-0352-7F0CEE413D1C}"/>
              </a:ext>
            </a:extLst>
          </p:cNvPr>
          <p:cNvSpPr txBox="1">
            <a:spLocks/>
          </p:cNvSpPr>
          <p:nvPr/>
        </p:nvSpPr>
        <p:spPr>
          <a:xfrm>
            <a:off x="684212" y="4487332"/>
            <a:ext cx="4620880" cy="150706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pPr algn="l" defTabSz="457200">
              <a:spcAft>
                <a:spcPts val="600"/>
              </a:spcAft>
            </a:pPr>
            <a:r>
              <a:rPr lang="en-US" sz="3600" cap="all">
                <a:ln w="3175" cmpd="sng">
                  <a:noFill/>
                </a:ln>
                <a:solidFill>
                  <a:schemeClr val="tx1"/>
                </a:solidFill>
              </a:rPr>
              <a:t>Cursores de Carga</a:t>
            </a:r>
          </a:p>
        </p:txBody>
      </p:sp>
      <p:sp>
        <p:nvSpPr>
          <p:cNvPr id="3" name="CuadroTexto 2">
            <a:extLst>
              <a:ext uri="{FF2B5EF4-FFF2-40B4-BE49-F238E27FC236}">
                <a16:creationId xmlns:a16="http://schemas.microsoft.com/office/drawing/2014/main" id="{A6E08887-6C47-305D-48E1-E0A405BAB2F9}"/>
              </a:ext>
            </a:extLst>
          </p:cNvPr>
          <p:cNvSpPr txBox="1"/>
          <p:nvPr/>
        </p:nvSpPr>
        <p:spPr>
          <a:xfrm>
            <a:off x="2161435" y="5994399"/>
            <a:ext cx="2778835" cy="695528"/>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sz="1600" dirty="0">
                <a:solidFill>
                  <a:schemeClr val="accent4">
                    <a:lumMod val="20000"/>
                    <a:lumOff val="80000"/>
                  </a:schemeClr>
                </a:solidFill>
              </a:rPr>
              <a:t>Cursor para la </a:t>
            </a:r>
            <a:r>
              <a:rPr lang="en-US" sz="1600" dirty="0" err="1">
                <a:solidFill>
                  <a:schemeClr val="accent4">
                    <a:lumMod val="20000"/>
                    <a:lumOff val="80000"/>
                  </a:schemeClr>
                </a:solidFill>
              </a:rPr>
              <a:t>Tabla</a:t>
            </a:r>
            <a:r>
              <a:rPr lang="en-US" sz="1600" dirty="0">
                <a:solidFill>
                  <a:schemeClr val="accent4">
                    <a:lumMod val="20000"/>
                    <a:lumOff val="80000"/>
                  </a:schemeClr>
                </a:solidFill>
              </a:rPr>
              <a:t> Status</a:t>
            </a:r>
          </a:p>
          <a:p>
            <a:pPr>
              <a:spcBef>
                <a:spcPct val="20000"/>
              </a:spcBef>
              <a:spcAft>
                <a:spcPts val="600"/>
              </a:spcAft>
              <a:buClr>
                <a:schemeClr val="tx1"/>
              </a:buClr>
              <a:buSzPct val="80000"/>
              <a:buFont typeface="Wingdings 3" panose="05040102010807070707" pitchFamily="18" charset="2"/>
              <a:buChar char=""/>
            </a:pPr>
            <a:endParaRPr lang="en-US" sz="1600" dirty="0">
              <a:solidFill>
                <a:schemeClr val="bg2">
                  <a:lumMod val="75000"/>
                </a:schemeClr>
              </a:solidFill>
            </a:endParaRPr>
          </a:p>
        </p:txBody>
      </p:sp>
      <p:pic>
        <p:nvPicPr>
          <p:cNvPr id="5" name="Imagen 4">
            <a:extLst>
              <a:ext uri="{FF2B5EF4-FFF2-40B4-BE49-F238E27FC236}">
                <a16:creationId xmlns:a16="http://schemas.microsoft.com/office/drawing/2014/main" id="{1227F4EE-E388-A503-160F-473542010B0C}"/>
              </a:ext>
            </a:extLst>
          </p:cNvPr>
          <p:cNvPicPr>
            <a:picLocks noChangeAspect="1"/>
          </p:cNvPicPr>
          <p:nvPr/>
        </p:nvPicPr>
        <p:blipFill rotWithShape="1">
          <a:blip r:embed="rId3"/>
          <a:srcRect r="10027"/>
          <a:stretch/>
        </p:blipFill>
        <p:spPr>
          <a:xfrm>
            <a:off x="482601" y="360057"/>
            <a:ext cx="5411318" cy="3322944"/>
          </a:xfrm>
          <a:prstGeom prst="rect">
            <a:avLst/>
          </a:prstGeom>
        </p:spPr>
      </p:pic>
      <p:pic>
        <p:nvPicPr>
          <p:cNvPr id="4" name="Imagen 3">
            <a:extLst>
              <a:ext uri="{FF2B5EF4-FFF2-40B4-BE49-F238E27FC236}">
                <a16:creationId xmlns:a16="http://schemas.microsoft.com/office/drawing/2014/main" id="{459EADEA-A156-C9DD-B79B-5A2002ACD055}"/>
              </a:ext>
            </a:extLst>
          </p:cNvPr>
          <p:cNvPicPr>
            <a:picLocks noChangeAspect="1"/>
          </p:cNvPicPr>
          <p:nvPr/>
        </p:nvPicPr>
        <p:blipFill>
          <a:blip r:embed="rId4"/>
          <a:stretch>
            <a:fillRect/>
          </a:stretch>
        </p:blipFill>
        <p:spPr>
          <a:xfrm>
            <a:off x="5780815" y="1346540"/>
            <a:ext cx="5336388" cy="4002290"/>
          </a:xfrm>
          <a:prstGeom prst="rect">
            <a:avLst/>
          </a:prstGeom>
        </p:spPr>
      </p:pic>
      <p:sp>
        <p:nvSpPr>
          <p:cNvPr id="115" name="Marcador de número de diapositiva 114">
            <a:extLst>
              <a:ext uri="{FF2B5EF4-FFF2-40B4-BE49-F238E27FC236}">
                <a16:creationId xmlns:a16="http://schemas.microsoft.com/office/drawing/2014/main" id="{47C21FD0-6144-422A-9727-F3249A6B5540}"/>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sz="3200" smtClean="0">
                <a:solidFill>
                  <a:schemeClr val="bg2">
                    <a:lumMod val="50000"/>
                  </a:schemeClr>
                </a:solidFill>
              </a:rPr>
              <a:pPr defTabSz="914400">
                <a:spcAft>
                  <a:spcPts val="600"/>
                </a:spcAft>
              </a:pPr>
              <a:t>14</a:t>
            </a:fld>
            <a:endParaRPr lang="en-US" sz="3200">
              <a:solidFill>
                <a:schemeClr val="bg2">
                  <a:lumMod val="50000"/>
                </a:schemeClr>
              </a:solidFill>
            </a:endParaRPr>
          </a:p>
        </p:txBody>
      </p:sp>
    </p:spTree>
    <p:extLst>
      <p:ext uri="{BB962C8B-B14F-4D97-AF65-F5344CB8AC3E}">
        <p14:creationId xmlns:p14="http://schemas.microsoft.com/office/powerpoint/2010/main" val="3286844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B67A6-E1B1-B5DD-F48D-42DB29E6D7D0}"/>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a:lnSpc>
                <a:spcPct val="90000"/>
              </a:lnSpc>
            </a:pPr>
            <a:r>
              <a:rPr lang="en-US" sz="4100"/>
              <a:t>Cursor para original_language</a:t>
            </a:r>
          </a:p>
        </p:txBody>
      </p:sp>
      <p:sp>
        <p:nvSpPr>
          <p:cNvPr id="3" name="Marcador de fecha 2">
            <a:extLst>
              <a:ext uri="{FF2B5EF4-FFF2-40B4-BE49-F238E27FC236}">
                <a16:creationId xmlns:a16="http://schemas.microsoft.com/office/drawing/2014/main" id="{DACC9302-6BD4-6453-6944-11CE46F8B407}"/>
              </a:ext>
            </a:extLst>
          </p:cNvPr>
          <p:cNvSpPr>
            <a:spLocks noGrp="1"/>
          </p:cNvSpPr>
          <p:nvPr>
            <p:ph type="dt" sz="half" idx="10"/>
          </p:nvPr>
        </p:nvSpPr>
        <p:spPr/>
        <p:txBody>
          <a:bodyPr vert="horz" lIns="91440" tIns="45720" rIns="91440" bIns="45720" rtlCol="0" anchor="t">
            <a:normAutofit/>
          </a:bodyPr>
          <a:lstStyle/>
          <a:p>
            <a:pPr defTabSz="914400">
              <a:spcAft>
                <a:spcPts val="600"/>
              </a:spcAft>
            </a:pPr>
            <a:r>
              <a:rPr lang="en-US" noProof="0"/>
              <a:t>29/7/20XX</a:t>
            </a:r>
          </a:p>
        </p:txBody>
      </p:sp>
      <p:sp>
        <p:nvSpPr>
          <p:cNvPr id="4" name="Marcador de pie de página 3">
            <a:extLst>
              <a:ext uri="{FF2B5EF4-FFF2-40B4-BE49-F238E27FC236}">
                <a16:creationId xmlns:a16="http://schemas.microsoft.com/office/drawing/2014/main" id="{13ADACA3-E651-1D21-D2B1-C5D57EF49A96}"/>
              </a:ext>
            </a:extLst>
          </p:cNvPr>
          <p:cNvSpPr>
            <a:spLocks noGrp="1"/>
          </p:cNvSpPr>
          <p:nvPr>
            <p:ph type="ftr" sz="quarter" idx="11"/>
          </p:nvPr>
        </p:nvSpPr>
        <p:spPr/>
        <p:txBody>
          <a:bodyPr vert="horz" lIns="91440" tIns="45720" rIns="91440" bIns="45720" rtlCol="0" anchor="t">
            <a:normAutofit/>
          </a:bodyPr>
          <a:lstStyle/>
          <a:p>
            <a:pPr defTabSz="914400">
              <a:spcAft>
                <a:spcPts val="600"/>
              </a:spcAft>
            </a:pPr>
            <a:r>
              <a:rPr lang="en-US" b="0" i="0" kern="1200" noProof="0">
                <a:solidFill>
                  <a:schemeClr val="bg2">
                    <a:lumMod val="50000"/>
                  </a:schemeClr>
                </a:solidFill>
                <a:effectLst/>
                <a:latin typeface="+mn-lt"/>
                <a:ea typeface="+mn-ea"/>
                <a:cs typeface="+mn-cs"/>
              </a:rPr>
              <a:t>Orientación de empleados</a:t>
            </a:r>
          </a:p>
        </p:txBody>
      </p:sp>
      <p:sp>
        <p:nvSpPr>
          <p:cNvPr id="5" name="Marcador de número de diapositiva 4">
            <a:extLst>
              <a:ext uri="{FF2B5EF4-FFF2-40B4-BE49-F238E27FC236}">
                <a16:creationId xmlns:a16="http://schemas.microsoft.com/office/drawing/2014/main" id="{A73942CF-AD3F-4DE8-56F7-0F0F8A873B30}"/>
              </a:ext>
            </a:extLst>
          </p:cNvPr>
          <p:cNvSpPr>
            <a:spLocks noGrp="1"/>
          </p:cNvSpPr>
          <p:nvPr>
            <p:ph type="sldNum" sz="quarter" idx="12"/>
          </p:nvPr>
        </p:nvSpPr>
        <p:spPr/>
        <p:txBody>
          <a:bodyPr vert="horz" lIns="91440" tIns="45720" rIns="91440" bIns="45720" rtlCol="0" anchor="b">
            <a:normAutofit/>
          </a:bodyPr>
          <a:lstStyle/>
          <a:p>
            <a:pPr defTabSz="914400">
              <a:spcAft>
                <a:spcPts val="600"/>
              </a:spcAft>
            </a:pPr>
            <a:fld id="{B5CEABB6-07DC-46E8-9B57-56EC44A396E5}" type="slidenum">
              <a:rPr lang="en-US" noProof="0" smtClean="0"/>
              <a:pPr defTabSz="914400">
                <a:spcAft>
                  <a:spcPts val="600"/>
                </a:spcAft>
              </a:pPr>
              <a:t>15</a:t>
            </a:fld>
            <a:endParaRPr lang="en-US" noProof="0"/>
          </a:p>
        </p:txBody>
      </p:sp>
      <p:pic>
        <p:nvPicPr>
          <p:cNvPr id="9" name="Imagen 8">
            <a:extLst>
              <a:ext uri="{FF2B5EF4-FFF2-40B4-BE49-F238E27FC236}">
                <a16:creationId xmlns:a16="http://schemas.microsoft.com/office/drawing/2014/main" id="{9030E355-1790-C009-5CCF-F1DC45C9CCA1}"/>
              </a:ext>
            </a:extLst>
          </p:cNvPr>
          <p:cNvPicPr>
            <a:picLocks noChangeAspect="1"/>
          </p:cNvPicPr>
          <p:nvPr/>
        </p:nvPicPr>
        <p:blipFill rotWithShape="1">
          <a:blip r:embed="rId2"/>
          <a:srcRect t="18608" r="-3" b="4823"/>
          <a:stretch/>
        </p:blipFill>
        <p:spPr>
          <a:xfrm>
            <a:off x="834935" y="854087"/>
            <a:ext cx="5582963" cy="3280831"/>
          </a:xfrm>
          <a:custGeom>
            <a:avLst/>
            <a:gdLst/>
            <a:ahLst/>
            <a:cxnLst/>
            <a:rect l="l" t="t" r="r" b="b"/>
            <a:pathLst>
              <a:path w="5582963" h="3280831">
                <a:moveTo>
                  <a:pt x="402071" y="0"/>
                </a:moveTo>
                <a:lnTo>
                  <a:pt x="5582963" y="0"/>
                </a:lnTo>
                <a:lnTo>
                  <a:pt x="5582963" y="3280831"/>
                </a:lnTo>
                <a:lnTo>
                  <a:pt x="0" y="3280831"/>
                </a:lnTo>
                <a:lnTo>
                  <a:pt x="0" y="402071"/>
                </a:lnTo>
                <a:close/>
              </a:path>
            </a:pathLst>
          </a:custGeom>
        </p:spPr>
      </p:pic>
      <p:pic>
        <p:nvPicPr>
          <p:cNvPr id="7" name="Imagen 6">
            <a:extLst>
              <a:ext uri="{FF2B5EF4-FFF2-40B4-BE49-F238E27FC236}">
                <a16:creationId xmlns:a16="http://schemas.microsoft.com/office/drawing/2014/main" id="{B788E64C-A60C-C1B7-3286-8B73C36E6A85}"/>
              </a:ext>
            </a:extLst>
          </p:cNvPr>
          <p:cNvPicPr>
            <a:picLocks noChangeAspect="1"/>
          </p:cNvPicPr>
          <p:nvPr/>
        </p:nvPicPr>
        <p:blipFill rotWithShape="1">
          <a:blip r:embed="rId3"/>
          <a:srcRect r="23839" b="4"/>
          <a:stretch/>
        </p:blipFill>
        <p:spPr>
          <a:xfrm>
            <a:off x="6710192" y="696636"/>
            <a:ext cx="4945129" cy="4561164"/>
          </a:xfrm>
          <a:custGeom>
            <a:avLst/>
            <a:gdLst/>
            <a:ahLst/>
            <a:cxnLst/>
            <a:rect l="l" t="t" r="r" b="b"/>
            <a:pathLst>
              <a:path w="3557016" h="3280831">
                <a:moveTo>
                  <a:pt x="0" y="0"/>
                </a:moveTo>
                <a:lnTo>
                  <a:pt x="3557016" y="0"/>
                </a:lnTo>
                <a:lnTo>
                  <a:pt x="3557016" y="2876895"/>
                </a:lnTo>
                <a:lnTo>
                  <a:pt x="3153080" y="3280831"/>
                </a:lnTo>
                <a:lnTo>
                  <a:pt x="0" y="3280831"/>
                </a:lnTo>
                <a:close/>
              </a:path>
            </a:pathLst>
          </a:custGeom>
        </p:spPr>
      </p:pic>
    </p:spTree>
    <p:extLst>
      <p:ext uri="{BB962C8B-B14F-4D97-AF65-F5344CB8AC3E}">
        <p14:creationId xmlns:p14="http://schemas.microsoft.com/office/powerpoint/2010/main" val="386327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61" name="Straight Connector 37">
            <a:extLst>
              <a:ext uri="{FF2B5EF4-FFF2-40B4-BE49-F238E27FC236}">
                <a16:creationId xmlns:a16="http://schemas.microsoft.com/office/drawing/2014/main" id="{FD6CD0A5-6C83-427D-AB05-3BE0E15A7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39">
            <a:extLst>
              <a:ext uri="{FF2B5EF4-FFF2-40B4-BE49-F238E27FC236}">
                <a16:creationId xmlns:a16="http://schemas.microsoft.com/office/drawing/2014/main" id="{6B6653D5-62D5-45D6-B95A-38FB56233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41">
            <a:extLst>
              <a:ext uri="{FF2B5EF4-FFF2-40B4-BE49-F238E27FC236}">
                <a16:creationId xmlns:a16="http://schemas.microsoft.com/office/drawing/2014/main" id="{B17B25F5-9024-4196-BF35-911797D0B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43">
            <a:extLst>
              <a:ext uri="{FF2B5EF4-FFF2-40B4-BE49-F238E27FC236}">
                <a16:creationId xmlns:a16="http://schemas.microsoft.com/office/drawing/2014/main" id="{C3C23CF1-A0CB-42AA-A759-E1937CA848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45">
            <a:extLst>
              <a:ext uri="{FF2B5EF4-FFF2-40B4-BE49-F238E27FC236}">
                <a16:creationId xmlns:a16="http://schemas.microsoft.com/office/drawing/2014/main" id="{12A51285-560A-444D-A414-2428698DB1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6" name="Rectangle 47">
            <a:extLst>
              <a:ext uri="{FF2B5EF4-FFF2-40B4-BE49-F238E27FC236}">
                <a16:creationId xmlns:a16="http://schemas.microsoft.com/office/drawing/2014/main" id="{618E37DE-4710-4167-AE83-47DE5752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19B01D-9634-A5E2-7744-93F073FCAE02}"/>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dirty="0"/>
              <a:t>Cursor spoken Language</a:t>
            </a:r>
          </a:p>
        </p:txBody>
      </p:sp>
      <p:pic>
        <p:nvPicPr>
          <p:cNvPr id="7" name="Imagen 6">
            <a:extLst>
              <a:ext uri="{FF2B5EF4-FFF2-40B4-BE49-F238E27FC236}">
                <a16:creationId xmlns:a16="http://schemas.microsoft.com/office/drawing/2014/main" id="{88BB1331-60EE-5B54-3988-D4F0FD2CE852}"/>
              </a:ext>
            </a:extLst>
          </p:cNvPr>
          <p:cNvPicPr>
            <a:picLocks noChangeAspect="1"/>
          </p:cNvPicPr>
          <p:nvPr/>
        </p:nvPicPr>
        <p:blipFill rotWithShape="1">
          <a:blip r:embed="rId2"/>
          <a:srcRect t="7478" r="-2" b="14930"/>
          <a:stretch/>
        </p:blipFill>
        <p:spPr>
          <a:xfrm>
            <a:off x="20" y="10"/>
            <a:ext cx="4639713" cy="2285990"/>
          </a:xfrm>
          <a:prstGeom prst="rect">
            <a:avLst/>
          </a:prstGeom>
          <a:effectLst>
            <a:innerShdw blurRad="57150" dist="38100" dir="14460000">
              <a:prstClr val="black">
                <a:alpha val="70000"/>
              </a:prstClr>
            </a:innerShdw>
          </a:effectLst>
        </p:spPr>
      </p:pic>
      <p:pic>
        <p:nvPicPr>
          <p:cNvPr id="11" name="Imagen 10">
            <a:extLst>
              <a:ext uri="{FF2B5EF4-FFF2-40B4-BE49-F238E27FC236}">
                <a16:creationId xmlns:a16="http://schemas.microsoft.com/office/drawing/2014/main" id="{7E4B5DC7-4C80-BFA6-373F-41A266BA7F96}"/>
              </a:ext>
            </a:extLst>
          </p:cNvPr>
          <p:cNvPicPr>
            <a:picLocks noChangeAspect="1"/>
          </p:cNvPicPr>
          <p:nvPr/>
        </p:nvPicPr>
        <p:blipFill rotWithShape="1">
          <a:blip r:embed="rId3"/>
          <a:srcRect t="13133" r="-3" b="21777"/>
          <a:stretch/>
        </p:blipFill>
        <p:spPr>
          <a:xfrm>
            <a:off x="-3819" y="2286000"/>
            <a:ext cx="4636559" cy="2286000"/>
          </a:xfrm>
          <a:prstGeom prst="rect">
            <a:avLst/>
          </a:prstGeom>
          <a:effectLst>
            <a:innerShdw blurRad="57150" dist="38100" dir="14460000">
              <a:prstClr val="black">
                <a:alpha val="70000"/>
              </a:prstClr>
            </a:innerShdw>
          </a:effectLst>
        </p:spPr>
      </p:pic>
      <p:pic>
        <p:nvPicPr>
          <p:cNvPr id="9" name="Imagen 8">
            <a:extLst>
              <a:ext uri="{FF2B5EF4-FFF2-40B4-BE49-F238E27FC236}">
                <a16:creationId xmlns:a16="http://schemas.microsoft.com/office/drawing/2014/main" id="{D55D03C1-09C5-0B03-88C4-FE06C2B4A356}"/>
              </a:ext>
            </a:extLst>
          </p:cNvPr>
          <p:cNvPicPr>
            <a:picLocks noChangeAspect="1"/>
          </p:cNvPicPr>
          <p:nvPr/>
        </p:nvPicPr>
        <p:blipFill rotWithShape="1">
          <a:blip r:embed="rId4"/>
          <a:srcRect r="3155" b="3"/>
          <a:stretch/>
        </p:blipFill>
        <p:spPr>
          <a:xfrm>
            <a:off x="-3819" y="4572000"/>
            <a:ext cx="4636559" cy="2286000"/>
          </a:xfrm>
          <a:prstGeom prst="rect">
            <a:avLst/>
          </a:prstGeom>
          <a:effectLst>
            <a:innerShdw blurRad="57150" dist="38100" dir="14460000">
              <a:prstClr val="black">
                <a:alpha val="70000"/>
              </a:prstClr>
            </a:innerShdw>
          </a:effectLst>
        </p:spPr>
      </p:pic>
      <p:sp>
        <p:nvSpPr>
          <p:cNvPr id="4" name="Marcador de pie de página 3">
            <a:extLst>
              <a:ext uri="{FF2B5EF4-FFF2-40B4-BE49-F238E27FC236}">
                <a16:creationId xmlns:a16="http://schemas.microsoft.com/office/drawing/2014/main" id="{7D6DCB90-6C29-29DF-40B4-E61039D464AE}"/>
              </a:ext>
            </a:extLst>
          </p:cNvPr>
          <p:cNvSpPr>
            <a:spLocks noGrp="1"/>
          </p:cNvSpPr>
          <p:nvPr>
            <p:ph type="ftr" sz="quarter" idx="11"/>
          </p:nvPr>
        </p:nvSpPr>
        <p:spPr>
          <a:xfrm>
            <a:off x="5098521" y="6172200"/>
            <a:ext cx="4581297" cy="365125"/>
          </a:xfrm>
        </p:spPr>
        <p:txBody>
          <a:bodyPr vert="horz" lIns="91440" tIns="45720" rIns="91440" bIns="45720" rtlCol="0" anchor="t">
            <a:normAutofit/>
          </a:bodyPr>
          <a:lstStyle/>
          <a:p>
            <a:pPr>
              <a:spcAft>
                <a:spcPts val="600"/>
              </a:spcAft>
            </a:pPr>
            <a:r>
              <a:rPr lang="en-US" b="0" i="0" kern="1200" noProof="0">
                <a:solidFill>
                  <a:schemeClr val="bg2">
                    <a:lumMod val="50000"/>
                  </a:schemeClr>
                </a:solidFill>
                <a:effectLst/>
                <a:latin typeface="+mn-lt"/>
                <a:ea typeface="+mn-ea"/>
                <a:cs typeface="+mn-cs"/>
              </a:rPr>
              <a:t>Orientación de empleados</a:t>
            </a:r>
          </a:p>
        </p:txBody>
      </p:sp>
      <p:sp>
        <p:nvSpPr>
          <p:cNvPr id="3" name="Marcador de fecha 2">
            <a:extLst>
              <a:ext uri="{FF2B5EF4-FFF2-40B4-BE49-F238E27FC236}">
                <a16:creationId xmlns:a16="http://schemas.microsoft.com/office/drawing/2014/main" id="{ECEC4B01-FFEA-0F2F-91E0-7DBC6095FA3F}"/>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a:spcAft>
                <a:spcPts val="600"/>
              </a:spcAft>
            </a:pPr>
            <a:r>
              <a:rPr lang="en-US" noProof="0"/>
              <a:t>29/7/20XX</a:t>
            </a:r>
          </a:p>
        </p:txBody>
      </p:sp>
      <p:sp>
        <p:nvSpPr>
          <p:cNvPr id="5" name="Marcador de número de diapositiva 4">
            <a:extLst>
              <a:ext uri="{FF2B5EF4-FFF2-40B4-BE49-F238E27FC236}">
                <a16:creationId xmlns:a16="http://schemas.microsoft.com/office/drawing/2014/main" id="{1028B645-37DB-E566-14D5-A0177098E969}"/>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a:spcAft>
                <a:spcPts val="600"/>
              </a:spcAft>
            </a:pPr>
            <a:fld id="{B5CEABB6-07DC-46E8-9B57-56EC44A396E5}" type="slidenum">
              <a:rPr lang="en-US" noProof="0" smtClean="0"/>
              <a:pPr>
                <a:spcAft>
                  <a:spcPts val="600"/>
                </a:spcAft>
              </a:pPr>
              <a:t>16</a:t>
            </a:fld>
            <a:endParaRPr lang="en-US" noProof="0"/>
          </a:p>
        </p:txBody>
      </p:sp>
      <p:grpSp>
        <p:nvGrpSpPr>
          <p:cNvPr id="67" name="Group 49">
            <a:extLst>
              <a:ext uri="{FF2B5EF4-FFF2-40B4-BE49-F238E27FC236}">
                <a16:creationId xmlns:a16="http://schemas.microsoft.com/office/drawing/2014/main" id="{3C463717-5EB2-4C6C-8BB1-AF27FACB7F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 name="Straight Connector 50">
              <a:extLst>
                <a:ext uri="{FF2B5EF4-FFF2-40B4-BE49-F238E27FC236}">
                  <a16:creationId xmlns:a16="http://schemas.microsoft.com/office/drawing/2014/main" id="{9388FA13-A619-4520-A05E-918E852D5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51">
              <a:extLst>
                <a:ext uri="{FF2B5EF4-FFF2-40B4-BE49-F238E27FC236}">
                  <a16:creationId xmlns:a16="http://schemas.microsoft.com/office/drawing/2014/main" id="{CF142BDF-1A8D-4991-A97C-31319D0900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C03C136-3F5E-48B5-A4F0-A1FA25DFE5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53">
              <a:extLst>
                <a:ext uri="{FF2B5EF4-FFF2-40B4-BE49-F238E27FC236}">
                  <a16:creationId xmlns:a16="http://schemas.microsoft.com/office/drawing/2014/main" id="{413F559C-6A30-4A09-A759-7FAF7C9F4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2205CA72-C3E6-4BF9-B055-3C19DAEDA8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1842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D6CD0A5-6C83-427D-AB05-3BE0E15A7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B6653D5-62D5-45D6-B95A-38FB56233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17B25F5-9024-4196-BF35-911797D0B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3C23CF1-A0CB-42AA-A759-E1937CA848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2A51285-560A-444D-A414-2428698DB1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6" name="Rectangle 25">
            <a:extLst>
              <a:ext uri="{FF2B5EF4-FFF2-40B4-BE49-F238E27FC236}">
                <a16:creationId xmlns:a16="http://schemas.microsoft.com/office/drawing/2014/main" id="{1EB20B44-7036-4CA2-A2C8-090E3EF2B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E64AA2-6132-1EEF-C37D-EDB77495D41E}"/>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a:lnSpc>
                <a:spcPct val="90000"/>
              </a:lnSpc>
            </a:pPr>
            <a:r>
              <a:rPr lang="en-US" sz="4100"/>
              <a:t>Cursor Production_companies</a:t>
            </a:r>
          </a:p>
        </p:txBody>
      </p:sp>
      <p:sp>
        <p:nvSpPr>
          <p:cNvPr id="4" name="Marcador de pie de página 3">
            <a:extLst>
              <a:ext uri="{FF2B5EF4-FFF2-40B4-BE49-F238E27FC236}">
                <a16:creationId xmlns:a16="http://schemas.microsoft.com/office/drawing/2014/main" id="{B47BDEF4-04C4-4E4B-C660-07E07C71FC69}"/>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a:spcAft>
                <a:spcPts val="600"/>
              </a:spcAft>
            </a:pPr>
            <a:r>
              <a:rPr lang="en-US" b="0" i="0" kern="1200" noProof="0">
                <a:solidFill>
                  <a:schemeClr val="bg2">
                    <a:lumMod val="50000"/>
                  </a:schemeClr>
                </a:solidFill>
                <a:effectLst/>
                <a:latin typeface="+mn-lt"/>
                <a:ea typeface="+mn-ea"/>
                <a:cs typeface="+mn-cs"/>
              </a:rPr>
              <a:t>Orientación de empleados</a:t>
            </a:r>
          </a:p>
        </p:txBody>
      </p:sp>
      <p:sp>
        <p:nvSpPr>
          <p:cNvPr id="3" name="Marcador de fecha 2">
            <a:extLst>
              <a:ext uri="{FF2B5EF4-FFF2-40B4-BE49-F238E27FC236}">
                <a16:creationId xmlns:a16="http://schemas.microsoft.com/office/drawing/2014/main" id="{EE387D39-2A6F-44BF-7D71-74DF0EE2BEE1}"/>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a:spcAft>
                <a:spcPts val="600"/>
              </a:spcAft>
            </a:pPr>
            <a:r>
              <a:rPr lang="en-US" noProof="0"/>
              <a:t>29/7/20XX</a:t>
            </a:r>
          </a:p>
        </p:txBody>
      </p:sp>
      <p:sp>
        <p:nvSpPr>
          <p:cNvPr id="5" name="Marcador de número de diapositiva 4">
            <a:extLst>
              <a:ext uri="{FF2B5EF4-FFF2-40B4-BE49-F238E27FC236}">
                <a16:creationId xmlns:a16="http://schemas.microsoft.com/office/drawing/2014/main" id="{6CA1D171-B90D-332C-9499-939286EB079D}"/>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a:spcAft>
                <a:spcPts val="600"/>
              </a:spcAft>
            </a:pPr>
            <a:fld id="{B5CEABB6-07DC-46E8-9B57-56EC44A396E5}" type="slidenum">
              <a:rPr lang="en-US" noProof="0" smtClean="0"/>
              <a:pPr>
                <a:spcAft>
                  <a:spcPts val="600"/>
                </a:spcAft>
              </a:pPr>
              <a:t>17</a:t>
            </a:fld>
            <a:endParaRPr lang="en-US" noProof="0"/>
          </a:p>
        </p:txBody>
      </p:sp>
      <p:grpSp>
        <p:nvGrpSpPr>
          <p:cNvPr id="28" name="Group 27">
            <a:extLst>
              <a:ext uri="{FF2B5EF4-FFF2-40B4-BE49-F238E27FC236}">
                <a16:creationId xmlns:a16="http://schemas.microsoft.com/office/drawing/2014/main" id="{7200E4EA-CDF9-486F-BB7F-78FDD147C1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74D49C9-D395-4276-AFB2-378C4CD000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66B8E82-AC48-4BA5-BB7E-09659FD0AA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7B4BA15-CAEA-4CC1-B31F-B6DC06C61A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72107E4-2149-468E-9673-52C44761D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2A6BA7A-081B-423C-AB3B-4BE6C6BAC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5" name="Snip Diagonal Corner Rectangle 12">
            <a:extLst>
              <a:ext uri="{FF2B5EF4-FFF2-40B4-BE49-F238E27FC236}">
                <a16:creationId xmlns:a16="http://schemas.microsoft.com/office/drawing/2014/main" id="{37A342F4-E625-4D46-A79F-C057C4C4E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540586D1-7EF9-8F8A-2952-6DA110036A29}"/>
              </a:ext>
            </a:extLst>
          </p:cNvPr>
          <p:cNvPicPr>
            <a:picLocks noChangeAspect="1"/>
          </p:cNvPicPr>
          <p:nvPr/>
        </p:nvPicPr>
        <p:blipFill rotWithShape="1">
          <a:blip r:embed="rId2"/>
          <a:srcRect r="29706"/>
          <a:stretch/>
        </p:blipFill>
        <p:spPr>
          <a:xfrm>
            <a:off x="3982536" y="835779"/>
            <a:ext cx="2995100" cy="3280831"/>
          </a:xfrm>
          <a:custGeom>
            <a:avLst/>
            <a:gdLst/>
            <a:ahLst/>
            <a:cxnLst/>
            <a:rect l="l" t="t" r="r" b="b"/>
            <a:pathLst>
              <a:path w="2995100" h="3280831">
                <a:moveTo>
                  <a:pt x="402071" y="0"/>
                </a:moveTo>
                <a:lnTo>
                  <a:pt x="2995100" y="0"/>
                </a:lnTo>
                <a:lnTo>
                  <a:pt x="2995100" y="3280831"/>
                </a:lnTo>
                <a:lnTo>
                  <a:pt x="0" y="3280831"/>
                </a:lnTo>
                <a:lnTo>
                  <a:pt x="0" y="402071"/>
                </a:lnTo>
                <a:close/>
              </a:path>
            </a:pathLst>
          </a:custGeom>
        </p:spPr>
      </p:pic>
      <p:pic>
        <p:nvPicPr>
          <p:cNvPr id="7" name="Imagen 6">
            <a:extLst>
              <a:ext uri="{FF2B5EF4-FFF2-40B4-BE49-F238E27FC236}">
                <a16:creationId xmlns:a16="http://schemas.microsoft.com/office/drawing/2014/main" id="{9D8C198A-B5F8-A9BC-85FF-B478937E3C51}"/>
              </a:ext>
            </a:extLst>
          </p:cNvPr>
          <p:cNvPicPr>
            <a:picLocks noChangeAspect="1"/>
          </p:cNvPicPr>
          <p:nvPr/>
        </p:nvPicPr>
        <p:blipFill rotWithShape="1">
          <a:blip r:embed="rId3"/>
          <a:srcRect l="4023" r="35538" b="3"/>
          <a:stretch/>
        </p:blipFill>
        <p:spPr>
          <a:xfrm>
            <a:off x="793889" y="778580"/>
            <a:ext cx="3015949" cy="3280831"/>
          </a:xfrm>
          <a:prstGeom prst="rect">
            <a:avLst/>
          </a:prstGeom>
        </p:spPr>
      </p:pic>
      <p:pic>
        <p:nvPicPr>
          <p:cNvPr id="9" name="Imagen 8">
            <a:extLst>
              <a:ext uri="{FF2B5EF4-FFF2-40B4-BE49-F238E27FC236}">
                <a16:creationId xmlns:a16="http://schemas.microsoft.com/office/drawing/2014/main" id="{E3347A07-84C9-E142-AB0D-B3923C1F8A41}"/>
              </a:ext>
            </a:extLst>
          </p:cNvPr>
          <p:cNvPicPr>
            <a:picLocks noChangeAspect="1"/>
          </p:cNvPicPr>
          <p:nvPr/>
        </p:nvPicPr>
        <p:blipFill rotWithShape="1">
          <a:blip r:embed="rId4"/>
          <a:srcRect r="43389"/>
          <a:stretch/>
        </p:blipFill>
        <p:spPr>
          <a:xfrm>
            <a:off x="7141596" y="854087"/>
            <a:ext cx="2983642" cy="3280831"/>
          </a:xfrm>
          <a:custGeom>
            <a:avLst/>
            <a:gdLst/>
            <a:ahLst/>
            <a:cxnLst/>
            <a:rect l="l" t="t" r="r" b="b"/>
            <a:pathLst>
              <a:path w="2983642" h="3280831">
                <a:moveTo>
                  <a:pt x="0" y="0"/>
                </a:moveTo>
                <a:lnTo>
                  <a:pt x="2983642" y="0"/>
                </a:lnTo>
                <a:lnTo>
                  <a:pt x="2983642" y="2876895"/>
                </a:lnTo>
                <a:lnTo>
                  <a:pt x="2579706" y="3280831"/>
                </a:lnTo>
                <a:lnTo>
                  <a:pt x="0" y="3280831"/>
                </a:lnTo>
                <a:close/>
              </a:path>
            </a:pathLst>
          </a:custGeom>
        </p:spPr>
      </p:pic>
    </p:spTree>
    <p:extLst>
      <p:ext uri="{BB962C8B-B14F-4D97-AF65-F5344CB8AC3E}">
        <p14:creationId xmlns:p14="http://schemas.microsoft.com/office/powerpoint/2010/main" val="382875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152077-984A-4612-B0E1-251C62EB15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5450BA-2A87-4847-A5A0-E7D9605572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16F9ADA-A824-456A-9728-D5BFFE04D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3034157-938C-45F5-8DCA-208D22E5B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369327A-A6C5-4293-80D1-DECEBA3F5F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4" name="Rectangle 23">
            <a:extLst>
              <a:ext uri="{FF2B5EF4-FFF2-40B4-BE49-F238E27FC236}">
                <a16:creationId xmlns:a16="http://schemas.microsoft.com/office/drawing/2014/main" id="{E49B76A8-D4D2-428D-84FA-657EEA58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E95822-7DC3-D496-E707-1C8DDFA9E7C1}"/>
              </a:ext>
            </a:extLst>
          </p:cNvPr>
          <p:cNvSpPr>
            <a:spLocks noGrp="1"/>
          </p:cNvSpPr>
          <p:nvPr>
            <p:ph type="title"/>
          </p:nvPr>
        </p:nvSpPr>
        <p:spPr>
          <a:xfrm>
            <a:off x="665641" y="4473679"/>
            <a:ext cx="9552558" cy="1233251"/>
          </a:xfrm>
        </p:spPr>
        <p:txBody>
          <a:bodyPr vert="horz" lIns="91440" tIns="45720" rIns="91440" bIns="45720" rtlCol="0" anchor="b">
            <a:normAutofit/>
          </a:bodyPr>
          <a:lstStyle/>
          <a:p>
            <a:r>
              <a:rPr lang="en-US" sz="4800"/>
              <a:t>Cursor CREW</a:t>
            </a:r>
          </a:p>
        </p:txBody>
      </p:sp>
      <p:sp>
        <p:nvSpPr>
          <p:cNvPr id="4" name="Marcador de pie de página 3">
            <a:extLst>
              <a:ext uri="{FF2B5EF4-FFF2-40B4-BE49-F238E27FC236}">
                <a16:creationId xmlns:a16="http://schemas.microsoft.com/office/drawing/2014/main" id="{8A4581B5-7DE8-13C9-734F-E6E8E850A248}"/>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noProof="0">
                <a:solidFill>
                  <a:schemeClr val="bg2">
                    <a:lumMod val="50000"/>
                  </a:schemeClr>
                </a:solidFill>
                <a:effectLst/>
                <a:latin typeface="+mn-lt"/>
                <a:ea typeface="+mn-ea"/>
                <a:cs typeface="+mn-cs"/>
              </a:rPr>
              <a:t>Orientación de empleados</a:t>
            </a:r>
          </a:p>
        </p:txBody>
      </p:sp>
      <p:sp>
        <p:nvSpPr>
          <p:cNvPr id="3" name="Marcador de fecha 2">
            <a:extLst>
              <a:ext uri="{FF2B5EF4-FFF2-40B4-BE49-F238E27FC236}">
                <a16:creationId xmlns:a16="http://schemas.microsoft.com/office/drawing/2014/main" id="{B32842E3-5109-B64E-1F4E-77D89798EA73}"/>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defTabSz="914400">
              <a:spcAft>
                <a:spcPts val="600"/>
              </a:spcAft>
            </a:pPr>
            <a:r>
              <a:rPr lang="en-US" noProof="0"/>
              <a:t>29/7/20XX</a:t>
            </a:r>
          </a:p>
        </p:txBody>
      </p:sp>
      <p:sp>
        <p:nvSpPr>
          <p:cNvPr id="5" name="Marcador de número de diapositiva 4">
            <a:extLst>
              <a:ext uri="{FF2B5EF4-FFF2-40B4-BE49-F238E27FC236}">
                <a16:creationId xmlns:a16="http://schemas.microsoft.com/office/drawing/2014/main" id="{EF90CAF9-5084-917A-3ABF-ABD3139927C4}"/>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noProof="0" smtClean="0"/>
              <a:pPr defTabSz="914400">
                <a:spcAft>
                  <a:spcPts val="600"/>
                </a:spcAft>
              </a:pPr>
              <a:t>18</a:t>
            </a:fld>
            <a:endParaRPr lang="en-US" noProof="0"/>
          </a:p>
        </p:txBody>
      </p:sp>
      <p:grpSp>
        <p:nvGrpSpPr>
          <p:cNvPr id="26" name="Group 25">
            <a:extLst>
              <a:ext uri="{FF2B5EF4-FFF2-40B4-BE49-F238E27FC236}">
                <a16:creationId xmlns:a16="http://schemas.microsoft.com/office/drawing/2014/main" id="{8D463EDB-0644-4F84-9901-D2434D5509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A02079FA-226E-4AF1-B818-2CA9EF1B69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D376604-76CD-4D25-B281-35796F3671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B5A32B1-F178-4FE5-8916-712F46FCB8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C3339F8-6376-45A3-A77E-5F5C212D4E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AD1BBAE-26A1-4BE9-9536-C15B1A87E0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3" name="Snip Diagonal Corner Rectangle 12">
            <a:extLst>
              <a:ext uri="{FF2B5EF4-FFF2-40B4-BE49-F238E27FC236}">
                <a16:creationId xmlns:a16="http://schemas.microsoft.com/office/drawing/2014/main" id="{15A54023-E435-4098-A370-AE54A007E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D7FB3597-EF99-1FCD-DEB7-50A1A06D8BD9}"/>
              </a:ext>
            </a:extLst>
          </p:cNvPr>
          <p:cNvPicPr>
            <a:picLocks noChangeAspect="1"/>
          </p:cNvPicPr>
          <p:nvPr/>
        </p:nvPicPr>
        <p:blipFill rotWithShape="1">
          <a:blip r:embed="rId2"/>
          <a:srcRect t="450" r="-3" b="10845"/>
          <a:stretch/>
        </p:blipFill>
        <p:spPr>
          <a:xfrm>
            <a:off x="4700230" y="895985"/>
            <a:ext cx="5582963" cy="3280831"/>
          </a:xfrm>
          <a:custGeom>
            <a:avLst/>
            <a:gdLst/>
            <a:ahLst/>
            <a:cxnLst/>
            <a:rect l="l" t="t" r="r" b="b"/>
            <a:pathLst>
              <a:path w="5582963" h="3280831">
                <a:moveTo>
                  <a:pt x="402071" y="0"/>
                </a:moveTo>
                <a:lnTo>
                  <a:pt x="5582963" y="0"/>
                </a:lnTo>
                <a:lnTo>
                  <a:pt x="5582963" y="3280831"/>
                </a:lnTo>
                <a:lnTo>
                  <a:pt x="0" y="3280831"/>
                </a:lnTo>
                <a:lnTo>
                  <a:pt x="0" y="402071"/>
                </a:lnTo>
                <a:close/>
              </a:path>
            </a:pathLst>
          </a:custGeom>
        </p:spPr>
      </p:pic>
      <p:pic>
        <p:nvPicPr>
          <p:cNvPr id="7" name="Imagen 6">
            <a:extLst>
              <a:ext uri="{FF2B5EF4-FFF2-40B4-BE49-F238E27FC236}">
                <a16:creationId xmlns:a16="http://schemas.microsoft.com/office/drawing/2014/main" id="{799E01B3-CEFB-AE90-4664-56E859429C15}"/>
              </a:ext>
            </a:extLst>
          </p:cNvPr>
          <p:cNvPicPr>
            <a:picLocks noChangeAspect="1"/>
          </p:cNvPicPr>
          <p:nvPr/>
        </p:nvPicPr>
        <p:blipFill rotWithShape="1">
          <a:blip r:embed="rId3"/>
          <a:srcRect r="28170" b="-4"/>
          <a:stretch/>
        </p:blipFill>
        <p:spPr>
          <a:xfrm>
            <a:off x="832206" y="842728"/>
            <a:ext cx="3557016" cy="3280831"/>
          </a:xfrm>
          <a:custGeom>
            <a:avLst/>
            <a:gdLst/>
            <a:ahLst/>
            <a:cxnLst/>
            <a:rect l="l" t="t" r="r" b="b"/>
            <a:pathLst>
              <a:path w="3557016" h="3280831">
                <a:moveTo>
                  <a:pt x="0" y="0"/>
                </a:moveTo>
                <a:lnTo>
                  <a:pt x="3557016" y="0"/>
                </a:lnTo>
                <a:lnTo>
                  <a:pt x="3557016" y="2876895"/>
                </a:lnTo>
                <a:lnTo>
                  <a:pt x="3153080" y="3280831"/>
                </a:lnTo>
                <a:lnTo>
                  <a:pt x="0" y="3280831"/>
                </a:lnTo>
                <a:close/>
              </a:path>
            </a:pathLst>
          </a:custGeom>
        </p:spPr>
      </p:pic>
    </p:spTree>
    <p:extLst>
      <p:ext uri="{BB962C8B-B14F-4D97-AF65-F5344CB8AC3E}">
        <p14:creationId xmlns:p14="http://schemas.microsoft.com/office/powerpoint/2010/main" val="3333841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5116738" y="685799"/>
            <a:ext cx="6159273" cy="2971801"/>
          </a:xfrm>
        </p:spPr>
        <p:txBody>
          <a:bodyPr rtlCol="0">
            <a:normAutofit/>
          </a:bodyPr>
          <a:lstStyle/>
          <a:p>
            <a:pPr rtl="0"/>
            <a:r>
              <a:rPr lang="es-ES"/>
              <a:t>Gracias</a:t>
            </a:r>
          </a:p>
        </p:txBody>
      </p:sp>
      <p:pic>
        <p:nvPicPr>
          <p:cNvPr id="14" name="Picture 13">
            <a:extLst>
              <a:ext uri="{FF2B5EF4-FFF2-40B4-BE49-F238E27FC236}">
                <a16:creationId xmlns:a16="http://schemas.microsoft.com/office/drawing/2014/main" id="{3FBF7498-B468-EECA-537B-4E99E30F66F6}"/>
              </a:ext>
            </a:extLst>
          </p:cNvPr>
          <p:cNvPicPr>
            <a:picLocks noChangeAspect="1"/>
          </p:cNvPicPr>
          <p:nvPr/>
        </p:nvPicPr>
        <p:blipFill rotWithShape="1">
          <a:blip r:embed="rId3"/>
          <a:srcRect l="29913" r="29495"/>
          <a:stretch/>
        </p:blipFill>
        <p:spPr>
          <a:xfrm>
            <a:off x="20" y="10"/>
            <a:ext cx="4639713" cy="6857990"/>
          </a:xfrm>
          <a:prstGeom prst="rect">
            <a:avLst/>
          </a:prstGeom>
          <a:effectLst>
            <a:innerShdw blurRad="57150" dist="38100" dir="14460000">
              <a:prstClr val="black">
                <a:alpha val="70000"/>
              </a:prstClr>
            </a:innerShdw>
          </a:effectLst>
        </p:spPr>
      </p:pic>
      <p:sp>
        <p:nvSpPr>
          <p:cNvPr id="12" name="Marcador de número de diapositiva 11">
            <a:extLst>
              <a:ext uri="{FF2B5EF4-FFF2-40B4-BE49-F238E27FC236}">
                <a16:creationId xmlns:a16="http://schemas.microsoft.com/office/drawing/2014/main" id="{2257BCF9-933D-4329-B564-4E404B1CAFF6}"/>
              </a:ext>
            </a:extLst>
          </p:cNvPr>
          <p:cNvSpPr>
            <a:spLocks noGrp="1"/>
          </p:cNvSpPr>
          <p:nvPr>
            <p:ph type="sldNum" sz="quarter" idx="12"/>
          </p:nvPr>
        </p:nvSpPr>
        <p:spPr>
          <a:xfrm>
            <a:off x="10363200" y="5578475"/>
            <a:ext cx="1142245" cy="669925"/>
          </a:xfrm>
        </p:spPr>
        <p:txBody>
          <a:bodyPr rtlCol="0">
            <a:normAutofit/>
          </a:bodyPr>
          <a:lstStyle/>
          <a:p>
            <a:pPr rtl="0">
              <a:spcAft>
                <a:spcPts val="600"/>
              </a:spcAft>
            </a:pPr>
            <a:fld id="{B5CEABB6-07DC-46E8-9B57-56EC44A396E5}" type="slidenum">
              <a:rPr lang="es-ES" smtClean="0"/>
              <a:pPr rtl="0">
                <a:spcAft>
                  <a:spcPts val="600"/>
                </a:spcAft>
              </a:pPr>
              <a:t>19</a:t>
            </a:fld>
            <a:endParaRPr lang="es-ES"/>
          </a:p>
        </p:txBody>
      </p:sp>
      <p:grpSp>
        <p:nvGrpSpPr>
          <p:cNvPr id="20" name="Group 19">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4299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fecha 10">
            <a:extLst>
              <a:ext uri="{FF2B5EF4-FFF2-40B4-BE49-F238E27FC236}">
                <a16:creationId xmlns:a16="http://schemas.microsoft.com/office/drawing/2014/main" id="{39DEAC25-4DF8-463C-83B2-7DBD27EBB3CD}"/>
              </a:ext>
            </a:extLst>
          </p:cNvPr>
          <p:cNvSpPr>
            <a:spLocks noGrp="1"/>
          </p:cNvSpPr>
          <p:nvPr>
            <p:ph type="dt" sz="half" idx="10"/>
          </p:nvPr>
        </p:nvSpPr>
        <p:spPr/>
        <p:txBody>
          <a:bodyPr rtlCol="0"/>
          <a:lstStyle/>
          <a:p>
            <a:pPr rtl="0"/>
            <a:r>
              <a:rPr lang="es-ES"/>
              <a:t>29/7/20XX</a:t>
            </a:r>
          </a:p>
        </p:txBody>
      </p:sp>
      <p:sp>
        <p:nvSpPr>
          <p:cNvPr id="5" name="Marcador de pie de página 4">
            <a:extLst>
              <a:ext uri="{FF2B5EF4-FFF2-40B4-BE49-F238E27FC236}">
                <a16:creationId xmlns:a16="http://schemas.microsoft.com/office/drawing/2014/main" id="{AF29EA23-F34E-486A-B8B2-0C3019266975}"/>
              </a:ext>
            </a:extLst>
          </p:cNvPr>
          <p:cNvSpPr>
            <a:spLocks noGrp="1"/>
          </p:cNvSpPr>
          <p:nvPr>
            <p:ph type="ftr" sz="quarter" idx="11"/>
          </p:nvPr>
        </p:nvSpPr>
        <p:spPr/>
        <p:txBody>
          <a:bodyPr rtlCol="0"/>
          <a:lstStyle/>
          <a:p>
            <a:pPr rtl="0"/>
            <a:r>
              <a:rPr lang="es-ES" dirty="0"/>
              <a:t>Orientación de empleados</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rtlCol="0"/>
          <a:lstStyle/>
          <a:p>
            <a:pPr rtl="0"/>
            <a:fld id="{19B51A1E-902D-48AF-9020-955120F399B6}" type="slidenum">
              <a:rPr lang="es-ES" smtClean="0"/>
              <a:pPr rtl="0"/>
              <a:t>2</a:t>
            </a:fld>
            <a:endParaRPr lang="es-ES"/>
          </a:p>
        </p:txBody>
      </p:sp>
      <p:sp>
        <p:nvSpPr>
          <p:cNvPr id="6" name="Título 1">
            <a:extLst>
              <a:ext uri="{FF2B5EF4-FFF2-40B4-BE49-F238E27FC236}">
                <a16:creationId xmlns:a16="http://schemas.microsoft.com/office/drawing/2014/main" id="{0B0F8D34-5DB0-36FE-62BE-832BD7CB0811}"/>
              </a:ext>
            </a:extLst>
          </p:cNvPr>
          <p:cNvSpPr txBox="1">
            <a:spLocks/>
          </p:cNvSpPr>
          <p:nvPr/>
        </p:nvSpPr>
        <p:spPr>
          <a:xfrm>
            <a:off x="0" y="75606"/>
            <a:ext cx="2895269" cy="752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bg1">
                    <a:lumMod val="85000"/>
                    <a:lumOff val="15000"/>
                  </a:schemeClr>
                </a:solidFill>
              </a:rPr>
              <a:t>Modelos</a:t>
            </a:r>
            <a:r>
              <a:rPr lang="es-ES" dirty="0"/>
              <a:t> </a:t>
            </a:r>
          </a:p>
        </p:txBody>
      </p:sp>
      <p:sp>
        <p:nvSpPr>
          <p:cNvPr id="9" name="Título 1">
            <a:extLst>
              <a:ext uri="{FF2B5EF4-FFF2-40B4-BE49-F238E27FC236}">
                <a16:creationId xmlns:a16="http://schemas.microsoft.com/office/drawing/2014/main" id="{7B74EEEA-DDE7-36CE-C162-F35D308E6C48}"/>
              </a:ext>
            </a:extLst>
          </p:cNvPr>
          <p:cNvSpPr txBox="1">
            <a:spLocks/>
          </p:cNvSpPr>
          <p:nvPr/>
        </p:nvSpPr>
        <p:spPr>
          <a:xfrm>
            <a:off x="127000" y="994319"/>
            <a:ext cx="6244770" cy="752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3600" dirty="0"/>
              <a:t>Dependencias Funcionales</a:t>
            </a:r>
          </a:p>
        </p:txBody>
      </p:sp>
      <p:pic>
        <p:nvPicPr>
          <p:cNvPr id="12" name="Imagen 11" descr="Interfaz de usuario gráfica, Aplicación">
            <a:extLst>
              <a:ext uri="{FF2B5EF4-FFF2-40B4-BE49-F238E27FC236}">
                <a16:creationId xmlns:a16="http://schemas.microsoft.com/office/drawing/2014/main" id="{8EFBB660-A2F9-949D-A45D-8D558648C580}"/>
              </a:ext>
            </a:extLst>
          </p:cNvPr>
          <p:cNvPicPr>
            <a:picLocks noChangeAspect="1"/>
          </p:cNvPicPr>
          <p:nvPr/>
        </p:nvPicPr>
        <p:blipFill>
          <a:blip r:embed="rId3"/>
          <a:stretch>
            <a:fillRect/>
          </a:stretch>
        </p:blipFill>
        <p:spPr>
          <a:xfrm>
            <a:off x="181778" y="1884321"/>
            <a:ext cx="11828443" cy="2336117"/>
          </a:xfrm>
          <a:prstGeom prst="rect">
            <a:avLst/>
          </a:prstGeom>
          <a:ln>
            <a:solidFill>
              <a:schemeClr val="tx1"/>
            </a:solidFill>
          </a:ln>
        </p:spPr>
      </p:pic>
      <p:pic>
        <p:nvPicPr>
          <p:cNvPr id="13" name="Imagen 12">
            <a:extLst>
              <a:ext uri="{FF2B5EF4-FFF2-40B4-BE49-F238E27FC236}">
                <a16:creationId xmlns:a16="http://schemas.microsoft.com/office/drawing/2014/main" id="{3435F037-658C-2229-7675-D2E3360047C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45084" y="4220438"/>
            <a:ext cx="4992343" cy="2216642"/>
          </a:xfrm>
          <a:prstGeom prst="rect">
            <a:avLst/>
          </a:prstGeom>
          <a:noFill/>
          <a:ln w="19050">
            <a:solidFill>
              <a:schemeClr val="tx1"/>
            </a:solidFill>
          </a:ln>
        </p:spPr>
      </p:pic>
    </p:spTree>
    <p:extLst>
      <p:ext uri="{BB962C8B-B14F-4D97-AF65-F5344CB8AC3E}">
        <p14:creationId xmlns:p14="http://schemas.microsoft.com/office/powerpoint/2010/main" val="355735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647543" y="40126"/>
            <a:ext cx="2895269" cy="752974"/>
          </a:xfrm>
        </p:spPr>
        <p:txBody>
          <a:bodyPr rtlCol="0"/>
          <a:lstStyle/>
          <a:p>
            <a:pPr rtl="0"/>
            <a:r>
              <a:rPr lang="es-ES" dirty="0">
                <a:solidFill>
                  <a:schemeClr val="bg1">
                    <a:lumMod val="85000"/>
                    <a:lumOff val="15000"/>
                  </a:schemeClr>
                </a:solidFill>
              </a:rPr>
              <a:t>Modelos</a:t>
            </a:r>
            <a:r>
              <a:rPr lang="es-ES" dirty="0"/>
              <a:t> </a:t>
            </a:r>
          </a:p>
        </p:txBody>
      </p:sp>
      <p:sp>
        <p:nvSpPr>
          <p:cNvPr id="11" name="Marcador de fecha 10">
            <a:extLst>
              <a:ext uri="{FF2B5EF4-FFF2-40B4-BE49-F238E27FC236}">
                <a16:creationId xmlns:a16="http://schemas.microsoft.com/office/drawing/2014/main" id="{39DEAC25-4DF8-463C-83B2-7DBD27EBB3CD}"/>
              </a:ext>
            </a:extLst>
          </p:cNvPr>
          <p:cNvSpPr>
            <a:spLocks noGrp="1"/>
          </p:cNvSpPr>
          <p:nvPr>
            <p:ph type="dt" sz="half" idx="10"/>
          </p:nvPr>
        </p:nvSpPr>
        <p:spPr/>
        <p:txBody>
          <a:bodyPr rtlCol="0"/>
          <a:lstStyle/>
          <a:p>
            <a:pPr rtl="0"/>
            <a:r>
              <a:rPr lang="es-ES"/>
              <a:t>29/7/20XX</a:t>
            </a:r>
          </a:p>
        </p:txBody>
      </p:sp>
      <p:sp>
        <p:nvSpPr>
          <p:cNvPr id="5" name="Marcador de pie de página 4">
            <a:extLst>
              <a:ext uri="{FF2B5EF4-FFF2-40B4-BE49-F238E27FC236}">
                <a16:creationId xmlns:a16="http://schemas.microsoft.com/office/drawing/2014/main" id="{AF29EA23-F34E-486A-B8B2-0C3019266975}"/>
              </a:ext>
            </a:extLst>
          </p:cNvPr>
          <p:cNvSpPr>
            <a:spLocks noGrp="1"/>
          </p:cNvSpPr>
          <p:nvPr>
            <p:ph type="ftr" sz="quarter" idx="11"/>
          </p:nvPr>
        </p:nvSpPr>
        <p:spPr/>
        <p:txBody>
          <a:bodyPr rtlCol="0"/>
          <a:lstStyle/>
          <a:p>
            <a:pPr rtl="0"/>
            <a:r>
              <a:rPr lang="es-ES"/>
              <a:t>Orientación de empleados</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rtlCol="0"/>
          <a:lstStyle/>
          <a:p>
            <a:pPr rtl="0"/>
            <a:fld id="{19B51A1E-902D-48AF-9020-955120F399B6}" type="slidenum">
              <a:rPr lang="es-ES" smtClean="0"/>
              <a:pPr rtl="0"/>
              <a:t>3</a:t>
            </a:fld>
            <a:endParaRPr lang="es-ES"/>
          </a:p>
        </p:txBody>
      </p:sp>
      <p:sp>
        <p:nvSpPr>
          <p:cNvPr id="6" name="Título 1">
            <a:extLst>
              <a:ext uri="{FF2B5EF4-FFF2-40B4-BE49-F238E27FC236}">
                <a16:creationId xmlns:a16="http://schemas.microsoft.com/office/drawing/2014/main" id="{1C7BD76B-C6F5-6FF6-F4E7-B59010BAA94A}"/>
              </a:ext>
            </a:extLst>
          </p:cNvPr>
          <p:cNvSpPr txBox="1">
            <a:spLocks/>
          </p:cNvSpPr>
          <p:nvPr/>
        </p:nvSpPr>
        <p:spPr>
          <a:xfrm>
            <a:off x="3095178" y="710217"/>
            <a:ext cx="5526157" cy="75297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bg2">
                    <a:lumMod val="75000"/>
                  </a:schemeClr>
                </a:solidFill>
              </a:rPr>
              <a:t>Modelo</a:t>
            </a:r>
            <a:r>
              <a:rPr lang="es-ES" dirty="0"/>
              <a:t> </a:t>
            </a:r>
            <a:r>
              <a:rPr lang="es-ES" dirty="0">
                <a:solidFill>
                  <a:schemeClr val="bg2">
                    <a:lumMod val="75000"/>
                  </a:schemeClr>
                </a:solidFill>
              </a:rPr>
              <a:t>Conceptual</a:t>
            </a:r>
          </a:p>
        </p:txBody>
      </p:sp>
      <p:sp>
        <p:nvSpPr>
          <p:cNvPr id="12" name="Marcador de contenido 2">
            <a:extLst>
              <a:ext uri="{FF2B5EF4-FFF2-40B4-BE49-F238E27FC236}">
                <a16:creationId xmlns:a16="http://schemas.microsoft.com/office/drawing/2014/main" id="{9BAD35DC-F14D-677C-A78C-60994830505C}"/>
              </a:ext>
            </a:extLst>
          </p:cNvPr>
          <p:cNvSpPr txBox="1">
            <a:spLocks/>
          </p:cNvSpPr>
          <p:nvPr/>
        </p:nvSpPr>
        <p:spPr>
          <a:xfrm>
            <a:off x="395040" y="2482751"/>
            <a:ext cx="5078107" cy="34012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a:p>
        </p:txBody>
      </p:sp>
      <p:sp>
        <p:nvSpPr>
          <p:cNvPr id="13" name="CuadroTexto 12">
            <a:extLst>
              <a:ext uri="{FF2B5EF4-FFF2-40B4-BE49-F238E27FC236}">
                <a16:creationId xmlns:a16="http://schemas.microsoft.com/office/drawing/2014/main" id="{D2796E6B-E336-761A-5BAF-E5AF8A0FFAC3}"/>
              </a:ext>
            </a:extLst>
          </p:cNvPr>
          <p:cNvSpPr txBox="1"/>
          <p:nvPr/>
        </p:nvSpPr>
        <p:spPr>
          <a:xfrm>
            <a:off x="6420626" y="2482751"/>
            <a:ext cx="4804229" cy="1477328"/>
          </a:xfrm>
          <a:prstGeom prst="rect">
            <a:avLst/>
          </a:prstGeom>
          <a:noFill/>
        </p:spPr>
        <p:txBody>
          <a:bodyPr wrap="square" rtlCol="0">
            <a:spAutoFit/>
          </a:bodyPr>
          <a:lstStyle/>
          <a:p>
            <a:pPr algn="just"/>
            <a:r>
              <a:rPr lang="es-EC" sz="1800" dirty="0">
                <a:effectLst/>
                <a:latin typeface="Times New Roman" panose="02020603050405020304" pitchFamily="18" charset="0"/>
                <a:ea typeface="Calibri" panose="020F0502020204030204" pitchFamily="34" charset="0"/>
                <a:cs typeface="Arial" panose="020B0604020202020204" pitchFamily="34" charset="0"/>
              </a:rPr>
              <a:t>Después de haber establecido los datos mediante las dependencias funcionales, normalizamos los mismos utilizando la metodología Entidad-Relación, identificando los atributos correspondientes a cada relación. </a:t>
            </a:r>
            <a:endParaRPr lang="es-ES" dirty="0"/>
          </a:p>
        </p:txBody>
      </p:sp>
      <p:pic>
        <p:nvPicPr>
          <p:cNvPr id="3" name="Picture 2" descr="Diagrama&#10;&#10;Descripción generada automáticamente">
            <a:extLst>
              <a:ext uri="{FF2B5EF4-FFF2-40B4-BE49-F238E27FC236}">
                <a16:creationId xmlns:a16="http://schemas.microsoft.com/office/drawing/2014/main" id="{01DBDBAB-EEEE-5BF3-3982-CE4B8B4B67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82" b="-947"/>
          <a:stretch/>
        </p:blipFill>
        <p:spPr bwMode="auto">
          <a:xfrm>
            <a:off x="565340" y="1647568"/>
            <a:ext cx="5690616" cy="3854541"/>
          </a:xfrm>
          <a:custGeom>
            <a:avLst/>
            <a:gdLst/>
            <a:ahLst/>
            <a:cxnLst/>
            <a:rect l="l" t="t" r="r" b="b"/>
            <a:pathLst>
              <a:path w="12192000" h="6858000">
                <a:moveTo>
                  <a:pt x="0" y="0"/>
                </a:moveTo>
                <a:lnTo>
                  <a:pt x="12192000" y="0"/>
                </a:lnTo>
                <a:lnTo>
                  <a:pt x="12192000" y="6858000"/>
                </a:lnTo>
                <a:lnTo>
                  <a:pt x="0" y="6858000"/>
                </a:lnTo>
                <a:close/>
              </a:path>
            </a:pathLst>
          </a:cu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B2A17-37A7-1619-82B7-0F99BB3632C8}"/>
              </a:ext>
            </a:extLst>
          </p:cNvPr>
          <p:cNvSpPr>
            <a:spLocks noGrp="1"/>
          </p:cNvSpPr>
          <p:nvPr>
            <p:ph type="title"/>
          </p:nvPr>
        </p:nvSpPr>
        <p:spPr/>
        <p:txBody>
          <a:bodyPr/>
          <a:lstStyle/>
          <a:p>
            <a:r>
              <a:rPr lang="es-ES"/>
              <a:t>Version 2: mapa conceptual</a:t>
            </a:r>
            <a:endParaRPr lang="es-EC" dirty="0"/>
          </a:p>
        </p:txBody>
      </p:sp>
      <p:sp>
        <p:nvSpPr>
          <p:cNvPr id="3" name="Marcador de fecha 2">
            <a:extLst>
              <a:ext uri="{FF2B5EF4-FFF2-40B4-BE49-F238E27FC236}">
                <a16:creationId xmlns:a16="http://schemas.microsoft.com/office/drawing/2014/main" id="{F9C71C05-F504-E6D6-BD51-1CE0DDFE6FB3}"/>
              </a:ext>
            </a:extLst>
          </p:cNvPr>
          <p:cNvSpPr>
            <a:spLocks noGrp="1"/>
          </p:cNvSpPr>
          <p:nvPr>
            <p:ph type="dt" sz="half" idx="10"/>
          </p:nvPr>
        </p:nvSpPr>
        <p:spPr/>
        <p:txBody>
          <a:bodyPr/>
          <a:lstStyle/>
          <a:p>
            <a:pPr rtl="0"/>
            <a:r>
              <a:rPr lang="es-ES" noProof="0"/>
              <a:t>29/7/20XX</a:t>
            </a:r>
          </a:p>
        </p:txBody>
      </p:sp>
      <p:sp>
        <p:nvSpPr>
          <p:cNvPr id="4" name="Marcador de pie de página 3">
            <a:extLst>
              <a:ext uri="{FF2B5EF4-FFF2-40B4-BE49-F238E27FC236}">
                <a16:creationId xmlns:a16="http://schemas.microsoft.com/office/drawing/2014/main" id="{51D96ECD-35B1-3445-5EA4-69BF2B3BDB80}"/>
              </a:ext>
            </a:extLst>
          </p:cNvPr>
          <p:cNvSpPr>
            <a:spLocks noGrp="1"/>
          </p:cNvSpPr>
          <p:nvPr>
            <p:ph type="ftr" sz="quarter" idx="11"/>
          </p:nvPr>
        </p:nvSpPr>
        <p:spPr/>
        <p:txBody>
          <a:bodyPr/>
          <a:lstStyle/>
          <a:p>
            <a:pPr rtl="0"/>
            <a:r>
              <a:rPr lang="es-ES" noProof="0"/>
              <a:t>Orientación de empleados</a:t>
            </a:r>
          </a:p>
        </p:txBody>
      </p:sp>
      <p:sp>
        <p:nvSpPr>
          <p:cNvPr id="5" name="Marcador de número de diapositiva 4">
            <a:extLst>
              <a:ext uri="{FF2B5EF4-FFF2-40B4-BE49-F238E27FC236}">
                <a16:creationId xmlns:a16="http://schemas.microsoft.com/office/drawing/2014/main" id="{1DC704A7-B6E3-C3BC-73A4-D3A8183720C5}"/>
              </a:ext>
            </a:extLst>
          </p:cNvPr>
          <p:cNvSpPr>
            <a:spLocks noGrp="1"/>
          </p:cNvSpPr>
          <p:nvPr>
            <p:ph type="sldNum" sz="quarter" idx="12"/>
          </p:nvPr>
        </p:nvSpPr>
        <p:spPr/>
        <p:txBody>
          <a:bodyPr/>
          <a:lstStyle/>
          <a:p>
            <a:pPr rtl="0"/>
            <a:fld id="{B5CEABB6-07DC-46E8-9B57-56EC44A396E5}" type="slidenum">
              <a:rPr lang="es-ES" noProof="0" smtClean="0"/>
              <a:t>4</a:t>
            </a:fld>
            <a:endParaRPr lang="es-ES" noProof="0"/>
          </a:p>
        </p:txBody>
      </p:sp>
      <p:pic>
        <p:nvPicPr>
          <p:cNvPr id="6" name="Imagen 5" descr="Diagrama&#10;&#10;Descripción generada automáticamente">
            <a:extLst>
              <a:ext uri="{FF2B5EF4-FFF2-40B4-BE49-F238E27FC236}">
                <a16:creationId xmlns:a16="http://schemas.microsoft.com/office/drawing/2014/main" id="{2CCF00CF-A1FA-175F-34D7-845C2E3418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101224"/>
            <a:ext cx="5943600" cy="4929505"/>
          </a:xfrm>
          <a:prstGeom prst="rect">
            <a:avLst/>
          </a:prstGeom>
        </p:spPr>
      </p:pic>
    </p:spTree>
    <p:extLst>
      <p:ext uri="{BB962C8B-B14F-4D97-AF65-F5344CB8AC3E}">
        <p14:creationId xmlns:p14="http://schemas.microsoft.com/office/powerpoint/2010/main" val="267899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rtlCol="0"/>
          <a:lstStyle/>
          <a:p>
            <a:pPr rtl="0"/>
            <a:fld id="{19B51A1E-902D-48AF-9020-955120F399B6}" type="slidenum">
              <a:rPr lang="es-ES" smtClean="0"/>
              <a:pPr rtl="0"/>
              <a:t>5</a:t>
            </a:fld>
            <a:endParaRPr lang="es-ES"/>
          </a:p>
        </p:txBody>
      </p:sp>
      <p:sp>
        <p:nvSpPr>
          <p:cNvPr id="6" name="Título 1">
            <a:extLst>
              <a:ext uri="{FF2B5EF4-FFF2-40B4-BE49-F238E27FC236}">
                <a16:creationId xmlns:a16="http://schemas.microsoft.com/office/drawing/2014/main" id="{47F10D49-EAE1-5826-CB89-3F667172516D}"/>
              </a:ext>
            </a:extLst>
          </p:cNvPr>
          <p:cNvSpPr txBox="1">
            <a:spLocks/>
          </p:cNvSpPr>
          <p:nvPr/>
        </p:nvSpPr>
        <p:spPr>
          <a:xfrm>
            <a:off x="8238744" y="200414"/>
            <a:ext cx="2895269" cy="752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bg1">
                    <a:lumMod val="85000"/>
                    <a:lumOff val="15000"/>
                  </a:schemeClr>
                </a:solidFill>
              </a:rPr>
              <a:t>Modelos</a:t>
            </a:r>
            <a:r>
              <a:rPr lang="es-ES" dirty="0"/>
              <a:t> </a:t>
            </a:r>
          </a:p>
        </p:txBody>
      </p:sp>
      <p:sp>
        <p:nvSpPr>
          <p:cNvPr id="9" name="Título 1">
            <a:extLst>
              <a:ext uri="{FF2B5EF4-FFF2-40B4-BE49-F238E27FC236}">
                <a16:creationId xmlns:a16="http://schemas.microsoft.com/office/drawing/2014/main" id="{F83D3AEF-1223-C5F8-CA8E-EAB71C8E845A}"/>
              </a:ext>
            </a:extLst>
          </p:cNvPr>
          <p:cNvSpPr txBox="1">
            <a:spLocks/>
          </p:cNvSpPr>
          <p:nvPr/>
        </p:nvSpPr>
        <p:spPr>
          <a:xfrm>
            <a:off x="6213281" y="953388"/>
            <a:ext cx="5526157" cy="752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bg2">
                    <a:lumMod val="75000"/>
                  </a:schemeClr>
                </a:solidFill>
              </a:rPr>
              <a:t>Modelo Lógico</a:t>
            </a:r>
          </a:p>
        </p:txBody>
      </p:sp>
      <p:sp>
        <p:nvSpPr>
          <p:cNvPr id="15" name="CuadroTexto 14">
            <a:extLst>
              <a:ext uri="{FF2B5EF4-FFF2-40B4-BE49-F238E27FC236}">
                <a16:creationId xmlns:a16="http://schemas.microsoft.com/office/drawing/2014/main" id="{C48AC2AD-C054-8713-26B8-D28CC01AFC16}"/>
              </a:ext>
            </a:extLst>
          </p:cNvPr>
          <p:cNvSpPr txBox="1"/>
          <p:nvPr/>
        </p:nvSpPr>
        <p:spPr>
          <a:xfrm>
            <a:off x="214007" y="2537787"/>
            <a:ext cx="3748314" cy="2308324"/>
          </a:xfrm>
          <a:prstGeom prst="rect">
            <a:avLst/>
          </a:prstGeom>
          <a:noFill/>
        </p:spPr>
        <p:txBody>
          <a:bodyPr wrap="square" rtlCol="0">
            <a:spAutoFit/>
          </a:bodyPr>
          <a:lstStyle/>
          <a:p>
            <a:pPr algn="just"/>
            <a:r>
              <a:rPr lang="es-EC" sz="1800" dirty="0">
                <a:effectLst/>
                <a:latin typeface="Times New Roman" panose="02020603050405020304" pitchFamily="18" charset="0"/>
                <a:ea typeface="Calibri" panose="020F0502020204030204" pitchFamily="34" charset="0"/>
              </a:rPr>
              <a:t>Con el modelo conceptual ya realizado, se crea un prototipo de estas basado en las entidades y relaciones identificadas. En cada tabla, se declara una clave primaria y, en su caso, una clave foránea, esto con el objetivo de tener una base sólida para desarrollar el esquema de la base de datos.</a:t>
            </a:r>
            <a:endParaRPr lang="es-ES" dirty="0"/>
          </a:p>
        </p:txBody>
      </p:sp>
      <p:pic>
        <p:nvPicPr>
          <p:cNvPr id="8" name="Imagen 7">
            <a:extLst>
              <a:ext uri="{FF2B5EF4-FFF2-40B4-BE49-F238E27FC236}">
                <a16:creationId xmlns:a16="http://schemas.microsoft.com/office/drawing/2014/main" id="{B8A866AF-CA07-ED7E-4F9A-C4DDE2FE6849}"/>
              </a:ext>
            </a:extLst>
          </p:cNvPr>
          <p:cNvPicPr>
            <a:picLocks noChangeAspect="1"/>
          </p:cNvPicPr>
          <p:nvPr/>
        </p:nvPicPr>
        <p:blipFill>
          <a:blip r:embed="rId3"/>
          <a:stretch>
            <a:fillRect/>
          </a:stretch>
        </p:blipFill>
        <p:spPr>
          <a:xfrm>
            <a:off x="4071560" y="2039112"/>
            <a:ext cx="7906433" cy="3800992"/>
          </a:xfrm>
          <a:prstGeom prst="rect">
            <a:avLst/>
          </a:prstGeom>
        </p:spPr>
      </p:pic>
    </p:spTree>
    <p:extLst>
      <p:ext uri="{BB962C8B-B14F-4D97-AF65-F5344CB8AC3E}">
        <p14:creationId xmlns:p14="http://schemas.microsoft.com/office/powerpoint/2010/main" val="254421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rtlCol="0"/>
          <a:lstStyle/>
          <a:p>
            <a:pPr rtl="0"/>
            <a:fld id="{19B51A1E-902D-48AF-9020-955120F399B6}" type="slidenum">
              <a:rPr lang="es-ES" smtClean="0"/>
              <a:pPr rtl="0"/>
              <a:t>6</a:t>
            </a:fld>
            <a:endParaRPr lang="es-ES"/>
          </a:p>
        </p:txBody>
      </p:sp>
      <p:sp>
        <p:nvSpPr>
          <p:cNvPr id="6" name="Título 1">
            <a:extLst>
              <a:ext uri="{FF2B5EF4-FFF2-40B4-BE49-F238E27FC236}">
                <a16:creationId xmlns:a16="http://schemas.microsoft.com/office/drawing/2014/main" id="{0B0F8D34-5DB0-36FE-62BE-832BD7CB0811}"/>
              </a:ext>
            </a:extLst>
          </p:cNvPr>
          <p:cNvSpPr txBox="1">
            <a:spLocks/>
          </p:cNvSpPr>
          <p:nvPr/>
        </p:nvSpPr>
        <p:spPr>
          <a:xfrm>
            <a:off x="0" y="75606"/>
            <a:ext cx="2895269" cy="7529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bg1">
                    <a:lumMod val="85000"/>
                    <a:lumOff val="15000"/>
                  </a:schemeClr>
                </a:solidFill>
              </a:rPr>
              <a:t>Modelos</a:t>
            </a:r>
            <a:r>
              <a:rPr lang="es-ES" dirty="0"/>
              <a:t> </a:t>
            </a:r>
          </a:p>
        </p:txBody>
      </p:sp>
      <p:sp>
        <p:nvSpPr>
          <p:cNvPr id="9" name="Título 1">
            <a:extLst>
              <a:ext uri="{FF2B5EF4-FFF2-40B4-BE49-F238E27FC236}">
                <a16:creationId xmlns:a16="http://schemas.microsoft.com/office/drawing/2014/main" id="{7B74EEEA-DDE7-36CE-C162-F35D308E6C48}"/>
              </a:ext>
            </a:extLst>
          </p:cNvPr>
          <p:cNvSpPr txBox="1">
            <a:spLocks/>
          </p:cNvSpPr>
          <p:nvPr/>
        </p:nvSpPr>
        <p:spPr>
          <a:xfrm>
            <a:off x="129540" y="1081404"/>
            <a:ext cx="3909060" cy="75297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dirty="0">
                <a:solidFill>
                  <a:schemeClr val="bg2">
                    <a:lumMod val="75000"/>
                  </a:schemeClr>
                </a:solidFill>
              </a:rPr>
              <a:t>Modelo Físico</a:t>
            </a:r>
          </a:p>
        </p:txBody>
      </p:sp>
      <p:sp>
        <p:nvSpPr>
          <p:cNvPr id="15" name="CuadroTexto 14">
            <a:extLst>
              <a:ext uri="{FF2B5EF4-FFF2-40B4-BE49-F238E27FC236}">
                <a16:creationId xmlns:a16="http://schemas.microsoft.com/office/drawing/2014/main" id="{5469BB0D-53B0-311B-AE5A-8EAFEF69EEFB}"/>
              </a:ext>
            </a:extLst>
          </p:cNvPr>
          <p:cNvSpPr txBox="1"/>
          <p:nvPr/>
        </p:nvSpPr>
        <p:spPr>
          <a:xfrm>
            <a:off x="4856332" y="401667"/>
            <a:ext cx="6838843" cy="1477328"/>
          </a:xfrm>
          <a:prstGeom prst="rect">
            <a:avLst/>
          </a:prstGeom>
          <a:noFill/>
        </p:spPr>
        <p:txBody>
          <a:bodyPr wrap="square" lIns="91440" tIns="45720" rIns="91440" bIns="45720" rtlCol="0" anchor="t">
            <a:spAutoFit/>
          </a:bodyPr>
          <a:lstStyle/>
          <a:p>
            <a:pPr algn="just"/>
            <a:r>
              <a:rPr lang="es-EC" sz="1800" dirty="0">
                <a:effectLst/>
                <a:latin typeface="Times New Roman"/>
                <a:ea typeface="Calibri"/>
                <a:cs typeface="Arial"/>
              </a:rPr>
              <a:t>La fase final que es la creación </a:t>
            </a:r>
            <a:r>
              <a:rPr lang="es-EC" dirty="0">
                <a:latin typeface="Times New Roman"/>
                <a:ea typeface="Calibri"/>
                <a:cs typeface="Arial"/>
              </a:rPr>
              <a:t>del</a:t>
            </a:r>
            <a:r>
              <a:rPr lang="es-EC" sz="1800" dirty="0">
                <a:effectLst/>
                <a:latin typeface="Times New Roman"/>
                <a:ea typeface="Calibri"/>
                <a:cs typeface="Arial"/>
              </a:rPr>
              <a:t> modelo físico donde especifico las tablas, columnas, claves principales y a su vez sus claves externas o foráneas con sus respectivas relaciones. Con este modelo podemos pasar a generar las respectivas sentencias DDL</a:t>
            </a:r>
            <a:endParaRPr lang="es-ES" sz="1800" dirty="0">
              <a:effectLst/>
              <a:latin typeface="Times New Roman"/>
              <a:ea typeface="Calibri"/>
              <a:cs typeface="Arial"/>
            </a:endParaRPr>
          </a:p>
          <a:p>
            <a:endParaRPr lang="es-ES" dirty="0"/>
          </a:p>
        </p:txBody>
      </p:sp>
      <p:pic>
        <p:nvPicPr>
          <p:cNvPr id="5" name="Imagen 4" descr="Diagrama, Escala de tiempo&#10;&#10;Descripción generada automáticamente">
            <a:extLst>
              <a:ext uri="{FF2B5EF4-FFF2-40B4-BE49-F238E27FC236}">
                <a16:creationId xmlns:a16="http://schemas.microsoft.com/office/drawing/2014/main" id="{1740759E-5606-86F7-8A5D-463FB7819F9A}"/>
              </a:ext>
            </a:extLst>
          </p:cNvPr>
          <p:cNvPicPr>
            <a:picLocks noChangeAspect="1"/>
          </p:cNvPicPr>
          <p:nvPr/>
        </p:nvPicPr>
        <p:blipFill>
          <a:blip r:embed="rId3"/>
          <a:stretch>
            <a:fillRect/>
          </a:stretch>
        </p:blipFill>
        <p:spPr>
          <a:xfrm>
            <a:off x="4323131" y="2081857"/>
            <a:ext cx="7654862" cy="4320213"/>
          </a:xfrm>
          <a:prstGeom prst="rect">
            <a:avLst/>
          </a:prstGeom>
        </p:spPr>
      </p:pic>
    </p:spTree>
    <p:extLst>
      <p:ext uri="{BB962C8B-B14F-4D97-AF65-F5344CB8AC3E}">
        <p14:creationId xmlns:p14="http://schemas.microsoft.com/office/powerpoint/2010/main" val="67779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9EF4E4AC-866E-41A9-AD13-857054D9095E}"/>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smtClean="0"/>
              <a:pPr defTabSz="914400">
                <a:spcAft>
                  <a:spcPts val="600"/>
                </a:spcAft>
              </a:pPr>
              <a:t>7</a:t>
            </a:fld>
            <a:endParaRPr lang="en-US"/>
          </a:p>
        </p:txBody>
      </p:sp>
      <p:grpSp>
        <p:nvGrpSpPr>
          <p:cNvPr id="24" name="Group 2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7" name="Título 1">
            <a:extLst>
              <a:ext uri="{FF2B5EF4-FFF2-40B4-BE49-F238E27FC236}">
                <a16:creationId xmlns:a16="http://schemas.microsoft.com/office/drawing/2014/main" id="{3A36F14F-56A9-279B-0415-889B5741EF1D}"/>
              </a:ext>
            </a:extLst>
          </p:cNvPr>
          <p:cNvSpPr txBox="1">
            <a:spLocks/>
          </p:cNvSpPr>
          <p:nvPr/>
        </p:nvSpPr>
        <p:spPr>
          <a:xfrm>
            <a:off x="4526515" y="1405925"/>
            <a:ext cx="2806148" cy="5409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pPr>
              <a:spcAft>
                <a:spcPts val="600"/>
              </a:spcAft>
            </a:pPr>
            <a:r>
              <a:rPr lang="es-ES" sz="2700">
                <a:solidFill>
                  <a:schemeClr val="tx2">
                    <a:lumMod val="20000"/>
                    <a:lumOff val="80000"/>
                  </a:schemeClr>
                </a:solidFill>
              </a:rPr>
              <a:t>Normalización</a:t>
            </a:r>
            <a:r>
              <a:rPr lang="es-ES" sz="2700"/>
              <a:t> </a:t>
            </a:r>
          </a:p>
        </p:txBody>
      </p:sp>
      <p:graphicFrame>
        <p:nvGraphicFramePr>
          <p:cNvPr id="31" name="CuadroTexto 1">
            <a:extLst>
              <a:ext uri="{FF2B5EF4-FFF2-40B4-BE49-F238E27FC236}">
                <a16:creationId xmlns:a16="http://schemas.microsoft.com/office/drawing/2014/main" id="{CC95D1F4-BE0B-E355-9F0A-9FA4DCEF9A67}"/>
              </a:ext>
            </a:extLst>
          </p:cNvPr>
          <p:cNvGraphicFramePr/>
          <p:nvPr/>
        </p:nvGraphicFramePr>
        <p:xfrm>
          <a:off x="877824" y="1918437"/>
          <a:ext cx="10131552" cy="4056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076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10" descr="Diagrama&#10;&#10;Descripción generada automáticamente">
            <a:extLst>
              <a:ext uri="{FF2B5EF4-FFF2-40B4-BE49-F238E27FC236}">
                <a16:creationId xmlns:a16="http://schemas.microsoft.com/office/drawing/2014/main" id="{A346E6E9-C2A9-03BC-AA33-2BF528158E02}"/>
              </a:ext>
            </a:extLst>
          </p:cNvPr>
          <p:cNvPicPr>
            <a:picLocks noChangeAspect="1"/>
          </p:cNvPicPr>
          <p:nvPr/>
        </p:nvPicPr>
        <p:blipFill rotWithShape="1">
          <a:blip r:embed="rId2"/>
          <a:srcRect t="2120"/>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7" name="CuadroTexto 6">
            <a:extLst>
              <a:ext uri="{FF2B5EF4-FFF2-40B4-BE49-F238E27FC236}">
                <a16:creationId xmlns:a16="http://schemas.microsoft.com/office/drawing/2014/main" id="{7BC4C58A-BBCB-BF19-B68F-E33058CD457D}"/>
              </a:ext>
            </a:extLst>
          </p:cNvPr>
          <p:cNvSpPr txBox="1"/>
          <p:nvPr/>
        </p:nvSpPr>
        <p:spPr>
          <a:xfrm>
            <a:off x="7532710" y="1822449"/>
            <a:ext cx="3479419" cy="307022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20000"/>
              </a:spcBef>
              <a:spcAft>
                <a:spcPts val="600"/>
              </a:spcAft>
              <a:buClr>
                <a:schemeClr val="tx1"/>
              </a:buClr>
              <a:buSzPct val="80000"/>
              <a:buFont typeface="Wingdings 3" panose="05040102010807070707" pitchFamily="18" charset="2"/>
              <a:buChar char=""/>
            </a:pPr>
            <a:r>
              <a:rPr lang="en-US" sz="1400" dirty="0">
                <a:solidFill>
                  <a:schemeClr val="bg2">
                    <a:lumMod val="75000"/>
                  </a:schemeClr>
                </a:solidFill>
              </a:rPr>
              <a:t>Status es </a:t>
            </a:r>
            <a:r>
              <a:rPr lang="en-US" sz="1400" dirty="0" err="1">
                <a:solidFill>
                  <a:schemeClr val="bg2">
                    <a:lumMod val="75000"/>
                  </a:schemeClr>
                </a:solidFill>
              </a:rPr>
              <a:t>una</a:t>
            </a:r>
            <a:r>
              <a:rPr lang="en-US" sz="1400" dirty="0">
                <a:solidFill>
                  <a:schemeClr val="bg2">
                    <a:lumMod val="75000"/>
                  </a:schemeClr>
                </a:solidFill>
              </a:rPr>
              <a:t> </a:t>
            </a:r>
            <a:r>
              <a:rPr lang="en-US" sz="1400" dirty="0" err="1">
                <a:solidFill>
                  <a:schemeClr val="bg2">
                    <a:lumMod val="75000"/>
                  </a:schemeClr>
                </a:solidFill>
              </a:rPr>
              <a:t>columna</a:t>
            </a:r>
            <a:r>
              <a:rPr lang="en-US" sz="1400" dirty="0">
                <a:solidFill>
                  <a:schemeClr val="bg2">
                    <a:lumMod val="75000"/>
                  </a:schemeClr>
                </a:solidFill>
              </a:rPr>
              <a:t> con </a:t>
            </a:r>
            <a:r>
              <a:rPr lang="en-US" sz="1400" dirty="0" err="1">
                <a:solidFill>
                  <a:schemeClr val="bg2">
                    <a:lumMod val="75000"/>
                  </a:schemeClr>
                </a:solidFill>
              </a:rPr>
              <a:t>tres</a:t>
            </a:r>
            <a:r>
              <a:rPr lang="en-US" sz="1400" dirty="0">
                <a:solidFill>
                  <a:schemeClr val="bg2">
                    <a:lumMod val="75000"/>
                  </a:schemeClr>
                </a:solidFill>
              </a:rPr>
              <a:t> </a:t>
            </a:r>
            <a:r>
              <a:rPr lang="en-US" sz="1400" dirty="0" err="1">
                <a:solidFill>
                  <a:schemeClr val="bg2">
                    <a:lumMod val="75000"/>
                  </a:schemeClr>
                </a:solidFill>
              </a:rPr>
              <a:t>posibles</a:t>
            </a:r>
            <a:r>
              <a:rPr lang="en-US" sz="1400" dirty="0">
                <a:solidFill>
                  <a:schemeClr val="bg2">
                    <a:lumMod val="75000"/>
                  </a:schemeClr>
                </a:solidFill>
              </a:rPr>
              <a:t> </a:t>
            </a:r>
            <a:r>
              <a:rPr lang="en-US" sz="1400" dirty="0" err="1">
                <a:solidFill>
                  <a:schemeClr val="bg2">
                    <a:lumMod val="75000"/>
                  </a:schemeClr>
                </a:solidFill>
              </a:rPr>
              <a:t>valores</a:t>
            </a:r>
            <a:r>
              <a:rPr lang="en-US" sz="1400" dirty="0">
                <a:solidFill>
                  <a:schemeClr val="bg2">
                    <a:lumMod val="75000"/>
                  </a:schemeClr>
                </a:solidFill>
              </a:rPr>
              <a:t> (released, rumored, post-production)</a:t>
            </a:r>
          </a:p>
          <a:p>
            <a:pPr>
              <a:spcBef>
                <a:spcPct val="20000"/>
              </a:spcBef>
              <a:spcAft>
                <a:spcPts val="600"/>
              </a:spcAft>
              <a:buClr>
                <a:schemeClr val="tx1"/>
              </a:buClr>
              <a:buSzPct val="80000"/>
              <a:buFont typeface="Wingdings 3" panose="05040102010807070707" pitchFamily="18" charset="2"/>
              <a:buChar char=""/>
            </a:pPr>
            <a:r>
              <a:rPr lang="en-US" sz="1400" dirty="0">
                <a:solidFill>
                  <a:schemeClr val="bg2">
                    <a:lumMod val="75000"/>
                  </a:schemeClr>
                </a:solidFill>
              </a:rPr>
              <a:t>Como </a:t>
            </a:r>
            <a:r>
              <a:rPr lang="en-US" sz="1400" dirty="0" err="1">
                <a:solidFill>
                  <a:schemeClr val="bg2">
                    <a:lumMod val="75000"/>
                  </a:schemeClr>
                </a:solidFill>
              </a:rPr>
              <a:t>solución</a:t>
            </a:r>
            <a:r>
              <a:rPr lang="en-US" sz="1400" dirty="0">
                <a:solidFill>
                  <a:schemeClr val="bg2">
                    <a:lumMod val="75000"/>
                  </a:schemeClr>
                </a:solidFill>
              </a:rPr>
              <a:t>, </a:t>
            </a:r>
            <a:r>
              <a:rPr lang="en-US" sz="1400" dirty="0" err="1">
                <a:solidFill>
                  <a:schemeClr val="bg2">
                    <a:lumMod val="75000"/>
                  </a:schemeClr>
                </a:solidFill>
              </a:rPr>
              <a:t>utilizamos</a:t>
            </a:r>
            <a:r>
              <a:rPr lang="en-US" sz="1400" dirty="0">
                <a:solidFill>
                  <a:schemeClr val="bg2">
                    <a:lumMod val="75000"/>
                  </a:schemeClr>
                </a:solidFill>
              </a:rPr>
              <a:t> el </a:t>
            </a:r>
            <a:r>
              <a:rPr lang="en-US" sz="1400" dirty="0" err="1">
                <a:solidFill>
                  <a:schemeClr val="bg2">
                    <a:lumMod val="75000"/>
                  </a:schemeClr>
                </a:solidFill>
              </a:rPr>
              <a:t>nameStatus</a:t>
            </a:r>
            <a:r>
              <a:rPr lang="en-US" sz="1400" dirty="0">
                <a:solidFill>
                  <a:schemeClr val="bg2">
                    <a:lumMod val="75000"/>
                  </a:schemeClr>
                </a:solidFill>
              </a:rPr>
              <a:t> </a:t>
            </a:r>
            <a:r>
              <a:rPr lang="en-US" sz="1400" dirty="0" err="1">
                <a:solidFill>
                  <a:schemeClr val="bg2">
                    <a:lumMod val="75000"/>
                  </a:schemeClr>
                </a:solidFill>
              </a:rPr>
              <a:t>como</a:t>
            </a:r>
            <a:r>
              <a:rPr lang="en-US" sz="1400" dirty="0">
                <a:solidFill>
                  <a:schemeClr val="bg2">
                    <a:lumMod val="75000"/>
                  </a:schemeClr>
                </a:solidFill>
              </a:rPr>
              <a:t> </a:t>
            </a:r>
            <a:r>
              <a:rPr lang="en-US" sz="1400" dirty="0" err="1">
                <a:solidFill>
                  <a:schemeClr val="bg2">
                    <a:lumMod val="75000"/>
                  </a:schemeClr>
                </a:solidFill>
              </a:rPr>
              <a:t>llave</a:t>
            </a:r>
            <a:r>
              <a:rPr lang="en-US" sz="1400" dirty="0">
                <a:solidFill>
                  <a:schemeClr val="bg2">
                    <a:lumMod val="75000"/>
                  </a:schemeClr>
                </a:solidFill>
              </a:rPr>
              <a:t> </a:t>
            </a:r>
            <a:r>
              <a:rPr lang="en-US" sz="1400" dirty="0" err="1">
                <a:solidFill>
                  <a:schemeClr val="bg2">
                    <a:lumMod val="75000"/>
                  </a:schemeClr>
                </a:solidFill>
              </a:rPr>
              <a:t>foránea</a:t>
            </a:r>
            <a:r>
              <a:rPr lang="en-US" sz="1400" dirty="0">
                <a:solidFill>
                  <a:schemeClr val="bg2">
                    <a:lumMod val="75000"/>
                  </a:schemeClr>
                </a:solidFill>
              </a:rPr>
              <a:t> </a:t>
            </a:r>
            <a:r>
              <a:rPr lang="en-US" sz="1400" dirty="0" err="1">
                <a:solidFill>
                  <a:schemeClr val="bg2">
                    <a:lumMod val="75000"/>
                  </a:schemeClr>
                </a:solidFill>
              </a:rPr>
              <a:t>en</a:t>
            </a:r>
            <a:r>
              <a:rPr lang="en-US" sz="1400" dirty="0">
                <a:solidFill>
                  <a:schemeClr val="bg2">
                    <a:lumMod val="75000"/>
                  </a:schemeClr>
                </a:solidFill>
              </a:rPr>
              <a:t> Movie. </a:t>
            </a:r>
          </a:p>
          <a:p>
            <a:pPr>
              <a:spcBef>
                <a:spcPct val="20000"/>
              </a:spcBef>
              <a:spcAft>
                <a:spcPts val="600"/>
              </a:spcAft>
              <a:buClr>
                <a:schemeClr val="tx1"/>
              </a:buClr>
              <a:buSzPct val="80000"/>
              <a:buFont typeface="Wingdings 3" panose="05040102010807070707" pitchFamily="18" charset="2"/>
              <a:buChar char=""/>
            </a:pPr>
            <a:endParaRPr lang="en-US" sz="1400" dirty="0">
              <a:solidFill>
                <a:schemeClr val="bg2">
                  <a:lumMod val="75000"/>
                </a:schemeClr>
              </a:solidFill>
            </a:endParaRPr>
          </a:p>
        </p:txBody>
      </p:sp>
      <p:sp>
        <p:nvSpPr>
          <p:cNvPr id="5" name="Marcador de pie de página 4">
            <a:extLst>
              <a:ext uri="{FF2B5EF4-FFF2-40B4-BE49-F238E27FC236}">
                <a16:creationId xmlns:a16="http://schemas.microsoft.com/office/drawing/2014/main" id="{E7474E58-8EBE-F5BC-09A6-60E3A343A73D}"/>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noProof="0">
                <a:solidFill>
                  <a:schemeClr val="bg2">
                    <a:lumMod val="50000"/>
                  </a:schemeClr>
                </a:solidFill>
                <a:effectLst/>
                <a:latin typeface="+mn-lt"/>
                <a:ea typeface="+mn-ea"/>
                <a:cs typeface="+mn-cs"/>
              </a:rPr>
              <a:t>Orientación de empleados</a:t>
            </a:r>
          </a:p>
        </p:txBody>
      </p:sp>
      <p:sp>
        <p:nvSpPr>
          <p:cNvPr id="4" name="Marcador de fecha 3">
            <a:extLst>
              <a:ext uri="{FF2B5EF4-FFF2-40B4-BE49-F238E27FC236}">
                <a16:creationId xmlns:a16="http://schemas.microsoft.com/office/drawing/2014/main" id="{2DBDCBD9-716A-5067-AEE6-02B8FFF02A8A}"/>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defTabSz="914400">
              <a:spcAft>
                <a:spcPts val="600"/>
              </a:spcAft>
            </a:pPr>
            <a:r>
              <a:rPr lang="en-US" noProof="0"/>
              <a:t>29/7/20XX</a:t>
            </a:r>
          </a:p>
        </p:txBody>
      </p:sp>
      <p:sp>
        <p:nvSpPr>
          <p:cNvPr id="6" name="Marcador de número de diapositiva 5">
            <a:extLst>
              <a:ext uri="{FF2B5EF4-FFF2-40B4-BE49-F238E27FC236}">
                <a16:creationId xmlns:a16="http://schemas.microsoft.com/office/drawing/2014/main" id="{0900C44E-5854-9920-40E3-68AD5270BD94}"/>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noProof="0" smtClean="0"/>
              <a:pPr defTabSz="914400">
                <a:spcAft>
                  <a:spcPts val="600"/>
                </a:spcAft>
              </a:pPr>
              <a:t>8</a:t>
            </a:fld>
            <a:endParaRPr lang="en-US" noProof="0"/>
          </a:p>
        </p:txBody>
      </p:sp>
      <p:grpSp>
        <p:nvGrpSpPr>
          <p:cNvPr id="20" name="Group 19">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982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8" name="Imagen 8" descr="Diagrama&#10;&#10;Descripción generada automáticamente">
            <a:extLst>
              <a:ext uri="{FF2B5EF4-FFF2-40B4-BE49-F238E27FC236}">
                <a16:creationId xmlns:a16="http://schemas.microsoft.com/office/drawing/2014/main" id="{76D52575-A36B-199E-B6ED-7F1B55CC63B5}"/>
              </a:ext>
            </a:extLst>
          </p:cNvPr>
          <p:cNvPicPr>
            <a:picLocks noChangeAspect="1"/>
          </p:cNvPicPr>
          <p:nvPr/>
        </p:nvPicPr>
        <p:blipFill>
          <a:blip r:embed="rId2"/>
          <a:stretch>
            <a:fillRect/>
          </a:stretch>
        </p:blipFill>
        <p:spPr>
          <a:xfrm>
            <a:off x="717551" y="1638866"/>
            <a:ext cx="4887466" cy="3360133"/>
          </a:xfrm>
          <a:prstGeom prst="rect">
            <a:avLst/>
          </a:prstGeom>
          <a:solidFill>
            <a:srgbClr val="FFFFFF">
              <a:shade val="85000"/>
            </a:srgbClr>
          </a:solidFill>
          <a:effectLst>
            <a:innerShdw blurRad="57150" dist="38100" dir="14460000">
              <a:prstClr val="black">
                <a:alpha val="70000"/>
              </a:prstClr>
            </a:innerShdw>
          </a:effectLst>
          <a:scene3d>
            <a:camera prst="orthographicFront"/>
            <a:lightRig rig="twoPt" dir="t">
              <a:rot lat="0" lon="0" rev="7200000"/>
            </a:lightRig>
          </a:scene3d>
          <a:sp3d>
            <a:bevelT w="25400" h="19050"/>
            <a:contourClr>
              <a:srgbClr val="FFFFFF"/>
            </a:contourClr>
          </a:sp3d>
        </p:spPr>
      </p:pic>
      <p:sp>
        <p:nvSpPr>
          <p:cNvPr id="7" name="CuadroTexto 6">
            <a:extLst>
              <a:ext uri="{FF2B5EF4-FFF2-40B4-BE49-F238E27FC236}">
                <a16:creationId xmlns:a16="http://schemas.microsoft.com/office/drawing/2014/main" id="{C0FD4AA5-51A7-8ACF-D446-A074003B4CD8}"/>
              </a:ext>
            </a:extLst>
          </p:cNvPr>
          <p:cNvSpPr txBox="1"/>
          <p:nvPr/>
        </p:nvSpPr>
        <p:spPr>
          <a:xfrm>
            <a:off x="6095998" y="685800"/>
            <a:ext cx="4819653" cy="3615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tx1"/>
              </a:buClr>
              <a:buSzPct val="80000"/>
              <a:buFont typeface="Wingdings 3" panose="05040102010807070707" pitchFamily="18" charset="2"/>
              <a:buChar char=""/>
            </a:pPr>
            <a:r>
              <a:rPr lang="en-US" dirty="0" err="1">
                <a:solidFill>
                  <a:srgbClr val="0F496F"/>
                </a:solidFill>
              </a:rPr>
              <a:t>Original_language</a:t>
            </a:r>
            <a:r>
              <a:rPr lang="en-US" dirty="0">
                <a:solidFill>
                  <a:srgbClr val="0F496F"/>
                </a:solidFill>
              </a:rPr>
              <a:t> es </a:t>
            </a:r>
            <a:r>
              <a:rPr lang="en-US" dirty="0" err="1">
                <a:solidFill>
                  <a:srgbClr val="0F496F"/>
                </a:solidFill>
              </a:rPr>
              <a:t>una</a:t>
            </a:r>
            <a:r>
              <a:rPr lang="en-US" dirty="0">
                <a:solidFill>
                  <a:srgbClr val="0F496F"/>
                </a:solidFill>
              </a:rPr>
              <a:t> </a:t>
            </a:r>
            <a:r>
              <a:rPr lang="en-US" dirty="0" err="1">
                <a:solidFill>
                  <a:srgbClr val="0F496F"/>
                </a:solidFill>
              </a:rPr>
              <a:t>columna</a:t>
            </a:r>
            <a:r>
              <a:rPr lang="en-US" dirty="0">
                <a:solidFill>
                  <a:srgbClr val="0F496F"/>
                </a:solidFill>
              </a:rPr>
              <a:t> con el </a:t>
            </a:r>
            <a:r>
              <a:rPr lang="en-US" dirty="0" err="1">
                <a:solidFill>
                  <a:srgbClr val="0F496F"/>
                </a:solidFill>
              </a:rPr>
              <a:t>nombre</a:t>
            </a:r>
            <a:r>
              <a:rPr lang="en-US" dirty="0">
                <a:solidFill>
                  <a:srgbClr val="0F496F"/>
                </a:solidFill>
              </a:rPr>
              <a:t> del </a:t>
            </a:r>
            <a:r>
              <a:rPr lang="en-US" dirty="0" err="1">
                <a:solidFill>
                  <a:srgbClr val="0F496F"/>
                </a:solidFill>
              </a:rPr>
              <a:t>lenguaje</a:t>
            </a:r>
            <a:r>
              <a:rPr lang="en-US" dirty="0">
                <a:solidFill>
                  <a:srgbClr val="0F496F"/>
                </a:solidFill>
              </a:rPr>
              <a:t> original de la Movie.</a:t>
            </a:r>
          </a:p>
          <a:p>
            <a:pPr>
              <a:spcBef>
                <a:spcPct val="20000"/>
              </a:spcBef>
              <a:spcAft>
                <a:spcPts val="600"/>
              </a:spcAft>
              <a:buClr>
                <a:schemeClr val="tx1"/>
              </a:buClr>
              <a:buSzPct val="80000"/>
              <a:buFont typeface="Wingdings 3" panose="05040102010807070707" pitchFamily="18" charset="2"/>
              <a:buChar char=""/>
            </a:pPr>
            <a:r>
              <a:rPr lang="en-US" dirty="0">
                <a:solidFill>
                  <a:srgbClr val="0F496F"/>
                </a:solidFill>
              </a:rPr>
              <a:t>Como </a:t>
            </a:r>
            <a:r>
              <a:rPr lang="en-US" dirty="0" err="1">
                <a:solidFill>
                  <a:srgbClr val="0F496F"/>
                </a:solidFill>
              </a:rPr>
              <a:t>solución</a:t>
            </a:r>
            <a:r>
              <a:rPr lang="en-US" dirty="0">
                <a:solidFill>
                  <a:srgbClr val="0F496F"/>
                </a:solidFill>
              </a:rPr>
              <a:t>, </a:t>
            </a:r>
            <a:r>
              <a:rPr lang="en-US" dirty="0" err="1">
                <a:solidFill>
                  <a:srgbClr val="0F496F"/>
                </a:solidFill>
              </a:rPr>
              <a:t>utilizamos</a:t>
            </a:r>
            <a:r>
              <a:rPr lang="en-US" dirty="0">
                <a:solidFill>
                  <a:srgbClr val="0F496F"/>
                </a:solidFill>
              </a:rPr>
              <a:t> el </a:t>
            </a:r>
            <a:r>
              <a:rPr lang="en-US" dirty="0" err="1">
                <a:solidFill>
                  <a:srgbClr val="0F496F"/>
                </a:solidFill>
              </a:rPr>
              <a:t>origLanName</a:t>
            </a:r>
            <a:r>
              <a:rPr lang="en-US" dirty="0">
                <a:solidFill>
                  <a:srgbClr val="0F496F"/>
                </a:solidFill>
              </a:rPr>
              <a:t> </a:t>
            </a:r>
            <a:r>
              <a:rPr lang="en-US" dirty="0" err="1">
                <a:solidFill>
                  <a:srgbClr val="0F496F"/>
                </a:solidFill>
              </a:rPr>
              <a:t>como</a:t>
            </a:r>
            <a:r>
              <a:rPr lang="en-US" dirty="0">
                <a:solidFill>
                  <a:srgbClr val="0F496F"/>
                </a:solidFill>
              </a:rPr>
              <a:t> </a:t>
            </a:r>
            <a:r>
              <a:rPr lang="en-US" dirty="0" err="1">
                <a:solidFill>
                  <a:srgbClr val="0F496F"/>
                </a:solidFill>
              </a:rPr>
              <a:t>llave</a:t>
            </a:r>
            <a:r>
              <a:rPr lang="en-US" dirty="0">
                <a:solidFill>
                  <a:srgbClr val="0F496F"/>
                </a:solidFill>
              </a:rPr>
              <a:t> </a:t>
            </a:r>
            <a:r>
              <a:rPr lang="en-US" dirty="0" err="1">
                <a:solidFill>
                  <a:srgbClr val="0F496F"/>
                </a:solidFill>
              </a:rPr>
              <a:t>foránea</a:t>
            </a:r>
            <a:r>
              <a:rPr lang="en-US" dirty="0">
                <a:solidFill>
                  <a:srgbClr val="0F496F"/>
                </a:solidFill>
              </a:rPr>
              <a:t> </a:t>
            </a:r>
            <a:r>
              <a:rPr lang="en-US" dirty="0" err="1">
                <a:solidFill>
                  <a:srgbClr val="0F496F"/>
                </a:solidFill>
              </a:rPr>
              <a:t>en</a:t>
            </a:r>
            <a:r>
              <a:rPr lang="en-US" dirty="0">
                <a:solidFill>
                  <a:srgbClr val="0F496F"/>
                </a:solidFill>
              </a:rPr>
              <a:t> Movie. </a:t>
            </a:r>
          </a:p>
          <a:p>
            <a:pPr>
              <a:spcBef>
                <a:spcPct val="20000"/>
              </a:spcBef>
              <a:spcAft>
                <a:spcPts val="600"/>
              </a:spcAft>
              <a:buClr>
                <a:schemeClr val="tx1"/>
              </a:buClr>
              <a:buSzPct val="80000"/>
              <a:buFont typeface="Wingdings 3" panose="05040102010807070707" pitchFamily="18" charset="2"/>
              <a:buChar char=""/>
            </a:pPr>
            <a:r>
              <a:rPr lang="en-US" dirty="0">
                <a:solidFill>
                  <a:srgbClr val="0F496F"/>
                </a:solidFill>
              </a:rPr>
              <a:t> </a:t>
            </a:r>
          </a:p>
        </p:txBody>
      </p:sp>
      <p:sp>
        <p:nvSpPr>
          <p:cNvPr id="5" name="Marcador de pie de página 4">
            <a:extLst>
              <a:ext uri="{FF2B5EF4-FFF2-40B4-BE49-F238E27FC236}">
                <a16:creationId xmlns:a16="http://schemas.microsoft.com/office/drawing/2014/main" id="{D7A6E0FA-92F0-4A81-F944-2DC65E8CB8C0}"/>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noProof="0">
                <a:solidFill>
                  <a:srgbClr val="0A304A"/>
                </a:solidFill>
                <a:effectLst/>
                <a:latin typeface="+mn-lt"/>
                <a:ea typeface="+mn-ea"/>
                <a:cs typeface="+mn-cs"/>
              </a:rPr>
              <a:t>Orientación de empleados</a:t>
            </a:r>
          </a:p>
        </p:txBody>
      </p:sp>
      <p:sp>
        <p:nvSpPr>
          <p:cNvPr id="4" name="Marcador de fecha 3">
            <a:extLst>
              <a:ext uri="{FF2B5EF4-FFF2-40B4-BE49-F238E27FC236}">
                <a16:creationId xmlns:a16="http://schemas.microsoft.com/office/drawing/2014/main" id="{1F373F39-A6EC-8165-4D68-C898264EDDD5}"/>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defTabSz="914400">
              <a:spcAft>
                <a:spcPts val="600"/>
              </a:spcAft>
            </a:pPr>
            <a:r>
              <a:rPr lang="en-US" noProof="0">
                <a:solidFill>
                  <a:srgbClr val="0A304A"/>
                </a:solidFill>
              </a:rPr>
              <a:t>29/7/20XX</a:t>
            </a:r>
          </a:p>
        </p:txBody>
      </p:sp>
      <p:sp>
        <p:nvSpPr>
          <p:cNvPr id="6" name="Marcador de número de diapositiva 5">
            <a:extLst>
              <a:ext uri="{FF2B5EF4-FFF2-40B4-BE49-F238E27FC236}">
                <a16:creationId xmlns:a16="http://schemas.microsoft.com/office/drawing/2014/main" id="{956462C9-6563-9F4F-BD78-CD7B81DE014D}"/>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B5CEABB6-07DC-46E8-9B57-56EC44A396E5}" type="slidenum">
              <a:rPr lang="en-US" noProof="0">
                <a:solidFill>
                  <a:srgbClr val="0A304A"/>
                </a:solidFill>
              </a:rPr>
              <a:pPr defTabSz="914400">
                <a:spcAft>
                  <a:spcPts val="600"/>
                </a:spcAft>
              </a:pPr>
              <a:t>9</a:t>
            </a:fld>
            <a:endParaRPr lang="en-US" noProof="0">
              <a:solidFill>
                <a:srgbClr val="0A304A"/>
              </a:solidFill>
            </a:endParaRPr>
          </a:p>
        </p:txBody>
      </p:sp>
      <p:grpSp>
        <p:nvGrpSpPr>
          <p:cNvPr id="16" name="Group 15">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0716575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ACD96E-49A0-4DA4-A7BB-AC2D8874213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A4F7154-AFAC-4BE7-8A74-7F4B6FC2743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618C13B-9D83-4AF4-B64D-33362D5133F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51</TotalTime>
  <Words>646</Words>
  <Application>Microsoft Office PowerPoint</Application>
  <PresentationFormat>Panorámica</PresentationFormat>
  <Paragraphs>91</Paragraphs>
  <Slides>19</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Century Gothic</vt:lpstr>
      <vt:lpstr>Times New Roman</vt:lpstr>
      <vt:lpstr>Wingdings 3</vt:lpstr>
      <vt:lpstr>Sector</vt:lpstr>
      <vt:lpstr>Fundamento de Base De Datos Kevin Bustamante</vt:lpstr>
      <vt:lpstr>Presentación de PowerPoint</vt:lpstr>
      <vt:lpstr>Modelos </vt:lpstr>
      <vt:lpstr>Version 2: mapa conceptual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Cursor para original_language</vt:lpstr>
      <vt:lpstr>Cursor spoken Language</vt:lpstr>
      <vt:lpstr>Cursor Production_companies</vt:lpstr>
      <vt:lpstr>Cursor CREW</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 de Base De Datos</dc:title>
  <dc:creator>ISAAC MATIAS QUEZADA ALVAREZ</dc:creator>
  <cp:lastModifiedBy>Kevin Bustamante</cp:lastModifiedBy>
  <cp:revision>12</cp:revision>
  <dcterms:created xsi:type="dcterms:W3CDTF">2023-02-09T00:29:42Z</dcterms:created>
  <dcterms:modified xsi:type="dcterms:W3CDTF">2023-02-10T06:38:45Z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