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DA245-115E-40F8-BB4F-A5DBFD47C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de archivo XML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D2ACF-3F9A-43F3-B6A9-FD5D3B324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Kevin Israel López Mendoza		Arturo Abisai Márquez Luna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318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32584-649C-4D87-90B6-D8D185BF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5F663-49AB-4339-8EE2-198AA553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Google </a:t>
            </a:r>
            <a:r>
              <a:rPr lang="es-ES" sz="2800" dirty="0" err="1"/>
              <a:t>maps</a:t>
            </a:r>
            <a:endParaRPr lang="es-ES" sz="2800" dirty="0"/>
          </a:p>
          <a:p>
            <a:r>
              <a:rPr lang="es-ES" sz="2800" dirty="0"/>
              <a:t>Microsoft Excel</a:t>
            </a:r>
          </a:p>
          <a:p>
            <a:r>
              <a:rPr lang="es-ES" sz="2800" dirty="0"/>
              <a:t>Visual Studio </a:t>
            </a:r>
            <a:r>
              <a:rPr lang="es-ES" sz="2800" dirty="0" err="1"/>
              <a:t>Code</a:t>
            </a:r>
            <a:endParaRPr lang="es-ES" sz="2800" dirty="0"/>
          </a:p>
          <a:p>
            <a:r>
              <a:rPr lang="es-MX" sz="2800" dirty="0"/>
              <a:t>Librería </a:t>
            </a:r>
            <a:r>
              <a:rPr lang="es-MX" sz="2800" dirty="0" err="1"/>
              <a:t>geopy</a:t>
            </a:r>
            <a:endParaRPr lang="es-MX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6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B665D-AA94-46B1-8FE3-59E02AFA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Numero total de gasolineras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60D9E-7E79-4BBB-85A9-E19354A2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Hay un total de 28 gasolineras de Tulancingo en el archivo XML</a:t>
            </a:r>
          </a:p>
          <a:p>
            <a:r>
              <a:rPr lang="es-ES" sz="2400" dirty="0"/>
              <a:t>Hay un total de 21 gasolineras en Tulancingo según la pagina de </a:t>
            </a:r>
            <a:r>
              <a:rPr lang="es-ES" sz="2400" dirty="0" err="1"/>
              <a:t>rankeando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Gasolina y Diesel en Tulancingo de Bravo, </a:t>
            </a:r>
            <a:r>
              <a:rPr lang="es-ES" sz="2400" dirty="0" err="1"/>
              <a:t>Hgo</a:t>
            </a:r>
            <a:r>
              <a:rPr lang="es-ES" sz="2400" dirty="0"/>
              <a:t>. (2022). Rankeando.com. https://rankeando.com/municipios/tulancingo-de-bravo-hgo/industrias/gasolina-diesel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‌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69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C4204-CBB5-4B13-9598-63DBE4BA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los obtuvimos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7AA25-6E45-45C6-8A69-14822F9B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Haciendo un filtro de coordenadas ya que Tulancingo tiene un margen de longitud en sus coordenadas del 20.07 hasta el 20.08 y buscando cada una de ellas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2101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37F6AB-40D7-4DD9-A4AC-7AB9EA092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6" y="751286"/>
            <a:ext cx="11528448" cy="12657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226890-BEB5-4491-8D06-F5A6AE4F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77" y="2293364"/>
            <a:ext cx="9459645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A39F0-20AB-4E15-8132-56F3DC3F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FB5F3F-AE76-443B-8E99-B57C1EA62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1" y="2060546"/>
            <a:ext cx="1197459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31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158</TotalTime>
  <Words>116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Century Gothic</vt:lpstr>
      <vt:lpstr>Consolas</vt:lpstr>
      <vt:lpstr>Wingdings 2</vt:lpstr>
      <vt:lpstr>Citable</vt:lpstr>
      <vt:lpstr>Análisis de archivo XML</vt:lpstr>
      <vt:lpstr>Herramientas utilizadas</vt:lpstr>
      <vt:lpstr>Numero total de gasolineras</vt:lpstr>
      <vt:lpstr>Como los obtuvimos</vt:lpstr>
      <vt:lpstr>Presentación de PowerPoint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archivo XML</dc:title>
  <dc:creator>jose dominguez</dc:creator>
  <cp:lastModifiedBy>jose dominguez</cp:lastModifiedBy>
  <cp:revision>9</cp:revision>
  <dcterms:created xsi:type="dcterms:W3CDTF">2022-09-20T16:41:43Z</dcterms:created>
  <dcterms:modified xsi:type="dcterms:W3CDTF">2022-09-21T20:09:18Z</dcterms:modified>
</cp:coreProperties>
</file>