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0839a2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0839a2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bbdbbdc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bbdbbd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634a8de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634a8de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bbdbbd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bbdbbd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9bbdbbd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9bbdbbd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bbdbbd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9bbdbbd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bbdbbdc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9bbdbbd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3ede1a1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3ede1a1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634a8de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634a8de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34a8de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34a8de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3ede1a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3ede1a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bbdbbd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bbdbbd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634a8de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634a8de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634a8de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634a8de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9bbdbbd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9bbdbbd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Hobby Web Application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080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Retrospective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More relaxed style of coding	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Potentially lead to more minor bugs cropping into the programming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But problem solving in my opinion was easier due to there being more feedback when bugs did appear.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951200"/>
            <a:ext cx="85206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Scheduling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Happy with my planning and estimation of roughly how long each part would take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Due to good scheduling full functionality of project was reached by the </a:t>
            </a:r>
            <a:r>
              <a:rPr lang="en-GB"/>
              <a:t>beginning</a:t>
            </a:r>
            <a:r>
              <a:rPr lang="en-GB"/>
              <a:t> of this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Had all of Thursday to review everything and make any adjustments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feedback/experience of previous project: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Still not 100% happy with version control.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Progression in testing was smoother and better than previous project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Managed to keep documentation up to date throughout the project.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Future</a:t>
            </a:r>
            <a:r>
              <a:rPr lang="en-GB"/>
              <a:t> Steps for project: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Add addition features like auto date input or attachment feature that can give pictures.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1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SonarQube Run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4800"/>
            <a:ext cx="9144000" cy="40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73824" t="0"/>
          <a:stretch/>
        </p:blipFill>
        <p:spPr>
          <a:xfrm>
            <a:off x="0" y="750375"/>
            <a:ext cx="2393524" cy="4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300" y="762525"/>
            <a:ext cx="6477000" cy="414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</a:t>
            </a:r>
            <a:r>
              <a:rPr lang="en-GB"/>
              <a:t>SonarQube Run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3324" cy="4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38" y="165125"/>
            <a:ext cx="8479525" cy="49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825"/>
            <a:ext cx="8839198" cy="25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0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Approaching the project: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Read Specification and list all things to be completed.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Order the list in terms of what needs to be completed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Link tasks that are dependent on other tasks being completed.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With each task give a brief detail of what needs to be done.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Item Controller example: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Create: Take inputs and store into a database.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Update: Specify which item and what needs to be amended then update the changes to the existing item.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Delete: Select which item to remove and delete from database.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Before applying a topic to the web application listed out what were the </a:t>
            </a:r>
            <a:r>
              <a:rPr lang="en-GB" sz="1500"/>
              <a:t>necessary</a:t>
            </a:r>
            <a:r>
              <a:rPr lang="en-GB" sz="1500"/>
              <a:t> </a:t>
            </a:r>
            <a:r>
              <a:rPr lang="en-GB" sz="1500"/>
              <a:t>components</a:t>
            </a:r>
            <a:r>
              <a:rPr lang="en-GB" sz="1500"/>
              <a:t>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At least one table in database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Interface where users can enter </a:t>
            </a:r>
            <a:r>
              <a:rPr lang="en-GB" sz="1500"/>
              <a:t>information </a:t>
            </a:r>
            <a:r>
              <a:rPr lang="en-GB" sz="1500"/>
              <a:t>(Front-end)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CRUD functionality (Buttons for each)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Next was to think of a concept that made use of these “must haves”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Design basic structure of all the </a:t>
            </a:r>
            <a:r>
              <a:rPr lang="en-GB" sz="1500"/>
              <a:t>components</a:t>
            </a:r>
            <a:r>
              <a:rPr lang="en-GB" sz="1500"/>
              <a:t>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What the ERD would look like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What the Front-end would include 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Single Page/Multiple Pages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Styling (Headers must be in bold)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323" y="2724498"/>
            <a:ext cx="2832975" cy="22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Must achieve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CRUD </a:t>
            </a:r>
            <a:r>
              <a:rPr lang="en-GB"/>
              <a:t>functionality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Basic Front-end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Back-end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Hoping to </a:t>
            </a:r>
            <a:r>
              <a:rPr lang="en-GB"/>
              <a:t>achieve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Aesthetic design more pleasing on the eye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more sophisticated design of the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Some auto inputted data like date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4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Testing Back-End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00" y="1390650"/>
            <a:ext cx="7515225" cy="31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4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Testing Front End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en-GB" sz="2022"/>
              <a:t>Combined Coverage 92.5%</a:t>
            </a:r>
            <a:endParaRPr sz="2022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271975"/>
            <a:ext cx="7600950" cy="32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Continued with building on the foundations laid from previous IMS project gaining further </a:t>
            </a:r>
            <a:r>
              <a:rPr lang="en-GB"/>
              <a:t>knowledge</a:t>
            </a:r>
            <a:r>
              <a:rPr lang="en-GB"/>
              <a:t> through more experience implementing the techniques</a:t>
            </a:r>
            <a:br>
              <a:rPr lang="en-GB"/>
            </a:br>
            <a:r>
              <a:rPr lang="en-GB"/>
              <a:t>As well as adding the below concepts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HTML,CSS,JAVASCRIPT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SonarQube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Selenium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Looked to complete the back-end first as that was probably the quickest to complete.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Paid more attention to the uses of branches and merging for better version control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47" y="2473875"/>
            <a:ext cx="6834451" cy="21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3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996088"/>
            <a:ext cx="85206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34"/>
              <a:t>All must </a:t>
            </a:r>
            <a:r>
              <a:rPr lang="en-GB" sz="2534"/>
              <a:t>achieve</a:t>
            </a:r>
            <a:r>
              <a:rPr lang="en-GB" sz="2534"/>
              <a:t> objectives in sprint are completed.</a:t>
            </a:r>
            <a:endParaRPr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34"/>
              <a:t>Some minor styling has been used.</a:t>
            </a:r>
            <a:endParaRPr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34"/>
              <a:t>Testing has meet the 80% </a:t>
            </a:r>
            <a:r>
              <a:rPr lang="en-GB" sz="2534"/>
              <a:t>criteria.</a:t>
            </a:r>
            <a:endParaRPr sz="253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3463000"/>
            <a:ext cx="85206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2657200"/>
            <a:ext cx="85206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</a:t>
            </a:r>
            <a:r>
              <a:rPr lang="en-GB" sz="1734"/>
              <a:t>he </a:t>
            </a:r>
            <a:r>
              <a:rPr lang="en-GB" sz="1734"/>
              <a:t>styling</a:t>
            </a:r>
            <a:r>
              <a:rPr lang="en-GB" sz="1734"/>
              <a:t> is all inclusive.</a:t>
            </a:r>
            <a:endParaRPr sz="17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34"/>
              <a:t>More could be done to make it more colourful.</a:t>
            </a:r>
            <a:endParaRPr sz="173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