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9" y="744471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1572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6"/>
            <a:ext cx="1565767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783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2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0D6135-5EFB-4567-8287-68172E10267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947C563-9AF9-400E-BEFA-5227BCF9D93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38" indent="-384038" algn="l" defTabSz="914377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566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754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943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131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320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509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697" indent="-384038" algn="l" defTabSz="914377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idadescr.com/blog/ingenieria-en-sistemas/" TargetMode="External"/><Relationship Id="rId2" Type="http://schemas.openxmlformats.org/officeDocument/2006/relationships/hyperlink" Target="https://www.forosperu.net/temas/la-vida-de-un-ingeniero-de-sistemas.1744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seducacion.aptitus.com/noticias/ciencias/identifica-aquellas-especialidades-en-ingenieria-acreditadas/" TargetMode="External"/><Relationship Id="rId4" Type="http://schemas.openxmlformats.org/officeDocument/2006/relationships/hyperlink" Target="https://www.yoopit.com/sueldo-de-un-ingeniero-en-sistem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0780" y="1155471"/>
            <a:ext cx="9277003" cy="1197032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800" dirty="0">
                <a:latin typeface="Arial Black" panose="020B0A04020102020204" pitchFamily="34" charset="0"/>
              </a:rPr>
              <a:t>UNIVERSIDAD PERUANA UNION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12" y="162669"/>
            <a:ext cx="1540827" cy="1463571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83998"/>
              </p:ext>
            </p:extLst>
          </p:nvPr>
        </p:nvGraphicFramePr>
        <p:xfrm>
          <a:off x="1815869" y="1160241"/>
          <a:ext cx="8117840" cy="44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840">
                  <a:extLst>
                    <a:ext uri="{9D8B030D-6E8A-4147-A177-3AD203B41FA5}">
                      <a16:colId xmlns:a16="http://schemas.microsoft.com/office/drawing/2014/main" val="3507176068"/>
                    </a:ext>
                  </a:extLst>
                </a:gridCol>
              </a:tblGrid>
              <a:tr h="561552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 smtClean="0"/>
                        <a:t>REALIDAD NACINAL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57517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r>
                        <a:rPr lang="es-MX" sz="1900" dirty="0" smtClean="0"/>
                        <a:t>No hay</a:t>
                      </a:r>
                      <a:r>
                        <a:rPr lang="es-MX" sz="1900" baseline="0" dirty="0" smtClean="0"/>
                        <a:t> gran futuro para un programador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08605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r>
                        <a:rPr lang="es-MX" sz="1900" dirty="0" smtClean="0"/>
                        <a:t>Sociedad</a:t>
                      </a:r>
                      <a:r>
                        <a:rPr lang="es-MX" sz="1900" baseline="0" dirty="0" smtClean="0"/>
                        <a:t> desinformada sobre en que se desempeña un Ing. de Sistemas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25896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r>
                        <a:rPr lang="es-MX" sz="1900" dirty="0" smtClean="0"/>
                        <a:t>Pago desequilibrado</a:t>
                      </a:r>
                      <a:r>
                        <a:rPr lang="es-MX" sz="1900" baseline="0" dirty="0" smtClean="0"/>
                        <a:t> conforme a la paga recibida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31764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03130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6948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74140"/>
                  </a:ext>
                </a:extLst>
              </a:tr>
              <a:tr h="56155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0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https://www.forosperu.net/temas/la-vida-de-un-ingeniero-de-sistemas.17448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(TESTIMONIOS DE EGRESADOS DE ING. </a:t>
            </a:r>
            <a:r>
              <a:rPr lang="en-US" smtClean="0"/>
              <a:t>DE SITEMAS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www.universidadescr.com/blog/ingenieria-en-sistemas/</a:t>
            </a:r>
            <a:r>
              <a:rPr lang="en-US" dirty="0" smtClean="0"/>
              <a:t> (REALIAD DE ING. DE SISTEMAS)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www.yoopit.com/sueldo-de-un-ingeniero-en-sistemas</a:t>
            </a:r>
            <a:r>
              <a:rPr lang="en-US" dirty="0" smtClean="0"/>
              <a:t> (SUELDO)</a:t>
            </a:r>
          </a:p>
          <a:p>
            <a:r>
              <a:rPr lang="en-US" dirty="0">
                <a:hlinkClick r:id="rId5"/>
              </a:rPr>
              <a:t>https://maseducacion.aptitus.com/noticias/ciencias/identifica-aquellas-especialidades-en-ingenieria-acreditadas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(ESPECIALIZACIONES)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89</TotalTime>
  <Words>69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 Black</vt:lpstr>
      <vt:lpstr>Franklin Gothic Book</vt:lpstr>
      <vt:lpstr>Crop</vt:lpstr>
      <vt:lpstr>UNIVERSIDAD PERUANA UNION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PERUANA UNION</dc:title>
  <dc:creator>Jdyc</dc:creator>
  <cp:lastModifiedBy>Jdyc</cp:lastModifiedBy>
  <cp:revision>8</cp:revision>
  <dcterms:created xsi:type="dcterms:W3CDTF">2019-08-15T00:44:03Z</dcterms:created>
  <dcterms:modified xsi:type="dcterms:W3CDTF">2019-08-15T02:14:56Z</dcterms:modified>
</cp:coreProperties>
</file>