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71" r:id="rId11"/>
    <p:sldId id="258" r:id="rId12"/>
    <p:sldId id="266" r:id="rId13"/>
    <p:sldId id="267" r:id="rId14"/>
    <p:sldId id="268" r:id="rId15"/>
    <p:sldId id="269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7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74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11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4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3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87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2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8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48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9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4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24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8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32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AD80ED-659F-424D-A8E5-11947E568AFA}" type="datetimeFigureOut">
              <a:rPr lang="es-ES" smtClean="0"/>
              <a:t>11/11/2016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368F0-290B-4805-A64F-646FE94DF5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8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742" y="732398"/>
            <a:ext cx="8791575" cy="827460"/>
          </a:xfrm>
        </p:spPr>
        <p:txBody>
          <a:bodyPr/>
          <a:lstStyle/>
          <a:p>
            <a:pPr algn="ctr"/>
            <a:r>
              <a:rPr lang="es-ES" b="1" dirty="0"/>
              <a:t>ADMINISTRABLE WEBSITE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467" y="2211317"/>
            <a:ext cx="10297551" cy="4034738"/>
          </a:xfrm>
        </p:spPr>
        <p:txBody>
          <a:bodyPr>
            <a:normAutofit/>
          </a:bodyPr>
          <a:lstStyle/>
          <a:p>
            <a:pPr algn="l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Curso Integrador 1- Sistemas - Software </a:t>
            </a:r>
          </a:p>
          <a:p>
            <a:pPr algn="l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 Lizardo Silva, Ubaldo</a:t>
            </a:r>
          </a:p>
          <a:p>
            <a:pPr algn="l"/>
            <a:r>
              <a:rPr lang="es-E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r>
              <a:rPr lang="es-PE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-  LAURENTE ARIAS, Luis Ángel </a:t>
            </a:r>
            <a:endParaRPr lang="es-E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 SANCHO NAVARRO, Kevin José </a:t>
            </a:r>
            <a:endParaRPr lang="es-E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  RIVERO GARCIA, José Gustavo</a:t>
            </a:r>
            <a:endParaRPr lang="es-E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27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392607" y="325787"/>
            <a:ext cx="7450640" cy="8172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MODELO BASE DE DATOS DEL SOFTWARE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1" y="1386301"/>
            <a:ext cx="97536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7914"/>
          </a:xfrm>
        </p:spPr>
        <p:txBody>
          <a:bodyPr/>
          <a:lstStyle/>
          <a:p>
            <a:r>
              <a:rPr lang="es-ES" dirty="0"/>
              <a:t>INTERFACES DEL SOFTWARE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443" y="2398772"/>
            <a:ext cx="9449113" cy="40154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371443" y="1737130"/>
            <a:ext cx="1418907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3105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2418" y="1340143"/>
            <a:ext cx="5520079" cy="39800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02419" y="678501"/>
            <a:ext cx="1862479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NOSOTROS</a:t>
            </a:r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12768" y="1340143"/>
            <a:ext cx="5789388" cy="39800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180776" y="678501"/>
            <a:ext cx="2005502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CATEGORÍAS</a:t>
            </a:r>
          </a:p>
        </p:txBody>
      </p:sp>
    </p:spTree>
    <p:extLst>
      <p:ext uri="{BB962C8B-B14F-4D97-AF65-F5344CB8AC3E}">
        <p14:creationId xmlns:p14="http://schemas.microsoft.com/office/powerpoint/2010/main" val="24273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352" y="1241474"/>
            <a:ext cx="5444466" cy="43696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15556" y="1241474"/>
            <a:ext cx="5700243" cy="436961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13434" y="579832"/>
            <a:ext cx="3001963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DETALLE-PRODUCTO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509076" y="579832"/>
            <a:ext cx="3001963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9022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72" y="1563577"/>
            <a:ext cx="5314819" cy="34967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17347" y="1490841"/>
            <a:ext cx="5578908" cy="3569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11909" y="523561"/>
            <a:ext cx="3438061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CARRITO DE COMPRAS</a:t>
            </a:r>
          </a:p>
        </p:txBody>
      </p:sp>
    </p:spTree>
    <p:extLst>
      <p:ext uri="{BB962C8B-B14F-4D97-AF65-F5344CB8AC3E}">
        <p14:creationId xmlns:p14="http://schemas.microsoft.com/office/powerpoint/2010/main" val="92079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8866" y="1525517"/>
            <a:ext cx="8772434" cy="4231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45638" y="545847"/>
            <a:ext cx="3902294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PÁGINA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88179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437" y="850972"/>
            <a:ext cx="9964882" cy="52900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75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93848" y="745981"/>
            <a:ext cx="8632141" cy="4293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759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1144" y="2376680"/>
            <a:ext cx="8328983" cy="39513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80719" y="523561"/>
            <a:ext cx="7320745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ADMINISTRADOR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80718" y="1450121"/>
            <a:ext cx="7320745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EDITANDO ELEMENTOS DEL SITIO</a:t>
            </a:r>
          </a:p>
        </p:txBody>
      </p:sp>
    </p:spTree>
    <p:extLst>
      <p:ext uri="{BB962C8B-B14F-4D97-AF65-F5344CB8AC3E}">
        <p14:creationId xmlns:p14="http://schemas.microsoft.com/office/powerpoint/2010/main" val="141054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DEFINICIÓN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dependencia de los clientes en la utilización de sus páginas web hacia sus programadores o empresas al momento de ingresar, modificar o eliminar contenido.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00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DESCRIPCIÓN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E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mayoría de empresas que ofrecen la elaboración o creación ya sea páginas o sistemas para contenido web dan a sus clientes lo que requerido en un momento dado lo pedido por el cliente, mas no la oportunidad de que el cliente pueda realizar un CRUD a su sistema o página que le permita realizar por si solo la modificación que este desee en cualquier circunstancia.  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45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DEFINICIÓN DE LA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Elaboración de un sistema que permita al cliente de forma autónoma pueda modificar, ingresar y eliminar contenido del sistema que ha adquirido.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DESCRIPCIÓN DE LA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41412" y="2249486"/>
            <a:ext cx="9905999" cy="40437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 el problema, el sistema planteado permitirá al cliente visualizar todo el contenido solicitado incluyendo una sección dentro de este para que pueda editar, ingresar y eliminar el contenido que el desee en cualquier momento. Es decir, que no dependa de alguien externo a su empresa o entorno para poder realizar alguna acción dentro de la página o sistema adquirido por el cliente. </a:t>
            </a:r>
            <a:endParaRPr lang="es-E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95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601" y="463774"/>
            <a:ext cx="2839744" cy="661642"/>
          </a:xfrm>
        </p:spPr>
        <p:txBody>
          <a:bodyPr>
            <a:normAutofit/>
          </a:bodyPr>
          <a:lstStyle/>
          <a:p>
            <a:r>
              <a:rPr lang="es-ES" sz="4000" b="1" dirty="0"/>
              <a:t>OBJETIVOS</a:t>
            </a:r>
            <a:r>
              <a:rPr lang="es-ES" sz="4000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55480" y="1787058"/>
            <a:ext cx="9905999" cy="118303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E" sz="2800" dirty="0">
                <a:solidFill>
                  <a:schemeClr val="accent1">
                    <a:lumMod val="50000"/>
                  </a:schemeClr>
                </a:solidFill>
              </a:rPr>
              <a:t>Dar autonomía al cliente en el manejo del contenido de su web, haciéndolo fácil de modificar para que no necesite ayuda técnica.</a:t>
            </a:r>
            <a:endParaRPr lang="es-E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5480" y="1125416"/>
            <a:ext cx="3726009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OBJETIVO GENERAL 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55480" y="3472837"/>
            <a:ext cx="9905999" cy="2773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PE" sz="2800" dirty="0">
                <a:solidFill>
                  <a:schemeClr val="accent1">
                    <a:lumMod val="50000"/>
                  </a:schemeClr>
                </a:solidFill>
              </a:rPr>
              <a:t>Mostrar de forma sencilla todas las opciones del sistema para que el cliente pueda ingresar, editar y eliminar contenido cuando lo considere necesario</a:t>
            </a:r>
            <a:endParaRPr lang="es-E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es-PE" sz="2800" dirty="0">
                <a:solidFill>
                  <a:schemeClr val="accent1">
                    <a:lumMod val="50000"/>
                  </a:schemeClr>
                </a:solidFill>
              </a:rPr>
              <a:t>Los contenidos del cliente sean correctamente validados en el sistema y se visualice de forma óptima</a:t>
            </a:r>
            <a:endParaRPr lang="es-E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2800" dirty="0">
              <a:solidFill>
                <a:srgbClr val="C0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5480" y="2811195"/>
            <a:ext cx="4373123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324684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6158" y="463774"/>
            <a:ext cx="5639214" cy="661642"/>
          </a:xfrm>
        </p:spPr>
        <p:txBody>
          <a:bodyPr>
            <a:normAutofit fontScale="90000"/>
          </a:bodyPr>
          <a:lstStyle/>
          <a:p>
            <a:r>
              <a:rPr lang="es-ES" sz="4000" b="1" dirty="0"/>
              <a:t>ALCANCES Y LIMITACIONES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55480" y="1787057"/>
            <a:ext cx="9905999" cy="17439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El software permitirá al cliente mostrar su empresa y productos/servicios a toda persona/empresa/entidad que tenga acceso a internet. Además, le permitirá al cliente insertar, modificar y eliminar contenido(imágenes de productos, bloques de texto, íconos/logos, cantidades, precios,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) de manera sencilla, sin necesidad de tener que llamar a algún técnico.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5480" y="1125416"/>
            <a:ext cx="3726009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ALCANCES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55479" y="4567311"/>
            <a:ext cx="9905999" cy="165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El software permitirá al cliente modificar contenidos y apariencias pero no le permitirá agregar/modificar/quitar funcionalidades a su web; porque ello ya supone actividades-conocimientos de programación.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5479" y="3861810"/>
            <a:ext cx="2699068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LIMITACIONES</a:t>
            </a:r>
          </a:p>
        </p:txBody>
      </p:sp>
    </p:spTree>
    <p:extLst>
      <p:ext uri="{BB962C8B-B14F-4D97-AF65-F5344CB8AC3E}">
        <p14:creationId xmlns:p14="http://schemas.microsoft.com/office/powerpoint/2010/main" val="113724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55478" y="974916"/>
            <a:ext cx="9905999" cy="24013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La justificación de la propuesta se basa en la mejora y la simplificación de poder brindar productos online y ser capaz de poder manipular su ambiente de trabajo sin la necesidad de disponer de un programador.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Si logramos resolver dicho problema que padecen los dueños y encargados de los portales web de las empresas, nuestro trabajo estará justificado.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5479" y="419916"/>
            <a:ext cx="3726009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JUSTIFICACIÓN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155479" y="4227573"/>
            <a:ext cx="9905999" cy="199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Otros softwares con cierta similitud son : 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WordPress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Blooger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55478" y="3565930"/>
            <a:ext cx="2980422" cy="661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40084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6154" y="107529"/>
            <a:ext cx="7814328" cy="847211"/>
          </a:xfrm>
        </p:spPr>
        <p:txBody>
          <a:bodyPr>
            <a:normAutofit/>
          </a:bodyPr>
          <a:lstStyle/>
          <a:p>
            <a:r>
              <a:rPr lang="es-ES" sz="4000" b="1" dirty="0"/>
              <a:t>MODELO DEL NEGOCIO - CANVAS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47" y="954740"/>
            <a:ext cx="9918000" cy="5572669"/>
          </a:xfrm>
        </p:spPr>
      </p:pic>
    </p:spTree>
    <p:extLst>
      <p:ext uri="{BB962C8B-B14F-4D97-AF65-F5344CB8AC3E}">
        <p14:creationId xmlns:p14="http://schemas.microsoft.com/office/powerpoint/2010/main" val="42851223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65</TotalTime>
  <Words>488</Words>
  <Application>Microsoft Office PowerPoint</Application>
  <PresentationFormat>Panorámica</PresentationFormat>
  <Paragraphs>43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Gota</vt:lpstr>
      <vt:lpstr>ADMINISTRABLE WEBSITE</vt:lpstr>
      <vt:lpstr>DEFINICIÓN DEL PROBLEMA</vt:lpstr>
      <vt:lpstr>DESCRIPCIÓN DEL PROBLEMA</vt:lpstr>
      <vt:lpstr>DEFINICIÓN DE LA SOLUCIÓN</vt:lpstr>
      <vt:lpstr>DESCRIPCIÓN DE LA SOLUCIÓN</vt:lpstr>
      <vt:lpstr>OBJETIVOS </vt:lpstr>
      <vt:lpstr>ALCANCES Y LIMITACIONES</vt:lpstr>
      <vt:lpstr>Presentación de PowerPoint</vt:lpstr>
      <vt:lpstr>MODELO DEL NEGOCIO - CANVAS</vt:lpstr>
      <vt:lpstr>Presentación de PowerPoint</vt:lpstr>
      <vt:lpstr>INTERFACES DEL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ADMINISTRABLE WEBSITE</dc:title>
  <dc:creator>Kevin Sancho Navarro</dc:creator>
  <cp:lastModifiedBy>Jose Gustavo Rivero Garcia</cp:lastModifiedBy>
  <cp:revision>11</cp:revision>
  <dcterms:created xsi:type="dcterms:W3CDTF">2016-11-09T22:45:37Z</dcterms:created>
  <dcterms:modified xsi:type="dcterms:W3CDTF">2016-11-11T14:21:22Z</dcterms:modified>
</cp:coreProperties>
</file>