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60" r:id="rId4"/>
    <p:sldId id="259" r:id="rId5"/>
    <p:sldId id="261" r:id="rId6"/>
    <p:sldId id="262" r:id="rId7"/>
    <p:sldId id="265" r:id="rId8"/>
    <p:sldId id="266" r:id="rId9"/>
    <p:sldId id="267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F94FB-568C-43F5-8305-93D10BDF8844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C5A28-48B0-4A1B-B7CB-30956D4D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3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357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863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74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297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926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581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339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782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363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849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56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35" name="Google Shape;35;p2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90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9" name="Google Shape;259;p13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0" name="Google Shape;260;p13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1" name="Google Shape;261;p13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2" name="Google Shape;262;p13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3" name="Google Shape;263;p13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4" name="Google Shape;264;p13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5" name="Google Shape;265;p13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6" name="Google Shape;266;p13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7" name="Google Shape;267;p13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84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825100" y="2238900"/>
            <a:ext cx="4712400" cy="27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358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960000" y="6253500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2744633" y="55362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1909434" y="57285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2926300" y="59663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2113967" y="6260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7" name="Google Shape;67;p4"/>
          <p:cNvGrpSpPr/>
          <p:nvPr/>
        </p:nvGrpSpPr>
        <p:grpSpPr>
          <a:xfrm>
            <a:off x="10864696" y="4006124"/>
            <a:ext cx="130745" cy="1530128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375228" y="5025685"/>
            <a:ext cx="161563" cy="1013993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11379653" y="5426177"/>
            <a:ext cx="76799" cy="1109065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10248134" y="6091834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11824167" y="5025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359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1231500" y="1594701"/>
            <a:ext cx="13096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231516" y="2245457"/>
            <a:ext cx="349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9400505" y="1594700"/>
            <a:ext cx="15164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7266888" y="2245457"/>
            <a:ext cx="3650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15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80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98" name="Google Shape;298;p1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1188301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1188301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4670897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4670897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8166125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8166125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764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4" name="Google Shape;344;p17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5" name="Google Shape;345;p17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6" name="Google Shape;346;p17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7" name="Google Shape;347;p17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8" name="Google Shape;348;p17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9" name="Google Shape;349;p17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1" name="Google Shape;351;p17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2" name="Google Shape;352;p17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219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9603187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1" name="Google Shape;41;p3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6" name="Google Shape;46;p3"/>
          <p:cNvGrpSpPr/>
          <p:nvPr/>
        </p:nvGrpSpPr>
        <p:grpSpPr>
          <a:xfrm>
            <a:off x="4858531" y="-581597"/>
            <a:ext cx="177669" cy="2603169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50" name="Google Shape;50;p3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694662" y="1455398"/>
            <a:ext cx="265335" cy="2853025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93216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24408" y="2932033"/>
            <a:ext cx="2541200" cy="1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12" name="Google Shape;112;p7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221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62980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3004310-4C3E-9EE0-6727-702FAB3165EF}"/>
              </a:ext>
            </a:extLst>
          </p:cNvPr>
          <p:cNvSpPr/>
          <p:nvPr/>
        </p:nvSpPr>
        <p:spPr>
          <a:xfrm>
            <a:off x="2135841" y="3642243"/>
            <a:ext cx="8027600" cy="1548669"/>
          </a:xfrm>
          <a:prstGeom prst="rect">
            <a:avLst/>
          </a:prstGeom>
          <a:solidFill>
            <a:srgbClr val="F6497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3899000" y="3786606"/>
            <a:ext cx="4394000" cy="4496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2800" dirty="0" smtClean="0"/>
              <a:t>App User Manual</a:t>
            </a:r>
            <a:endParaRPr sz="2800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2082200" y="-336757"/>
            <a:ext cx="80276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5000" dirty="0" smtClean="0"/>
              <a:t>IMAGE CAPTIONING</a:t>
            </a:r>
            <a:r>
              <a:rPr lang="en" sz="5000" dirty="0" smtClean="0"/>
              <a:t> </a:t>
            </a:r>
            <a:r>
              <a:rPr lang="en" sz="5000" dirty="0" smtClean="0">
                <a:solidFill>
                  <a:schemeClr val="accent2"/>
                </a:solidFill>
              </a:rPr>
              <a:t>APP</a:t>
            </a:r>
            <a:endParaRPr lang="en-US" sz="5000" dirty="0"/>
          </a:p>
        </p:txBody>
      </p:sp>
      <p:sp>
        <p:nvSpPr>
          <p:cNvPr id="436" name="Google Shape;436;p25"/>
          <p:cNvSpPr/>
          <p:nvPr/>
        </p:nvSpPr>
        <p:spPr>
          <a:xfrm>
            <a:off x="2556375" y="6287327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37" name="Google Shape;437;p25"/>
          <p:cNvSpPr/>
          <p:nvPr/>
        </p:nvSpPr>
        <p:spPr>
          <a:xfrm>
            <a:off x="9397259" y="5366312"/>
            <a:ext cx="77112" cy="77112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38" name="Google Shape;438;p25"/>
          <p:cNvSpPr/>
          <p:nvPr/>
        </p:nvSpPr>
        <p:spPr>
          <a:xfrm>
            <a:off x="3077176" y="2988197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39" name="Google Shape;439;p25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40" name="Google Shape;440;p25"/>
          <p:cNvSpPr/>
          <p:nvPr/>
        </p:nvSpPr>
        <p:spPr>
          <a:xfrm>
            <a:off x="10419075" y="41584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41" name="Google Shape;441;p25"/>
          <p:cNvSpPr/>
          <p:nvPr/>
        </p:nvSpPr>
        <p:spPr>
          <a:xfrm>
            <a:off x="3898990" y="5736278"/>
            <a:ext cx="159991" cy="159991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442" name="Google Shape;442;p25"/>
          <p:cNvGrpSpPr/>
          <p:nvPr/>
        </p:nvGrpSpPr>
        <p:grpSpPr>
          <a:xfrm>
            <a:off x="8309752" y="4928442"/>
            <a:ext cx="161912" cy="1430863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10093676" y="450286"/>
            <a:ext cx="177669" cy="2603169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32893" y="1706729"/>
            <a:ext cx="265649" cy="3771913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3140923" y="4928438"/>
            <a:ext cx="11285" cy="3359551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53" name="Google Shape;453;p25"/>
          <p:cNvSpPr/>
          <p:nvPr/>
        </p:nvSpPr>
        <p:spPr>
          <a:xfrm>
            <a:off x="9928802" y="4606608"/>
            <a:ext cx="11285" cy="2252128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454" name="Google Shape;454;p25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5963334" y="5238140"/>
            <a:ext cx="265335" cy="1156264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72E2B9C-8AAE-AF5E-6DE2-CE4D236EEA11}"/>
              </a:ext>
            </a:extLst>
          </p:cNvPr>
          <p:cNvSpPr txBox="1"/>
          <p:nvPr/>
        </p:nvSpPr>
        <p:spPr>
          <a:xfrm>
            <a:off x="4242816" y="4471152"/>
            <a:ext cx="387651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84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Author: Kevin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84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Johnson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84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George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84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52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592;p29">
            <a:extLst>
              <a:ext uri="{FF2B5EF4-FFF2-40B4-BE49-F238E27FC236}">
                <a16:creationId xmlns:a16="http://schemas.microsoft.com/office/drawing/2014/main" id="{7F75602C-8C63-77B2-BDDE-DCF5BA8E06F5}"/>
              </a:ext>
            </a:extLst>
          </p:cNvPr>
          <p:cNvCxnSpPr>
            <a:cxnSpLocks/>
          </p:cNvCxnSpPr>
          <p:nvPr/>
        </p:nvCxnSpPr>
        <p:spPr>
          <a:xfrm>
            <a:off x="1243213" y="1981469"/>
            <a:ext cx="4389120" cy="2936000"/>
          </a:xfrm>
          <a:prstGeom prst="bentConnector3">
            <a:avLst>
              <a:gd name="adj1" fmla="val -7428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952211" y="1245172"/>
            <a:ext cx="82048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000" dirty="0" smtClean="0"/>
              <a:t>CONTACT PERSON</a:t>
            </a:r>
            <a:endParaRPr sz="3000"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2202239" y="2698038"/>
            <a:ext cx="9149248" cy="148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2800" dirty="0"/>
              <a:t>Please reach out to Kevin Johnson George at</a:t>
            </a:r>
          </a:p>
          <a:p>
            <a:pPr marL="0" indent="0"/>
            <a:r>
              <a:rPr lang="en-US" sz="2800" dirty="0"/>
              <a:t>kev11geo@gmail.com for </a:t>
            </a:r>
            <a:r>
              <a:rPr lang="en-US" sz="2800" dirty="0" smtClean="0"/>
              <a:t>any questions / concerns / suggestions on the App.</a:t>
            </a:r>
            <a:endParaRPr lang="en" sz="2800" dirty="0"/>
          </a:p>
        </p:txBody>
      </p:sp>
      <p:sp>
        <p:nvSpPr>
          <p:cNvPr id="594" name="Google Shape;594;p29"/>
          <p:cNvSpPr/>
          <p:nvPr/>
        </p:nvSpPr>
        <p:spPr>
          <a:xfrm>
            <a:off x="1231512" y="4849380"/>
            <a:ext cx="161563" cy="161597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5" name="Google Shape;595;p29"/>
          <p:cNvSpPr/>
          <p:nvPr/>
        </p:nvSpPr>
        <p:spPr>
          <a:xfrm>
            <a:off x="11161584" y="3965968"/>
            <a:ext cx="161563" cy="161597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6" name="Google Shape;592;p29">
            <a:extLst>
              <a:ext uri="{FF2B5EF4-FFF2-40B4-BE49-F238E27FC236}">
                <a16:creationId xmlns:a16="http://schemas.microsoft.com/office/drawing/2014/main" id="{D0AF92C7-4561-F34D-53BC-9E15D4FA6249}"/>
              </a:ext>
            </a:extLst>
          </p:cNvPr>
          <p:cNvCxnSpPr>
            <a:cxnSpLocks/>
          </p:cNvCxnSpPr>
          <p:nvPr/>
        </p:nvCxnSpPr>
        <p:spPr>
          <a:xfrm>
            <a:off x="3122261" y="1985997"/>
            <a:ext cx="3391600" cy="2936000"/>
          </a:xfrm>
          <a:prstGeom prst="bentConnector3">
            <a:avLst>
              <a:gd name="adj1" fmla="val 239486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78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708382" y="2780900"/>
            <a:ext cx="3884967" cy="111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THANKS!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7710500" y="2491433"/>
            <a:ext cx="1446800" cy="144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827301" y="5158667"/>
            <a:ext cx="8373323" cy="139101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826600" y="5158667"/>
            <a:ext cx="6765971" cy="139101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8433900" y="3938233"/>
            <a:ext cx="0" cy="1304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1483;p61">
            <a:extLst>
              <a:ext uri="{FF2B5EF4-FFF2-40B4-BE49-F238E27FC236}">
                <a16:creationId xmlns:a16="http://schemas.microsoft.com/office/drawing/2014/main" id="{7091C7D4-46E0-8DFB-0E73-A4519867299B}"/>
              </a:ext>
            </a:extLst>
          </p:cNvPr>
          <p:cNvSpPr/>
          <p:nvPr/>
        </p:nvSpPr>
        <p:spPr>
          <a:xfrm>
            <a:off x="7950979" y="2825730"/>
            <a:ext cx="965842" cy="778206"/>
          </a:xfrm>
          <a:custGeom>
            <a:avLst/>
            <a:gdLst/>
            <a:ahLst/>
            <a:cxnLst/>
            <a:rect l="l" t="t" r="r" b="b"/>
            <a:pathLst>
              <a:path w="11610" h="8203" extrusionOk="0">
                <a:moveTo>
                  <a:pt x="8950" y="1"/>
                </a:moveTo>
                <a:cubicBezTo>
                  <a:pt x="8803" y="1"/>
                  <a:pt x="8662" y="36"/>
                  <a:pt x="8597" y="153"/>
                </a:cubicBezTo>
                <a:cubicBezTo>
                  <a:pt x="8276" y="749"/>
                  <a:pt x="7228" y="1975"/>
                  <a:pt x="6633" y="2642"/>
                </a:cubicBezTo>
                <a:cubicBezTo>
                  <a:pt x="6359" y="2939"/>
                  <a:pt x="5978" y="3118"/>
                  <a:pt x="5573" y="3154"/>
                </a:cubicBezTo>
                <a:lnTo>
                  <a:pt x="4978" y="3154"/>
                </a:lnTo>
                <a:lnTo>
                  <a:pt x="4978" y="2999"/>
                </a:lnTo>
                <a:cubicBezTo>
                  <a:pt x="4978" y="2916"/>
                  <a:pt x="4906" y="2832"/>
                  <a:pt x="4811" y="2832"/>
                </a:cubicBezTo>
                <a:lnTo>
                  <a:pt x="3263" y="2832"/>
                </a:lnTo>
                <a:lnTo>
                  <a:pt x="3263" y="2749"/>
                </a:lnTo>
                <a:cubicBezTo>
                  <a:pt x="3263" y="2666"/>
                  <a:pt x="3192" y="2582"/>
                  <a:pt x="3097" y="2582"/>
                </a:cubicBezTo>
                <a:lnTo>
                  <a:pt x="168" y="2582"/>
                </a:lnTo>
                <a:cubicBezTo>
                  <a:pt x="72" y="2582"/>
                  <a:pt x="1" y="2666"/>
                  <a:pt x="1" y="2749"/>
                </a:cubicBezTo>
                <a:lnTo>
                  <a:pt x="1" y="5440"/>
                </a:lnTo>
                <a:cubicBezTo>
                  <a:pt x="1" y="5535"/>
                  <a:pt x="72" y="5606"/>
                  <a:pt x="168" y="5606"/>
                </a:cubicBezTo>
                <a:cubicBezTo>
                  <a:pt x="263" y="5606"/>
                  <a:pt x="334" y="5535"/>
                  <a:pt x="334" y="5440"/>
                </a:cubicBezTo>
                <a:lnTo>
                  <a:pt x="334" y="2916"/>
                </a:lnTo>
                <a:lnTo>
                  <a:pt x="2894" y="2916"/>
                </a:lnTo>
                <a:lnTo>
                  <a:pt x="2894" y="7857"/>
                </a:lnTo>
                <a:lnTo>
                  <a:pt x="334" y="7857"/>
                </a:lnTo>
                <a:lnTo>
                  <a:pt x="334" y="6118"/>
                </a:lnTo>
                <a:cubicBezTo>
                  <a:pt x="334" y="6023"/>
                  <a:pt x="263" y="5952"/>
                  <a:pt x="168" y="5952"/>
                </a:cubicBezTo>
                <a:cubicBezTo>
                  <a:pt x="72" y="5952"/>
                  <a:pt x="1" y="6023"/>
                  <a:pt x="1" y="6118"/>
                </a:cubicBezTo>
                <a:lnTo>
                  <a:pt x="1" y="8035"/>
                </a:lnTo>
                <a:cubicBezTo>
                  <a:pt x="1" y="8119"/>
                  <a:pt x="72" y="8202"/>
                  <a:pt x="168" y="8202"/>
                </a:cubicBezTo>
                <a:lnTo>
                  <a:pt x="3073" y="8202"/>
                </a:lnTo>
                <a:cubicBezTo>
                  <a:pt x="3156" y="8202"/>
                  <a:pt x="3239" y="8119"/>
                  <a:pt x="3239" y="8035"/>
                </a:cubicBezTo>
                <a:lnTo>
                  <a:pt x="3239" y="7964"/>
                </a:lnTo>
                <a:lnTo>
                  <a:pt x="4787" y="7964"/>
                </a:lnTo>
                <a:cubicBezTo>
                  <a:pt x="4871" y="7964"/>
                  <a:pt x="4942" y="7881"/>
                  <a:pt x="4942" y="7797"/>
                </a:cubicBezTo>
                <a:lnTo>
                  <a:pt x="4942" y="7642"/>
                </a:lnTo>
                <a:lnTo>
                  <a:pt x="5859" y="7642"/>
                </a:lnTo>
                <a:cubicBezTo>
                  <a:pt x="5954" y="7642"/>
                  <a:pt x="6061" y="7690"/>
                  <a:pt x="6156" y="7750"/>
                </a:cubicBezTo>
                <a:cubicBezTo>
                  <a:pt x="6287" y="7869"/>
                  <a:pt x="6430" y="7964"/>
                  <a:pt x="6597" y="8023"/>
                </a:cubicBezTo>
                <a:cubicBezTo>
                  <a:pt x="6764" y="8083"/>
                  <a:pt x="6930" y="8107"/>
                  <a:pt x="7109" y="8107"/>
                </a:cubicBezTo>
                <a:lnTo>
                  <a:pt x="7776" y="8107"/>
                </a:lnTo>
                <a:cubicBezTo>
                  <a:pt x="7859" y="8107"/>
                  <a:pt x="7942" y="8035"/>
                  <a:pt x="7942" y="7940"/>
                </a:cubicBezTo>
                <a:cubicBezTo>
                  <a:pt x="7942" y="7857"/>
                  <a:pt x="7859" y="7785"/>
                  <a:pt x="7776" y="7785"/>
                </a:cubicBezTo>
                <a:lnTo>
                  <a:pt x="7109" y="7785"/>
                </a:lnTo>
                <a:cubicBezTo>
                  <a:pt x="6966" y="7785"/>
                  <a:pt x="6835" y="7750"/>
                  <a:pt x="6716" y="7702"/>
                </a:cubicBezTo>
                <a:cubicBezTo>
                  <a:pt x="6597" y="7666"/>
                  <a:pt x="6478" y="7583"/>
                  <a:pt x="6371" y="7500"/>
                </a:cubicBezTo>
                <a:cubicBezTo>
                  <a:pt x="6228" y="7381"/>
                  <a:pt x="6049" y="7309"/>
                  <a:pt x="5859" y="7309"/>
                </a:cubicBezTo>
                <a:lnTo>
                  <a:pt x="4942" y="7309"/>
                </a:lnTo>
                <a:lnTo>
                  <a:pt x="4942" y="4987"/>
                </a:lnTo>
                <a:cubicBezTo>
                  <a:pt x="4942" y="4892"/>
                  <a:pt x="4871" y="4821"/>
                  <a:pt x="4775" y="4821"/>
                </a:cubicBezTo>
                <a:cubicBezTo>
                  <a:pt x="4692" y="4821"/>
                  <a:pt x="4621" y="4892"/>
                  <a:pt x="4621" y="4987"/>
                </a:cubicBezTo>
                <a:lnTo>
                  <a:pt x="4621" y="7619"/>
                </a:lnTo>
                <a:lnTo>
                  <a:pt x="3251" y="7619"/>
                </a:lnTo>
                <a:lnTo>
                  <a:pt x="3251" y="3166"/>
                </a:lnTo>
                <a:lnTo>
                  <a:pt x="4621" y="3166"/>
                </a:lnTo>
                <a:lnTo>
                  <a:pt x="4621" y="4309"/>
                </a:lnTo>
                <a:cubicBezTo>
                  <a:pt x="4621" y="4404"/>
                  <a:pt x="4692" y="4475"/>
                  <a:pt x="4775" y="4475"/>
                </a:cubicBezTo>
                <a:cubicBezTo>
                  <a:pt x="4871" y="4475"/>
                  <a:pt x="4942" y="4404"/>
                  <a:pt x="4942" y="4309"/>
                </a:cubicBezTo>
                <a:lnTo>
                  <a:pt x="4942" y="3475"/>
                </a:lnTo>
                <a:lnTo>
                  <a:pt x="5561" y="3475"/>
                </a:lnTo>
                <a:cubicBezTo>
                  <a:pt x="6049" y="3451"/>
                  <a:pt x="6526" y="3225"/>
                  <a:pt x="6847" y="2868"/>
                </a:cubicBezTo>
                <a:cubicBezTo>
                  <a:pt x="7597" y="2047"/>
                  <a:pt x="8538" y="951"/>
                  <a:pt x="8859" y="344"/>
                </a:cubicBezTo>
                <a:cubicBezTo>
                  <a:pt x="8877" y="337"/>
                  <a:pt x="8900" y="334"/>
                  <a:pt x="8928" y="334"/>
                </a:cubicBezTo>
                <a:cubicBezTo>
                  <a:pt x="8994" y="334"/>
                  <a:pt x="9085" y="351"/>
                  <a:pt x="9169" y="368"/>
                </a:cubicBezTo>
                <a:cubicBezTo>
                  <a:pt x="9443" y="534"/>
                  <a:pt x="9574" y="856"/>
                  <a:pt x="9502" y="1177"/>
                </a:cubicBezTo>
                <a:lnTo>
                  <a:pt x="8812" y="2797"/>
                </a:lnTo>
                <a:cubicBezTo>
                  <a:pt x="8800" y="2856"/>
                  <a:pt x="8800" y="2916"/>
                  <a:pt x="8835" y="2963"/>
                </a:cubicBezTo>
                <a:cubicBezTo>
                  <a:pt x="8859" y="2999"/>
                  <a:pt x="8919" y="3035"/>
                  <a:pt x="8978" y="3035"/>
                </a:cubicBezTo>
                <a:lnTo>
                  <a:pt x="10836" y="3035"/>
                </a:lnTo>
                <a:cubicBezTo>
                  <a:pt x="11074" y="3035"/>
                  <a:pt x="11276" y="3225"/>
                  <a:pt x="11276" y="3463"/>
                </a:cubicBezTo>
                <a:lnTo>
                  <a:pt x="11276" y="3523"/>
                </a:lnTo>
                <a:cubicBezTo>
                  <a:pt x="11276" y="3761"/>
                  <a:pt x="11074" y="3952"/>
                  <a:pt x="10836" y="3952"/>
                </a:cubicBezTo>
                <a:lnTo>
                  <a:pt x="9859" y="3952"/>
                </a:lnTo>
                <a:cubicBezTo>
                  <a:pt x="9764" y="3952"/>
                  <a:pt x="9693" y="4035"/>
                  <a:pt x="9693" y="4118"/>
                </a:cubicBezTo>
                <a:cubicBezTo>
                  <a:pt x="9693" y="4213"/>
                  <a:pt x="9764" y="4285"/>
                  <a:pt x="9859" y="4285"/>
                </a:cubicBezTo>
                <a:lnTo>
                  <a:pt x="10621" y="4285"/>
                </a:lnTo>
                <a:cubicBezTo>
                  <a:pt x="10859" y="4285"/>
                  <a:pt x="11038" y="4475"/>
                  <a:pt x="11038" y="4702"/>
                </a:cubicBezTo>
                <a:lnTo>
                  <a:pt x="11038" y="4785"/>
                </a:lnTo>
                <a:cubicBezTo>
                  <a:pt x="11038" y="5023"/>
                  <a:pt x="10836" y="5202"/>
                  <a:pt x="10621" y="5202"/>
                </a:cubicBezTo>
                <a:lnTo>
                  <a:pt x="9859" y="5202"/>
                </a:lnTo>
                <a:cubicBezTo>
                  <a:pt x="9764" y="5202"/>
                  <a:pt x="9693" y="5285"/>
                  <a:pt x="9693" y="5368"/>
                </a:cubicBezTo>
                <a:cubicBezTo>
                  <a:pt x="9693" y="5464"/>
                  <a:pt x="9764" y="5535"/>
                  <a:pt x="9859" y="5535"/>
                </a:cubicBezTo>
                <a:lnTo>
                  <a:pt x="10443" y="5535"/>
                </a:lnTo>
                <a:cubicBezTo>
                  <a:pt x="10657" y="5535"/>
                  <a:pt x="10859" y="5714"/>
                  <a:pt x="10859" y="5952"/>
                </a:cubicBezTo>
                <a:lnTo>
                  <a:pt x="10859" y="6071"/>
                </a:lnTo>
                <a:cubicBezTo>
                  <a:pt x="10859" y="6297"/>
                  <a:pt x="10681" y="6488"/>
                  <a:pt x="10443" y="6488"/>
                </a:cubicBezTo>
                <a:lnTo>
                  <a:pt x="9859" y="6488"/>
                </a:lnTo>
                <a:cubicBezTo>
                  <a:pt x="9764" y="6488"/>
                  <a:pt x="9693" y="6559"/>
                  <a:pt x="9693" y="6654"/>
                </a:cubicBezTo>
                <a:cubicBezTo>
                  <a:pt x="9693" y="6738"/>
                  <a:pt x="9764" y="6809"/>
                  <a:pt x="9859" y="6809"/>
                </a:cubicBezTo>
                <a:lnTo>
                  <a:pt x="10086" y="6809"/>
                </a:lnTo>
                <a:cubicBezTo>
                  <a:pt x="10288" y="6809"/>
                  <a:pt x="10467" y="6988"/>
                  <a:pt x="10467" y="7202"/>
                </a:cubicBezTo>
                <a:lnTo>
                  <a:pt x="10467" y="7369"/>
                </a:lnTo>
                <a:cubicBezTo>
                  <a:pt x="10467" y="7571"/>
                  <a:pt x="10288" y="7750"/>
                  <a:pt x="10086" y="7750"/>
                </a:cubicBezTo>
                <a:lnTo>
                  <a:pt x="8442" y="7750"/>
                </a:lnTo>
                <a:cubicBezTo>
                  <a:pt x="8359" y="7750"/>
                  <a:pt x="8276" y="7821"/>
                  <a:pt x="8276" y="7916"/>
                </a:cubicBezTo>
                <a:cubicBezTo>
                  <a:pt x="8276" y="8000"/>
                  <a:pt x="8359" y="8083"/>
                  <a:pt x="8442" y="8083"/>
                </a:cubicBezTo>
                <a:lnTo>
                  <a:pt x="10086" y="8083"/>
                </a:lnTo>
                <a:cubicBezTo>
                  <a:pt x="10478" y="8083"/>
                  <a:pt x="10812" y="7750"/>
                  <a:pt x="10812" y="7345"/>
                </a:cubicBezTo>
                <a:lnTo>
                  <a:pt x="10812" y="7214"/>
                </a:lnTo>
                <a:cubicBezTo>
                  <a:pt x="10812" y="7047"/>
                  <a:pt x="10764" y="6904"/>
                  <a:pt x="10681" y="6785"/>
                </a:cubicBezTo>
                <a:cubicBezTo>
                  <a:pt x="10979" y="6678"/>
                  <a:pt x="11181" y="6392"/>
                  <a:pt x="11181" y="6071"/>
                </a:cubicBezTo>
                <a:lnTo>
                  <a:pt x="11181" y="5952"/>
                </a:lnTo>
                <a:cubicBezTo>
                  <a:pt x="11181" y="5761"/>
                  <a:pt x="11109" y="5583"/>
                  <a:pt x="10990" y="5440"/>
                </a:cubicBezTo>
                <a:cubicBezTo>
                  <a:pt x="11217" y="5309"/>
                  <a:pt x="11371" y="5071"/>
                  <a:pt x="11371" y="4785"/>
                </a:cubicBezTo>
                <a:lnTo>
                  <a:pt x="11371" y="4702"/>
                </a:lnTo>
                <a:cubicBezTo>
                  <a:pt x="11371" y="4511"/>
                  <a:pt x="11300" y="4333"/>
                  <a:pt x="11181" y="4190"/>
                </a:cubicBezTo>
                <a:cubicBezTo>
                  <a:pt x="11431" y="4059"/>
                  <a:pt x="11598" y="3809"/>
                  <a:pt x="11598" y="3511"/>
                </a:cubicBezTo>
                <a:lnTo>
                  <a:pt x="11598" y="3451"/>
                </a:lnTo>
                <a:cubicBezTo>
                  <a:pt x="11610" y="3023"/>
                  <a:pt x="11276" y="2678"/>
                  <a:pt x="10836" y="2678"/>
                </a:cubicBezTo>
                <a:lnTo>
                  <a:pt x="9228" y="2678"/>
                </a:lnTo>
                <a:lnTo>
                  <a:pt x="9824" y="1273"/>
                </a:lnTo>
                <a:cubicBezTo>
                  <a:pt x="9824" y="1273"/>
                  <a:pt x="9824" y="1261"/>
                  <a:pt x="9847" y="1261"/>
                </a:cubicBezTo>
                <a:cubicBezTo>
                  <a:pt x="9978" y="784"/>
                  <a:pt x="9764" y="296"/>
                  <a:pt x="9335" y="58"/>
                </a:cubicBezTo>
                <a:cubicBezTo>
                  <a:pt x="9324" y="46"/>
                  <a:pt x="9312" y="46"/>
                  <a:pt x="9288" y="46"/>
                </a:cubicBezTo>
                <a:cubicBezTo>
                  <a:pt x="9196" y="25"/>
                  <a:pt x="9071" y="1"/>
                  <a:pt x="8950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78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1416954" y="2716490"/>
            <a:ext cx="6349801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000" dirty="0" smtClean="0"/>
              <a:t>About My Internship Journey With Clevered</a:t>
            </a:r>
            <a:endParaRPr sz="2000"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1416955" y="2226800"/>
            <a:ext cx="28700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000" dirty="0" smtClean="0"/>
              <a:t>About Me</a:t>
            </a:r>
            <a:endParaRPr sz="2000"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417600" y="1743859"/>
            <a:ext cx="28700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000" dirty="0" smtClean="0"/>
              <a:t>Acknowledgements</a:t>
            </a:r>
            <a:endParaRPr sz="2000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936123" y="1919701"/>
            <a:ext cx="2194560" cy="64008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000" dirty="0"/>
              <a:t>01</a:t>
            </a:r>
            <a:endParaRPr sz="2000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936123" y="2420464"/>
            <a:ext cx="971699" cy="64008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000" dirty="0"/>
              <a:t>02</a:t>
            </a:r>
            <a:endParaRPr sz="2000"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825100" y="918351"/>
            <a:ext cx="61016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000" dirty="0" smtClean="0"/>
              <a:t>TABLE OF CONTENTS</a:t>
            </a:r>
            <a:endParaRPr sz="3000"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936123" y="2904691"/>
            <a:ext cx="2194560" cy="64008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000" dirty="0"/>
              <a:t>03</a:t>
            </a:r>
            <a:endParaRPr sz="2000" dirty="0"/>
          </a:p>
        </p:txBody>
      </p:sp>
      <p:sp>
        <p:nvSpPr>
          <p:cNvPr id="487" name="Google Shape;487;p27"/>
          <p:cNvSpPr/>
          <p:nvPr/>
        </p:nvSpPr>
        <p:spPr>
          <a:xfrm>
            <a:off x="8418980" y="1684559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88" name="Google Shape;488;p27"/>
          <p:cNvSpPr/>
          <p:nvPr/>
        </p:nvSpPr>
        <p:spPr>
          <a:xfrm>
            <a:off x="6724737" y="1391390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Google Shape;471;p27">
            <a:extLst>
              <a:ext uri="{FF2B5EF4-FFF2-40B4-BE49-F238E27FC236}">
                <a16:creationId xmlns:a16="http://schemas.microsoft.com/office/drawing/2014/main" id="{5B568366-2C81-C82C-6EE8-C08BDE03AEDF}"/>
              </a:ext>
            </a:extLst>
          </p:cNvPr>
          <p:cNvSpPr txBox="1">
            <a:spLocks/>
          </p:cNvSpPr>
          <p:nvPr/>
        </p:nvSpPr>
        <p:spPr>
          <a:xfrm>
            <a:off x="1416953" y="3229537"/>
            <a:ext cx="3002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sz="2000" kern="0" dirty="0" smtClean="0"/>
              <a:t>About App</a:t>
            </a:r>
            <a:endParaRPr lang="en-US" sz="2000" kern="0" dirty="0"/>
          </a:p>
        </p:txBody>
      </p:sp>
      <p:sp>
        <p:nvSpPr>
          <p:cNvPr id="9" name="Google Shape;480;p27">
            <a:extLst>
              <a:ext uri="{FF2B5EF4-FFF2-40B4-BE49-F238E27FC236}">
                <a16:creationId xmlns:a16="http://schemas.microsoft.com/office/drawing/2014/main" id="{E8EF8AAD-EC7F-5ECE-4D39-1D7B57478A2E}"/>
              </a:ext>
            </a:extLst>
          </p:cNvPr>
          <p:cNvSpPr txBox="1">
            <a:spLocks/>
          </p:cNvSpPr>
          <p:nvPr/>
        </p:nvSpPr>
        <p:spPr>
          <a:xfrm>
            <a:off x="936123" y="3423201"/>
            <a:ext cx="97169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64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2000" kern="0" dirty="0">
                <a:solidFill>
                  <a:schemeClr val="accent4"/>
                </a:solidFill>
              </a:rPr>
              <a:t>04</a:t>
            </a:r>
          </a:p>
        </p:txBody>
      </p:sp>
      <p:sp>
        <p:nvSpPr>
          <p:cNvPr id="46" name="Google Shape;474;p27"/>
          <p:cNvSpPr txBox="1">
            <a:spLocks noGrp="1"/>
          </p:cNvSpPr>
          <p:nvPr>
            <p:ph type="ctrTitle"/>
          </p:nvPr>
        </p:nvSpPr>
        <p:spPr>
          <a:xfrm>
            <a:off x="1423242" y="3979993"/>
            <a:ext cx="5101736" cy="52676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000" dirty="0" smtClean="0"/>
              <a:t>Instructions on Using the App</a:t>
            </a:r>
            <a:endParaRPr sz="2000" dirty="0"/>
          </a:p>
        </p:txBody>
      </p:sp>
      <p:sp>
        <p:nvSpPr>
          <p:cNvPr id="47" name="Google Shape;476;p27"/>
          <p:cNvSpPr txBox="1">
            <a:spLocks/>
          </p:cNvSpPr>
          <p:nvPr/>
        </p:nvSpPr>
        <p:spPr>
          <a:xfrm>
            <a:off x="941766" y="3934777"/>
            <a:ext cx="219456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64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2000" kern="0" dirty="0" smtClean="0"/>
              <a:t>05</a:t>
            </a:r>
            <a:endParaRPr lang="en" sz="2000" kern="0" dirty="0"/>
          </a:p>
        </p:txBody>
      </p:sp>
      <p:sp>
        <p:nvSpPr>
          <p:cNvPr id="48" name="Google Shape;474;p27"/>
          <p:cNvSpPr txBox="1">
            <a:spLocks noGrp="1"/>
          </p:cNvSpPr>
          <p:nvPr>
            <p:ph type="ctrTitle"/>
          </p:nvPr>
        </p:nvSpPr>
        <p:spPr>
          <a:xfrm>
            <a:off x="1417596" y="4516219"/>
            <a:ext cx="3471297" cy="52676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000" dirty="0" smtClean="0"/>
              <a:t>Contact Information</a:t>
            </a:r>
            <a:endParaRPr sz="2000" dirty="0"/>
          </a:p>
        </p:txBody>
      </p:sp>
      <p:sp>
        <p:nvSpPr>
          <p:cNvPr id="49" name="Google Shape;476;p27"/>
          <p:cNvSpPr txBox="1">
            <a:spLocks/>
          </p:cNvSpPr>
          <p:nvPr/>
        </p:nvSpPr>
        <p:spPr>
          <a:xfrm>
            <a:off x="936120" y="4471003"/>
            <a:ext cx="219456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64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2000" kern="0" dirty="0" smtClean="0">
                <a:solidFill>
                  <a:schemeClr val="accent3"/>
                </a:solidFill>
              </a:rPr>
              <a:t>06</a:t>
            </a:r>
            <a:endParaRPr lang="en" sz="2000" kern="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08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592;p29">
            <a:extLst>
              <a:ext uri="{FF2B5EF4-FFF2-40B4-BE49-F238E27FC236}">
                <a16:creationId xmlns:a16="http://schemas.microsoft.com/office/drawing/2014/main" id="{7F75602C-8C63-77B2-BDDE-DCF5BA8E06F5}"/>
              </a:ext>
            </a:extLst>
          </p:cNvPr>
          <p:cNvCxnSpPr>
            <a:cxnSpLocks/>
          </p:cNvCxnSpPr>
          <p:nvPr/>
        </p:nvCxnSpPr>
        <p:spPr>
          <a:xfrm>
            <a:off x="1243213" y="1981469"/>
            <a:ext cx="4389120" cy="2936000"/>
          </a:xfrm>
          <a:prstGeom prst="bentConnector3">
            <a:avLst>
              <a:gd name="adj1" fmla="val -7428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952211" y="1245172"/>
            <a:ext cx="82048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000" dirty="0" smtClean="0"/>
              <a:t>ACKNOWLEDGEMENTS</a:t>
            </a:r>
            <a:endParaRPr sz="3000"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1241660" y="2374765"/>
            <a:ext cx="9919923" cy="148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2800" dirty="0" smtClean="0"/>
              <a:t>I would like to express my sincere gratitude to my mentors, Mr. Ken for the continous support I have received during my journey in App Development and for their motivation, guidance and advices that helped me through.</a:t>
            </a:r>
            <a:endParaRPr lang="en" sz="2800" dirty="0"/>
          </a:p>
        </p:txBody>
      </p:sp>
      <p:sp>
        <p:nvSpPr>
          <p:cNvPr id="594" name="Google Shape;594;p29"/>
          <p:cNvSpPr/>
          <p:nvPr/>
        </p:nvSpPr>
        <p:spPr>
          <a:xfrm>
            <a:off x="1231512" y="4849380"/>
            <a:ext cx="161563" cy="161597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5" name="Google Shape;595;p29"/>
          <p:cNvSpPr/>
          <p:nvPr/>
        </p:nvSpPr>
        <p:spPr>
          <a:xfrm>
            <a:off x="11161584" y="3965968"/>
            <a:ext cx="161563" cy="161597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6" name="Google Shape;592;p29">
            <a:extLst>
              <a:ext uri="{FF2B5EF4-FFF2-40B4-BE49-F238E27FC236}">
                <a16:creationId xmlns:a16="http://schemas.microsoft.com/office/drawing/2014/main" id="{D0AF92C7-4561-F34D-53BC-9E15D4FA6249}"/>
              </a:ext>
            </a:extLst>
          </p:cNvPr>
          <p:cNvCxnSpPr>
            <a:cxnSpLocks/>
          </p:cNvCxnSpPr>
          <p:nvPr/>
        </p:nvCxnSpPr>
        <p:spPr>
          <a:xfrm>
            <a:off x="3122261" y="1985997"/>
            <a:ext cx="3391600" cy="2936000"/>
          </a:xfrm>
          <a:prstGeom prst="bentConnector3">
            <a:avLst>
              <a:gd name="adj1" fmla="val 239486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256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825100" y="2103428"/>
            <a:ext cx="4712400" cy="278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400" i="1" u="sng" dirty="0"/>
              <a:t>Introduction</a:t>
            </a:r>
          </a:p>
          <a:p>
            <a:pPr marL="0" indent="0">
              <a:buNone/>
            </a:pPr>
            <a:r>
              <a:rPr lang="en-US" sz="1400" dirty="0"/>
              <a:t>Name: Kevin Johnson George</a:t>
            </a:r>
          </a:p>
          <a:p>
            <a:pPr marL="0" indent="0">
              <a:buNone/>
            </a:pPr>
            <a:r>
              <a:rPr lang="en-US" sz="1400" dirty="0"/>
              <a:t>Age: 19</a:t>
            </a:r>
          </a:p>
          <a:p>
            <a:pPr marL="0" indent="0">
              <a:buNone/>
            </a:pPr>
            <a:r>
              <a:rPr lang="en-US" sz="1400" dirty="0"/>
              <a:t>Education: Bachelor’s Degree in Computer Science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i="1" u="sng" dirty="0"/>
              <a:t>Interests</a:t>
            </a:r>
          </a:p>
          <a:p>
            <a:pPr marL="0" indent="0">
              <a:buNone/>
            </a:pPr>
            <a:r>
              <a:rPr lang="en-US" sz="1400" dirty="0"/>
              <a:t>AI is already everywhere. AI &amp; Machine Learning benefits in the society and can improve user experience with the help of virtual assistants, chatbots and more in apps. 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825099" y="1106684"/>
            <a:ext cx="4368611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000" dirty="0" smtClean="0"/>
              <a:t>ABOUT ME</a:t>
            </a:r>
            <a:endParaRPr sz="3000"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6881090" y="1394691"/>
            <a:ext cx="2881745" cy="3011054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10248140" y="-635000"/>
            <a:ext cx="3055009" cy="38964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8" t="11951" r="11750" b="38399"/>
          <a:stretch/>
        </p:blipFill>
        <p:spPr>
          <a:xfrm>
            <a:off x="7252217" y="1513880"/>
            <a:ext cx="2402689" cy="279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6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E7EA3E-BEA8-2BAF-4597-191A1A9DCD0E}"/>
              </a:ext>
            </a:extLst>
          </p:cNvPr>
          <p:cNvSpPr/>
          <p:nvPr/>
        </p:nvSpPr>
        <p:spPr>
          <a:xfrm>
            <a:off x="8229608" y="2252133"/>
            <a:ext cx="2637398" cy="2209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48761E-6194-5193-7A6A-E5AFDACCE4DD}"/>
              </a:ext>
            </a:extLst>
          </p:cNvPr>
          <p:cNvSpPr/>
          <p:nvPr/>
        </p:nvSpPr>
        <p:spPr>
          <a:xfrm>
            <a:off x="4775198" y="2252133"/>
            <a:ext cx="2637398" cy="2209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E081BE-C912-E021-35B4-852204DD8B72}"/>
              </a:ext>
            </a:extLst>
          </p:cNvPr>
          <p:cNvSpPr/>
          <p:nvPr/>
        </p:nvSpPr>
        <p:spPr>
          <a:xfrm>
            <a:off x="1227667" y="2252133"/>
            <a:ext cx="2637398" cy="2209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4" name="Google Shape;1254;p45"/>
          <p:cNvSpPr txBox="1">
            <a:spLocks noGrp="1"/>
          </p:cNvSpPr>
          <p:nvPr>
            <p:ph type="ctrTitle" idx="6"/>
          </p:nvPr>
        </p:nvSpPr>
        <p:spPr>
          <a:xfrm>
            <a:off x="825100" y="1124972"/>
            <a:ext cx="9889082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000" dirty="0" smtClean="0"/>
              <a:t>ABOUT MY INTERNSHIP JOURNEY WITH CLEVERED</a:t>
            </a:r>
            <a:endParaRPr sz="3000" dirty="0"/>
          </a:p>
        </p:txBody>
      </p:sp>
      <p:sp>
        <p:nvSpPr>
          <p:cNvPr id="1321" name="Google Shape;1321;p45"/>
          <p:cNvSpPr txBox="1">
            <a:spLocks noGrp="1"/>
          </p:cNvSpPr>
          <p:nvPr>
            <p:ph type="ctrTitle" idx="2"/>
          </p:nvPr>
        </p:nvSpPr>
        <p:spPr>
          <a:xfrm>
            <a:off x="4831705" y="2605836"/>
            <a:ext cx="2508400" cy="56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70" dirty="0">
                <a:solidFill>
                  <a:schemeClr val="accent2"/>
                </a:solidFill>
                <a:latin typeface="Maven Pro" panose="020B0604020202020204"/>
              </a:rPr>
              <a:t>Thanks to this internship, I was able to do various tasks and innovate them.</a:t>
            </a:r>
            <a:endParaRPr sz="1870" dirty="0">
              <a:solidFill>
                <a:schemeClr val="accent2"/>
              </a:solidFill>
              <a:latin typeface="Maven Pro" panose="020B0604020202020204"/>
            </a:endParaRPr>
          </a:p>
        </p:txBody>
      </p:sp>
      <p:sp>
        <p:nvSpPr>
          <p:cNvPr id="1322" name="Google Shape;1322;p45"/>
          <p:cNvSpPr txBox="1">
            <a:spLocks noGrp="1"/>
          </p:cNvSpPr>
          <p:nvPr>
            <p:ph type="ctrTitle"/>
          </p:nvPr>
        </p:nvSpPr>
        <p:spPr>
          <a:xfrm>
            <a:off x="1349105" y="2402636"/>
            <a:ext cx="2508400" cy="56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70" dirty="0">
                <a:solidFill>
                  <a:schemeClr val="accent1"/>
                </a:solidFill>
                <a:latin typeface="Maven Pro" panose="020B0604020202020204" charset="0"/>
              </a:rPr>
              <a:t>During my internship experience, I have developed my knowledge and skills in different areas of Machine Learning.</a:t>
            </a:r>
            <a:endParaRPr sz="1870" dirty="0">
              <a:solidFill>
                <a:schemeClr val="accent1"/>
              </a:solidFill>
              <a:latin typeface="Maven Pro" panose="020B0604020202020204" charset="0"/>
            </a:endParaRPr>
          </a:p>
        </p:txBody>
      </p:sp>
      <p:sp>
        <p:nvSpPr>
          <p:cNvPr id="1323" name="Google Shape;1323;p45"/>
          <p:cNvSpPr txBox="1">
            <a:spLocks noGrp="1"/>
          </p:cNvSpPr>
          <p:nvPr>
            <p:ph type="ctrTitle" idx="4"/>
          </p:nvPr>
        </p:nvSpPr>
        <p:spPr>
          <a:xfrm>
            <a:off x="8326936" y="2631234"/>
            <a:ext cx="2508400" cy="56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870" dirty="0">
                <a:solidFill>
                  <a:schemeClr val="accent3"/>
                </a:solidFill>
                <a:latin typeface="Maven Pro" panose="020B0604020202020204"/>
              </a:rPr>
              <a:t>It’s been an enjoyable journey overall learning </a:t>
            </a:r>
            <a:r>
              <a:rPr lang="en-US" sz="1870">
                <a:solidFill>
                  <a:schemeClr val="accent3"/>
                </a:solidFill>
                <a:latin typeface="Maven Pro" panose="020B0604020202020204"/>
              </a:rPr>
              <a:t>various topics.</a:t>
            </a:r>
            <a:endParaRPr sz="1870" dirty="0">
              <a:solidFill>
                <a:schemeClr val="accent3"/>
              </a:solidFill>
              <a:latin typeface="Maven Pro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0891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0"/>
          <p:cNvSpPr/>
          <p:nvPr/>
        </p:nvSpPr>
        <p:spPr>
          <a:xfrm>
            <a:off x="1846460" y="2179447"/>
            <a:ext cx="2011680" cy="96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chemeClr val="bg1"/>
                </a:solidFill>
                <a:latin typeface="Share Tech" panose="020B0604020202020204" charset="0"/>
                <a:cs typeface="Arial"/>
                <a:sym typeface="Arial"/>
              </a:rPr>
              <a:t>ABOUT PROJECT</a:t>
            </a:r>
            <a:endParaRPr sz="1867" kern="0" dirty="0">
              <a:solidFill>
                <a:schemeClr val="bg1"/>
              </a:solidFill>
              <a:latin typeface="Share Tech" panose="020B0604020202020204" charset="0"/>
              <a:cs typeface="Arial"/>
              <a:sym typeface="Arial"/>
            </a:endParaRPr>
          </a:p>
        </p:txBody>
      </p:sp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828840" y="548900"/>
            <a:ext cx="78516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000" dirty="0" smtClean="0"/>
              <a:t>ABOUT APP</a:t>
            </a:r>
            <a:endParaRPr sz="3000"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624721" y="3154839"/>
            <a:ext cx="2508400" cy="8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Image Captioning</a:t>
            </a:r>
          </a:p>
          <a:p>
            <a:pPr marL="34290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Identifies </a:t>
            </a:r>
            <a:r>
              <a:rPr lang="en-US" dirty="0"/>
              <a:t>images and </a:t>
            </a:r>
            <a:r>
              <a:rPr lang="en-US" dirty="0" smtClean="0"/>
              <a:t>generates </a:t>
            </a:r>
            <a:r>
              <a:rPr lang="en-US" dirty="0"/>
              <a:t>textual </a:t>
            </a:r>
            <a:r>
              <a:rPr lang="en-US" dirty="0" smtClean="0"/>
              <a:t>description</a:t>
            </a:r>
          </a:p>
          <a:p>
            <a:pPr marL="34290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Display captions on image</a:t>
            </a:r>
            <a:endParaRPr dirty="0"/>
          </a:p>
        </p:txBody>
      </p:sp>
      <p:sp>
        <p:nvSpPr>
          <p:cNvPr id="610" name="Google Shape;610;p30"/>
          <p:cNvSpPr/>
          <p:nvPr/>
        </p:nvSpPr>
        <p:spPr>
          <a:xfrm>
            <a:off x="8444032" y="2185578"/>
            <a:ext cx="2011680" cy="96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chemeClr val="bg1"/>
                </a:solidFill>
                <a:latin typeface="Share Tech" panose="020B0604020202020204" charset="0"/>
                <a:cs typeface="Arial"/>
                <a:sym typeface="Arial"/>
              </a:rPr>
              <a:t>BENEFITS</a:t>
            </a:r>
            <a:endParaRPr sz="1867" kern="0" dirty="0">
              <a:solidFill>
                <a:schemeClr val="bg1"/>
              </a:solidFill>
              <a:latin typeface="Share Tech" panose="020B0604020202020204" charset="0"/>
              <a:cs typeface="Arial"/>
              <a:sym typeface="Arial"/>
            </a:endParaRPr>
          </a:p>
        </p:txBody>
      </p:sp>
      <p:sp>
        <p:nvSpPr>
          <p:cNvPr id="611" name="Google Shape;611;p30"/>
          <p:cNvSpPr/>
          <p:nvPr/>
        </p:nvSpPr>
        <p:spPr>
          <a:xfrm>
            <a:off x="5102827" y="2179815"/>
            <a:ext cx="2011680" cy="96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chemeClr val="bg1"/>
                </a:solidFill>
                <a:latin typeface="Share Tech" panose="020B0604020202020204" charset="0"/>
                <a:cs typeface="Arial"/>
                <a:sym typeface="Arial"/>
              </a:rPr>
              <a:t>MOTIVE</a:t>
            </a:r>
            <a:endParaRPr sz="1867" kern="0" dirty="0">
              <a:solidFill>
                <a:schemeClr val="bg1"/>
              </a:solidFill>
              <a:latin typeface="Share Tech" panose="020B0604020202020204" charset="0"/>
              <a:cs typeface="Arial"/>
              <a:sym typeface="Arial"/>
            </a:endParaRPr>
          </a:p>
        </p:txBody>
      </p:sp>
      <p:cxnSp>
        <p:nvCxnSpPr>
          <p:cNvPr id="613" name="Google Shape;613;p30"/>
          <p:cNvCxnSpPr>
            <a:cxnSpLocks/>
            <a:stCxn id="609" idx="3"/>
            <a:endCxn id="611" idx="1"/>
          </p:cNvCxnSpPr>
          <p:nvPr/>
        </p:nvCxnSpPr>
        <p:spPr>
          <a:xfrm>
            <a:off x="3858140" y="2662047"/>
            <a:ext cx="1244687" cy="3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cxnSpLocks/>
            <a:stCxn id="611" idx="3"/>
          </p:cNvCxnSpPr>
          <p:nvPr/>
        </p:nvCxnSpPr>
        <p:spPr>
          <a:xfrm flipV="1">
            <a:off x="7114507" y="2662047"/>
            <a:ext cx="1322483" cy="3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C8535B3-20DF-4053-14A6-E3A1C0F7D3DD}"/>
              </a:ext>
            </a:extLst>
          </p:cNvPr>
          <p:cNvSpPr txBox="1"/>
          <p:nvPr/>
        </p:nvSpPr>
        <p:spPr>
          <a:xfrm>
            <a:off x="923544" y="1207008"/>
            <a:ext cx="395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Image </a:t>
            </a:r>
            <a:r>
              <a:rPr lang="en-US" dirty="0" smtClean="0">
                <a:solidFill>
                  <a:schemeClr val="accent5"/>
                </a:solidFill>
              </a:rPr>
              <a:t>Captioning App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3" name="Google Shape;605;p30">
            <a:extLst>
              <a:ext uri="{FF2B5EF4-FFF2-40B4-BE49-F238E27FC236}">
                <a16:creationId xmlns:a16="http://schemas.microsoft.com/office/drawing/2014/main" id="{AC53FA1F-38D9-1E33-01C2-F5879FA0A434}"/>
              </a:ext>
            </a:extLst>
          </p:cNvPr>
          <p:cNvSpPr txBox="1">
            <a:spLocks/>
          </p:cNvSpPr>
          <p:nvPr/>
        </p:nvSpPr>
        <p:spPr>
          <a:xfrm>
            <a:off x="4924094" y="3157675"/>
            <a:ext cx="2994609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67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4290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kern="0" dirty="0"/>
              <a:t>General interest</a:t>
            </a:r>
          </a:p>
          <a:p>
            <a:pPr marL="34290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kern="0" dirty="0"/>
              <a:t>Help people with disabilities</a:t>
            </a:r>
          </a:p>
          <a:p>
            <a:pPr marL="34290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kern="0" dirty="0"/>
              <a:t>Helps users efficiently</a:t>
            </a:r>
          </a:p>
        </p:txBody>
      </p:sp>
      <p:sp>
        <p:nvSpPr>
          <p:cNvPr id="34" name="Google Shape;605;p30">
            <a:extLst>
              <a:ext uri="{FF2B5EF4-FFF2-40B4-BE49-F238E27FC236}">
                <a16:creationId xmlns:a16="http://schemas.microsoft.com/office/drawing/2014/main" id="{849B2443-C975-D673-B70E-2DDCE436E802}"/>
              </a:ext>
            </a:extLst>
          </p:cNvPr>
          <p:cNvSpPr txBox="1">
            <a:spLocks/>
          </p:cNvSpPr>
          <p:nvPr/>
        </p:nvSpPr>
        <p:spPr>
          <a:xfrm>
            <a:off x="8298768" y="3156128"/>
            <a:ext cx="2838623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67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4290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kern="0" dirty="0"/>
              <a:t>Aids visually impaired</a:t>
            </a:r>
          </a:p>
          <a:p>
            <a:pPr marL="34290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kern="0" dirty="0"/>
              <a:t>Can classify images</a:t>
            </a:r>
          </a:p>
          <a:p>
            <a:pPr marL="34290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kern="0" dirty="0"/>
              <a:t>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3236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6"/>
          <p:cNvSpPr txBox="1">
            <a:spLocks noGrp="1"/>
          </p:cNvSpPr>
          <p:nvPr>
            <p:ph type="ctrTitle"/>
          </p:nvPr>
        </p:nvSpPr>
        <p:spPr>
          <a:xfrm>
            <a:off x="506318" y="465010"/>
            <a:ext cx="63036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000" dirty="0" smtClean="0"/>
              <a:t>HOME PAGE</a:t>
            </a:r>
            <a:endParaRPr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9" y="1426338"/>
            <a:ext cx="3716164" cy="41545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34" y="1426338"/>
            <a:ext cx="3779319" cy="41545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08" y="1426338"/>
            <a:ext cx="3918479" cy="415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7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6"/>
          <p:cNvSpPr txBox="1">
            <a:spLocks noGrp="1"/>
          </p:cNvSpPr>
          <p:nvPr>
            <p:ph type="ctrTitle"/>
          </p:nvPr>
        </p:nvSpPr>
        <p:spPr>
          <a:xfrm>
            <a:off x="481151" y="456621"/>
            <a:ext cx="63036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000" dirty="0" smtClean="0"/>
              <a:t>CAPTION EMBEDDER</a:t>
            </a:r>
            <a:endParaRPr sz="3000" dirty="0"/>
          </a:p>
        </p:txBody>
      </p:sp>
      <p:sp>
        <p:nvSpPr>
          <p:cNvPr id="1329" name="Google Shape;1329;p46"/>
          <p:cNvSpPr txBox="1">
            <a:spLocks noGrp="1"/>
          </p:cNvSpPr>
          <p:nvPr>
            <p:ph type="body" idx="1"/>
          </p:nvPr>
        </p:nvSpPr>
        <p:spPr>
          <a:xfrm>
            <a:off x="324213" y="1675156"/>
            <a:ext cx="3375332" cy="424747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" dirty="0"/>
              <a:t>T</a:t>
            </a:r>
            <a:r>
              <a:rPr lang="en" dirty="0" smtClean="0"/>
              <a:t>he user must upload an image and add a caption.</a:t>
            </a:r>
          </a:p>
          <a:p>
            <a:pPr marL="0" indent="0">
              <a:lnSpc>
                <a:spcPct val="100000"/>
              </a:lnSpc>
              <a:buNone/>
            </a:pPr>
            <a:endParaRPr lang="en" dirty="0" smtClean="0"/>
          </a:p>
          <a:p>
            <a:pPr marL="342900" indent="-342900">
              <a:lnSpc>
                <a:spcPct val="100000"/>
              </a:lnSpc>
            </a:pPr>
            <a:r>
              <a:rPr lang="en" dirty="0" smtClean="0"/>
              <a:t>T</a:t>
            </a:r>
            <a:r>
              <a:rPr lang="en-US" dirty="0" smtClean="0"/>
              <a:t>h</a:t>
            </a:r>
            <a:r>
              <a:rPr lang="en" dirty="0" smtClean="0"/>
              <a:t>e user has the option to customize the embedded caption.</a:t>
            </a:r>
          </a:p>
          <a:p>
            <a:pPr marL="342900" indent="-342900">
              <a:lnSpc>
                <a:spcPct val="100000"/>
              </a:lnSpc>
            </a:pPr>
            <a:endParaRPr lang="en" dirty="0"/>
          </a:p>
          <a:p>
            <a:pPr marL="342900" indent="-342900">
              <a:lnSpc>
                <a:spcPct val="100000"/>
              </a:lnSpc>
            </a:pPr>
            <a:r>
              <a:rPr lang="en-US" dirty="0" smtClean="0"/>
              <a:t>User can then download the image once satisfied.</a:t>
            </a:r>
            <a:endParaRPr lang="en-US" dirty="0"/>
          </a:p>
        </p:txBody>
      </p:sp>
      <p:pic>
        <p:nvPicPr>
          <p:cNvPr id="1340" name="Google Shape;1340;p4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352" y="1429051"/>
            <a:ext cx="4144162" cy="4581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" r="31483"/>
          <a:stretch/>
        </p:blipFill>
        <p:spPr>
          <a:xfrm>
            <a:off x="8886989" y="1919668"/>
            <a:ext cx="3069775" cy="377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6"/>
          <p:cNvSpPr txBox="1">
            <a:spLocks noGrp="1"/>
          </p:cNvSpPr>
          <p:nvPr>
            <p:ph type="ctrTitle"/>
          </p:nvPr>
        </p:nvSpPr>
        <p:spPr>
          <a:xfrm>
            <a:off x="481151" y="453955"/>
            <a:ext cx="63036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000" dirty="0" smtClean="0"/>
              <a:t>CAPTION GENERATOR</a:t>
            </a:r>
            <a:endParaRPr sz="3000" dirty="0"/>
          </a:p>
        </p:txBody>
      </p:sp>
      <p:sp>
        <p:nvSpPr>
          <p:cNvPr id="1329" name="Google Shape;1329;p46"/>
          <p:cNvSpPr txBox="1">
            <a:spLocks noGrp="1"/>
          </p:cNvSpPr>
          <p:nvPr>
            <p:ph type="body" idx="1"/>
          </p:nvPr>
        </p:nvSpPr>
        <p:spPr>
          <a:xfrm>
            <a:off x="324213" y="1672491"/>
            <a:ext cx="3618613" cy="172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" dirty="0" smtClean="0"/>
              <a:t>The </a:t>
            </a:r>
            <a:r>
              <a:rPr lang="en" dirty="0" smtClean="0"/>
              <a:t>user must select a language and then upload </a:t>
            </a:r>
            <a:r>
              <a:rPr lang="en" dirty="0" smtClean="0"/>
              <a:t>an </a:t>
            </a:r>
            <a:r>
              <a:rPr lang="en" dirty="0" smtClean="0"/>
              <a:t>image.</a:t>
            </a:r>
          </a:p>
          <a:p>
            <a:pPr marL="342900" indent="-342900">
              <a:lnSpc>
                <a:spcPct val="100000"/>
              </a:lnSpc>
            </a:pPr>
            <a:endParaRPr lang="en" dirty="0"/>
          </a:p>
          <a:p>
            <a:pPr marL="342900" indent="-342900">
              <a:lnSpc>
                <a:spcPct val="100000"/>
              </a:lnSpc>
            </a:pPr>
            <a:r>
              <a:rPr lang="en" dirty="0" smtClean="0"/>
              <a:t>It will then generate </a:t>
            </a:r>
            <a:r>
              <a:rPr lang="en" dirty="0"/>
              <a:t>captions based on the context of the image</a:t>
            </a:r>
            <a:r>
              <a:rPr lang="en" dirty="0" smtClean="0"/>
              <a:t>.</a:t>
            </a:r>
          </a:p>
          <a:p>
            <a:pPr marL="342900" indent="-342900">
              <a:lnSpc>
                <a:spcPct val="100000"/>
              </a:lnSpc>
            </a:pPr>
            <a:endParaRPr lang="en" dirty="0"/>
          </a:p>
          <a:p>
            <a:pPr marL="342900" indent="-342900">
              <a:lnSpc>
                <a:spcPct val="100000"/>
              </a:lnSpc>
            </a:pPr>
            <a:r>
              <a:rPr lang="en" dirty="0" smtClean="0"/>
              <a:t>User can also click on the listen button for the text to be read out.</a:t>
            </a:r>
          </a:p>
        </p:txBody>
      </p:sp>
      <p:pic>
        <p:nvPicPr>
          <p:cNvPr id="1340" name="Google Shape;1340;p4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241" y="2300089"/>
            <a:ext cx="4491283" cy="2888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" r="33862"/>
          <a:stretch/>
        </p:blipFill>
        <p:spPr>
          <a:xfrm>
            <a:off x="8732940" y="1748252"/>
            <a:ext cx="2852256" cy="399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323</Words>
  <Application>Microsoft Office PowerPoint</Application>
  <PresentationFormat>Widescreen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Advent Pro SemiBold</vt:lpstr>
      <vt:lpstr>Arial</vt:lpstr>
      <vt:lpstr>Calibri</vt:lpstr>
      <vt:lpstr>Fira Sans Condensed Medium</vt:lpstr>
      <vt:lpstr>Fira Sans Extra Condensed Medium</vt:lpstr>
      <vt:lpstr>Maven Pro</vt:lpstr>
      <vt:lpstr>Share Tech</vt:lpstr>
      <vt:lpstr>Data Science Consulting by Slidesgo</vt:lpstr>
      <vt:lpstr>IMAGE CAPTIONING APP</vt:lpstr>
      <vt:lpstr>About My Internship Journey With Clevered</vt:lpstr>
      <vt:lpstr>ACKNOWLEDGEMENTS</vt:lpstr>
      <vt:lpstr>ABOUT ME</vt:lpstr>
      <vt:lpstr>ABOUT MY INTERNSHIP JOURNEY WITH CLEVERED</vt:lpstr>
      <vt:lpstr>ABOUT APP</vt:lpstr>
      <vt:lpstr>HOME PAGE</vt:lpstr>
      <vt:lpstr>CAPTION EMBEDDER</vt:lpstr>
      <vt:lpstr>CAPTION GENERATOR</vt:lpstr>
      <vt:lpstr>CONTACT PERSON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George</dc:creator>
  <cp:lastModifiedBy>Kevin George</cp:lastModifiedBy>
  <cp:revision>72</cp:revision>
  <dcterms:created xsi:type="dcterms:W3CDTF">2023-07-07T12:38:17Z</dcterms:created>
  <dcterms:modified xsi:type="dcterms:W3CDTF">2023-08-05T12:58:42Z</dcterms:modified>
</cp:coreProperties>
</file>