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69" r:id="rId5"/>
    <p:sldMasterId id="2147483671" r:id="rId6"/>
  </p:sldMasterIdLst>
  <p:notesMasterIdLst>
    <p:notesMasterId r:id="rId21"/>
  </p:notesMasterIdLst>
  <p:sldIdLst>
    <p:sldId id="256" r:id="rId7"/>
    <p:sldId id="257" r:id="rId8"/>
    <p:sldId id="268" r:id="rId9"/>
    <p:sldId id="258" r:id="rId10"/>
    <p:sldId id="261" r:id="rId11"/>
    <p:sldId id="269" r:id="rId12"/>
    <p:sldId id="262" r:id="rId13"/>
    <p:sldId id="272" r:id="rId14"/>
    <p:sldId id="263" r:id="rId15"/>
    <p:sldId id="265" r:id="rId16"/>
    <p:sldId id="266" r:id="rId17"/>
    <p:sldId id="267" r:id="rId18"/>
    <p:sldId id="270"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3811E-C6F6-4C88-85D6-5464FF083A4E}" type="datetimeFigureOut">
              <a:rPr lang="en-US" smtClean="0"/>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4AE46A-589E-4465-9D94-B4B426CF6C18}" type="slidenum">
              <a:rPr lang="en-US" smtClean="0"/>
              <a:t>‹#›</a:t>
            </a:fld>
            <a:endParaRPr lang="en-US"/>
          </a:p>
        </p:txBody>
      </p:sp>
    </p:spTree>
    <p:extLst>
      <p:ext uri="{BB962C8B-B14F-4D97-AF65-F5344CB8AC3E}">
        <p14:creationId xmlns:p14="http://schemas.microsoft.com/office/powerpoint/2010/main" val="3229463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bc83b50b_0_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06bc83b50b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bc83b50b_0_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06bc83b50b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bc83b50b_0_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06bc83b50b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06bc83b50b_0_5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4" name="Google Shape;674;g106bc83b50b_0_5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41a98d525d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6bc83b50b_0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106bc83b50b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06bc83b50b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a:buClr>
                <a:srgbClr val="000000"/>
              </a:buClr>
              <a:buFont typeface="Arial"/>
              <a:buNone/>
            </a:pPr>
            <a:fld id="{00000000-1234-1234-1234-123412341234}" type="slidenum">
              <a:rPr lang="en" sz="1400" kern="0">
                <a:solidFill>
                  <a:srgbClr val="000000"/>
                </a:solidFill>
                <a:latin typeface="Arial"/>
                <a:cs typeface="Arial"/>
                <a:sym typeface="Arial"/>
              </a:rPr>
              <a:pPr>
                <a:buClr>
                  <a:srgbClr val="000000"/>
                </a:buClr>
                <a:buFont typeface="Arial"/>
                <a:buNone/>
              </a:pPr>
              <a:t>2</a:t>
            </a:fld>
            <a:endParaRPr sz="1400" kern="0">
              <a:solidFill>
                <a:srgbClr val="000000"/>
              </a:solidFill>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6bc83b50b_0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106bc83b50b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06bc83b50b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a:buClr>
                <a:srgbClr val="000000"/>
              </a:buClr>
              <a:buFont typeface="Arial"/>
              <a:buNone/>
            </a:pPr>
            <a:fld id="{00000000-1234-1234-1234-123412341234}" type="slidenum">
              <a:rPr lang="en" sz="1400" kern="0">
                <a:solidFill>
                  <a:srgbClr val="000000"/>
                </a:solidFill>
                <a:latin typeface="Arial"/>
                <a:cs typeface="Arial"/>
                <a:sym typeface="Arial"/>
              </a:rPr>
              <a:pPr>
                <a:buClr>
                  <a:srgbClr val="000000"/>
                </a:buClr>
                <a:buFont typeface="Arial"/>
                <a:buNone/>
              </a:pPr>
              <a:t>3</a:t>
            </a:fld>
            <a:endParaRPr sz="1400" kern="0">
              <a:solidFill>
                <a:srgbClr val="000000"/>
              </a:solidFill>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6bc83b50b_0_1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106bc83b50b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6bc83b50b_0_1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06bc83b50b_0_1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6bc83b50b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106bc83b50b_0_1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6bc83b50b_0_60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1" name="Google Shape;741;g106bc83b50b_0_60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06bc83b50b_0_3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106bc83b50b_0_3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bc83b50b_0_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06bc83b50b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6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ADF721-494C-457F-92FA-9F99FB9729A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32970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DF721-494C-457F-92FA-9F99FB9729A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305009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DF721-494C-457F-92FA-9F99FB9729A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355048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2"/>
            <a:ext cx="8245162"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6000"/>
            <a:ext cx="8245160"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220"/>
            <a:ext cx="2133600" cy="365125"/>
          </a:xfrm>
        </p:spPr>
        <p:txBody>
          <a:bodyPr/>
          <a:lstStyle>
            <a:lvl1pPr>
              <a:defRPr>
                <a:solidFill>
                  <a:schemeClr val="accent1">
                    <a:lumMod val="75000"/>
                    <a:lumOff val="25000"/>
                  </a:schemeClr>
                </a:solidFill>
              </a:defRPr>
            </a:lvl1pPr>
          </a:lstStyle>
          <a:p>
            <a:fld id="{B61BEF0D-F0BB-DE4B-95CE-6DB70DBA9567}" type="datetimeFigureOut">
              <a:rPr lang="en-US" smtClean="0">
                <a:solidFill>
                  <a:srgbClr val="1A3260">
                    <a:lumMod val="75000"/>
                    <a:lumOff val="25000"/>
                  </a:srgbClr>
                </a:solidFill>
              </a:rPr>
              <a:pPr/>
              <a:t>11/16/2022</a:t>
            </a:fld>
            <a:endParaRPr lang="en-US" dirty="0">
              <a:solidFill>
                <a:srgbClr val="1A3260">
                  <a:lumMod val="75000"/>
                  <a:lumOff val="25000"/>
                </a:srgbClr>
              </a:solidFill>
            </a:endParaRPr>
          </a:p>
        </p:txBody>
      </p:sp>
      <p:sp>
        <p:nvSpPr>
          <p:cNvPr id="5" name="Footer Placeholder 4"/>
          <p:cNvSpPr>
            <a:spLocks noGrp="1"/>
          </p:cNvSpPr>
          <p:nvPr>
            <p:ph type="ftr" sz="quarter" idx="11"/>
          </p:nvPr>
        </p:nvSpPr>
        <p:spPr>
          <a:xfrm>
            <a:off x="435895" y="5951892"/>
            <a:ext cx="5187908" cy="365125"/>
          </a:xfrm>
        </p:spPr>
        <p:txBody>
          <a:bodyPr/>
          <a:lstStyle>
            <a:lvl1pPr>
              <a:defRPr>
                <a:solidFill>
                  <a:schemeClr val="accent1">
                    <a:lumMod val="75000"/>
                    <a:lumOff val="25000"/>
                  </a:schemeClr>
                </a:solidFill>
              </a:defRPr>
            </a:lvl1pPr>
          </a:lstStyle>
          <a:p>
            <a:endParaRPr lang="en-US" dirty="0">
              <a:solidFill>
                <a:srgbClr val="1A3260">
                  <a:lumMod val="75000"/>
                  <a:lumOff val="25000"/>
                </a:srgbClr>
              </a:solidFill>
            </a:endParaRPr>
          </a:p>
        </p:txBody>
      </p:sp>
      <p:sp>
        <p:nvSpPr>
          <p:cNvPr id="6" name="Slide Number Placeholder 5"/>
          <p:cNvSpPr>
            <a:spLocks noGrp="1"/>
          </p:cNvSpPr>
          <p:nvPr>
            <p:ph type="sldNum" sz="quarter" idx="12"/>
          </p:nvPr>
        </p:nvSpPr>
        <p:spPr>
          <a:xfrm>
            <a:off x="7918725" y="5956220"/>
            <a:ext cx="762330" cy="365125"/>
          </a:xfrm>
        </p:spPr>
        <p:txBody>
          <a:bodyPr/>
          <a:lstStyle>
            <a:lvl1pPr>
              <a:defRPr>
                <a:solidFill>
                  <a:schemeClr val="accent1">
                    <a:lumMod val="75000"/>
                    <a:lumOff val="25000"/>
                  </a:schemeClr>
                </a:solidFill>
              </a:defRPr>
            </a:lvl1pPr>
          </a:lstStyle>
          <a:p>
            <a:fld id="{D57F1E4F-1CFF-5643-939E-217C01CDF565}" type="slidenum">
              <a:rPr lang="en-US" smtClean="0">
                <a:solidFill>
                  <a:srgbClr val="1A3260">
                    <a:lumMod val="75000"/>
                    <a:lumOff val="25000"/>
                  </a:srgbClr>
                </a:solidFill>
              </a:rPr>
              <a:pPr/>
              <a:t>‹#›</a:t>
            </a:fld>
            <a:endParaRPr lang="en-US" dirty="0">
              <a:solidFill>
                <a:srgbClr val="1A3260">
                  <a:lumMod val="75000"/>
                  <a:lumOff val="25000"/>
                </a:srgbClr>
              </a:solidFill>
            </a:endParaRPr>
          </a:p>
        </p:txBody>
      </p:sp>
    </p:spTree>
    <p:extLst>
      <p:ext uri="{BB962C8B-B14F-4D97-AF65-F5344CB8AC3E}">
        <p14:creationId xmlns:p14="http://schemas.microsoft.com/office/powerpoint/2010/main" val="210301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117"/>
        <p:cNvGrpSpPr/>
        <p:nvPr/>
      </p:nvGrpSpPr>
      <p:grpSpPr>
        <a:xfrm>
          <a:off x="0" y="0"/>
          <a:ext cx="0" cy="0"/>
          <a:chOff x="0" y="0"/>
          <a:chExt cx="0" cy="0"/>
        </a:xfrm>
      </p:grpSpPr>
      <p:sp>
        <p:nvSpPr>
          <p:cNvPr id="118" name="Google Shape;118;p8"/>
          <p:cNvSpPr>
            <a:spLocks noGrp="1"/>
          </p:cNvSpPr>
          <p:nvPr>
            <p:ph type="pic" idx="2"/>
          </p:nvPr>
        </p:nvSpPr>
        <p:spPr>
          <a:xfrm>
            <a:off x="0" y="0"/>
            <a:ext cx="9144000" cy="3429200"/>
          </a:xfrm>
          <a:prstGeom prst="rect">
            <a:avLst/>
          </a:prstGeom>
          <a:noFill/>
          <a:ln>
            <a:noFill/>
          </a:ln>
        </p:spPr>
      </p:sp>
      <p:grpSp>
        <p:nvGrpSpPr>
          <p:cNvPr id="119" name="Google Shape;119;p8"/>
          <p:cNvGrpSpPr/>
          <p:nvPr/>
        </p:nvGrpSpPr>
        <p:grpSpPr>
          <a:xfrm>
            <a:off x="153119" y="1990977"/>
            <a:ext cx="1765341" cy="2326792"/>
            <a:chOff x="153119" y="1493233"/>
            <a:chExt cx="1765341" cy="1745094"/>
          </a:xfrm>
        </p:grpSpPr>
        <p:sp>
          <p:nvSpPr>
            <p:cNvPr id="120" name="Google Shape;120;p8"/>
            <p:cNvSpPr/>
            <p:nvPr/>
          </p:nvSpPr>
          <p:spPr>
            <a:xfrm rot="-692077">
              <a:off x="285414" y="1628386"/>
              <a:ext cx="1500751" cy="1474789"/>
            </a:xfrm>
            <a:custGeom>
              <a:avLst/>
              <a:gdLst/>
              <a:ahLst/>
              <a:cxnLst/>
              <a:rect l="l" t="t" r="r" b="b"/>
              <a:pathLst>
                <a:path w="3000902" h="2948988" extrusionOk="0">
                  <a:moveTo>
                    <a:pt x="1477351" y="28"/>
                  </a:moveTo>
                  <a:cubicBezTo>
                    <a:pt x="1598166" y="-2408"/>
                    <a:pt x="1662235" y="156235"/>
                    <a:pt x="1695547" y="249824"/>
                  </a:cubicBezTo>
                  <a:cubicBezTo>
                    <a:pt x="1780813" y="489394"/>
                    <a:pt x="1897922" y="714543"/>
                    <a:pt x="1987136" y="952898"/>
                  </a:cubicBezTo>
                  <a:cubicBezTo>
                    <a:pt x="1991072" y="963408"/>
                    <a:pt x="2000957" y="970462"/>
                    <a:pt x="2012181" y="970627"/>
                  </a:cubicBezTo>
                  <a:cubicBezTo>
                    <a:pt x="2264167" y="974396"/>
                    <a:pt x="2687411" y="1014738"/>
                    <a:pt x="2870720" y="1036254"/>
                  </a:cubicBezTo>
                  <a:cubicBezTo>
                    <a:pt x="3212068" y="1076425"/>
                    <a:pt x="2834858" y="1360447"/>
                    <a:pt x="2286786" y="1773989"/>
                  </a:cubicBezTo>
                  <a:cubicBezTo>
                    <a:pt x="2277628" y="1780902"/>
                    <a:pt x="2273762" y="1792868"/>
                    <a:pt x="2277138" y="1803833"/>
                  </a:cubicBezTo>
                  <a:cubicBezTo>
                    <a:pt x="2681339" y="3116178"/>
                    <a:pt x="2611581" y="3013176"/>
                    <a:pt x="2151065" y="2738802"/>
                  </a:cubicBezTo>
                  <a:cubicBezTo>
                    <a:pt x="1745730" y="2497245"/>
                    <a:pt x="1597457" y="2387136"/>
                    <a:pt x="1540836" y="2347354"/>
                  </a:cubicBezTo>
                  <a:cubicBezTo>
                    <a:pt x="1531075" y="2340495"/>
                    <a:pt x="1518010" y="2340760"/>
                    <a:pt x="1508532" y="2348003"/>
                  </a:cubicBezTo>
                  <a:cubicBezTo>
                    <a:pt x="1453557" y="2390032"/>
                    <a:pt x="1309846" y="2506021"/>
                    <a:pt x="914573" y="2763704"/>
                  </a:cubicBezTo>
                  <a:cubicBezTo>
                    <a:pt x="465487" y="3056402"/>
                    <a:pt x="399943" y="3162123"/>
                    <a:pt x="750915" y="1834573"/>
                  </a:cubicBezTo>
                  <a:cubicBezTo>
                    <a:pt x="753848" y="1823485"/>
                    <a:pt x="749505" y="1811677"/>
                    <a:pt x="740075" y="1805142"/>
                  </a:cubicBezTo>
                  <a:cubicBezTo>
                    <a:pt x="175780" y="1414001"/>
                    <a:pt x="-212576" y="1145395"/>
                    <a:pt x="126877" y="1091512"/>
                  </a:cubicBezTo>
                  <a:cubicBezTo>
                    <a:pt x="309171" y="1062635"/>
                    <a:pt x="730444" y="1005277"/>
                    <a:pt x="982076" y="991370"/>
                  </a:cubicBezTo>
                  <a:cubicBezTo>
                    <a:pt x="993289" y="990751"/>
                    <a:pt x="1002878" y="983302"/>
                    <a:pt x="1006389" y="972644"/>
                  </a:cubicBezTo>
                  <a:cubicBezTo>
                    <a:pt x="1085925" y="730892"/>
                    <a:pt x="1193864" y="501208"/>
                    <a:pt x="1269405" y="258400"/>
                  </a:cubicBezTo>
                  <a:cubicBezTo>
                    <a:pt x="1298911" y="163549"/>
                    <a:pt x="1356536" y="2458"/>
                    <a:pt x="1477351" y="28"/>
                  </a:cubicBezTo>
                  <a:close/>
                </a:path>
              </a:pathLst>
            </a:custGeom>
            <a:solidFill>
              <a:schemeClr val="lt2"/>
            </a:solidFill>
            <a:ln w="9525" cap="flat" cmpd="sng">
              <a:solidFill>
                <a:schemeClr val="accent2"/>
              </a:solidFill>
              <a:prstDash val="solid"/>
              <a:miter lim="8000"/>
              <a:headEnd type="none" w="sm" len="sm"/>
              <a:tailEnd type="none" w="sm" len="sm"/>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nvGrpSpPr>
            <p:cNvPr id="121" name="Google Shape;121;p8"/>
            <p:cNvGrpSpPr/>
            <p:nvPr/>
          </p:nvGrpSpPr>
          <p:grpSpPr>
            <a:xfrm rot="-699226">
              <a:off x="477260" y="1844255"/>
              <a:ext cx="1083642" cy="1011875"/>
              <a:chOff x="960170" y="3681587"/>
              <a:chExt cx="2167254" cy="2023640"/>
            </a:xfrm>
          </p:grpSpPr>
          <p:sp>
            <p:nvSpPr>
              <p:cNvPr id="122" name="Google Shape;122;p8"/>
              <p:cNvSpPr/>
              <p:nvPr/>
            </p:nvSpPr>
            <p:spPr>
              <a:xfrm>
                <a:off x="2033491" y="3681587"/>
                <a:ext cx="48471" cy="157704"/>
              </a:xfrm>
              <a:custGeom>
                <a:avLst/>
                <a:gdLst/>
                <a:ahLst/>
                <a:cxnLst/>
                <a:rect l="l" t="t" r="r" b="b"/>
                <a:pathLst>
                  <a:path w="48471" h="157704" extrusionOk="0">
                    <a:moveTo>
                      <a:pt x="18964" y="14"/>
                    </a:moveTo>
                    <a:cubicBezTo>
                      <a:pt x="-1873" y="2226"/>
                      <a:pt x="-474" y="22250"/>
                      <a:pt x="423" y="38109"/>
                    </a:cubicBezTo>
                    <a:cubicBezTo>
                      <a:pt x="5527" y="128643"/>
                      <a:pt x="470" y="158829"/>
                      <a:pt x="29250" y="157673"/>
                    </a:cubicBezTo>
                    <a:cubicBezTo>
                      <a:pt x="51014" y="155072"/>
                      <a:pt x="49013" y="134854"/>
                      <a:pt x="47791" y="118363"/>
                    </a:cubicBezTo>
                    <a:cubicBezTo>
                      <a:pt x="41070" y="27552"/>
                      <a:pt x="46340" y="-729"/>
                      <a:pt x="18964" y="1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3" name="Google Shape;123;p8"/>
              <p:cNvSpPr/>
              <p:nvPr/>
            </p:nvSpPr>
            <p:spPr>
              <a:xfrm>
                <a:off x="2168373" y="3740312"/>
                <a:ext cx="51427" cy="76016"/>
              </a:xfrm>
              <a:custGeom>
                <a:avLst/>
                <a:gdLst/>
                <a:ahLst/>
                <a:cxnLst/>
                <a:rect l="l" t="t" r="r" b="b"/>
                <a:pathLst>
                  <a:path w="51427" h="76016" extrusionOk="0">
                    <a:moveTo>
                      <a:pt x="38988" y="5347"/>
                    </a:moveTo>
                    <a:cubicBezTo>
                      <a:pt x="28685" y="-1996"/>
                      <a:pt x="14911" y="-2350"/>
                      <a:pt x="6432" y="7895"/>
                    </a:cubicBezTo>
                    <a:cubicBezTo>
                      <a:pt x="-6303" y="23271"/>
                      <a:pt x="-355" y="75144"/>
                      <a:pt x="26319" y="76005"/>
                    </a:cubicBezTo>
                    <a:cubicBezTo>
                      <a:pt x="55712" y="76960"/>
                      <a:pt x="58439" y="19213"/>
                      <a:pt x="38988" y="534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4" name="Google Shape;124;p8"/>
              <p:cNvSpPr/>
              <p:nvPr/>
            </p:nvSpPr>
            <p:spPr>
              <a:xfrm>
                <a:off x="1896906" y="3719498"/>
                <a:ext cx="53991" cy="78767"/>
              </a:xfrm>
              <a:custGeom>
                <a:avLst/>
                <a:gdLst/>
                <a:ahLst/>
                <a:cxnLst/>
                <a:rect l="l" t="t" r="r" b="b"/>
                <a:pathLst>
                  <a:path w="53991" h="78767" extrusionOk="0">
                    <a:moveTo>
                      <a:pt x="43314" y="5896"/>
                    </a:moveTo>
                    <a:cubicBezTo>
                      <a:pt x="35926" y="-569"/>
                      <a:pt x="24720" y="-2580"/>
                      <a:pt x="15201" y="4280"/>
                    </a:cubicBezTo>
                    <a:cubicBezTo>
                      <a:pt x="-1458" y="16282"/>
                      <a:pt x="-9206" y="70301"/>
                      <a:pt x="17332" y="77975"/>
                    </a:cubicBezTo>
                    <a:cubicBezTo>
                      <a:pt x="47115" y="86580"/>
                      <a:pt x="67468" y="22705"/>
                      <a:pt x="43314" y="589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5" name="Google Shape;125;p8"/>
              <p:cNvSpPr/>
              <p:nvPr/>
            </p:nvSpPr>
            <p:spPr>
              <a:xfrm>
                <a:off x="2947287" y="4374833"/>
                <a:ext cx="89206" cy="60158"/>
              </a:xfrm>
              <a:custGeom>
                <a:avLst/>
                <a:gdLst/>
                <a:ahLst/>
                <a:cxnLst/>
                <a:rect l="l" t="t" r="r" b="b"/>
                <a:pathLst>
                  <a:path w="89206" h="60158" extrusionOk="0">
                    <a:moveTo>
                      <a:pt x="88635" y="30815"/>
                    </a:moveTo>
                    <a:cubicBezTo>
                      <a:pt x="90753" y="21437"/>
                      <a:pt x="86965" y="10449"/>
                      <a:pt x="77653" y="4020"/>
                    </a:cubicBezTo>
                    <a:cubicBezTo>
                      <a:pt x="58574" y="-9156"/>
                      <a:pt x="-3978" y="11935"/>
                      <a:pt x="200" y="39974"/>
                    </a:cubicBezTo>
                    <a:cubicBezTo>
                      <a:pt x="5133" y="73068"/>
                      <a:pt x="84486" y="62239"/>
                      <a:pt x="88635" y="3081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6" name="Google Shape;126;p8"/>
              <p:cNvSpPr/>
              <p:nvPr/>
            </p:nvSpPr>
            <p:spPr>
              <a:xfrm>
                <a:off x="2964037" y="4476457"/>
                <a:ext cx="163387" cy="74301"/>
              </a:xfrm>
              <a:custGeom>
                <a:avLst/>
                <a:gdLst/>
                <a:ahLst/>
                <a:cxnLst/>
                <a:rect l="l" t="t" r="r" b="b"/>
                <a:pathLst>
                  <a:path w="163387" h="74301" extrusionOk="0">
                    <a:moveTo>
                      <a:pt x="162781" y="14658"/>
                    </a:moveTo>
                    <a:cubicBezTo>
                      <a:pt x="154207" y="-14678"/>
                      <a:pt x="122170" y="5340"/>
                      <a:pt x="33357" y="28348"/>
                    </a:cubicBezTo>
                    <a:cubicBezTo>
                      <a:pt x="17081" y="32565"/>
                      <a:pt x="-3738" y="36611"/>
                      <a:pt x="576" y="58663"/>
                    </a:cubicBezTo>
                    <a:cubicBezTo>
                      <a:pt x="8737" y="87941"/>
                      <a:pt x="36986" y="72028"/>
                      <a:pt x="131251" y="44402"/>
                    </a:cubicBezTo>
                    <a:cubicBezTo>
                      <a:pt x="146665" y="39884"/>
                      <a:pt x="167184" y="35750"/>
                      <a:pt x="162781" y="14658"/>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7" name="Google Shape;127;p8"/>
              <p:cNvSpPr/>
              <p:nvPr/>
            </p:nvSpPr>
            <p:spPr>
              <a:xfrm>
                <a:off x="3054576" y="4604043"/>
                <a:ext cx="69207" cy="58141"/>
              </a:xfrm>
              <a:custGeom>
                <a:avLst/>
                <a:gdLst/>
                <a:ahLst/>
                <a:cxnLst/>
                <a:rect l="l" t="t" r="r" b="b"/>
                <a:pathLst>
                  <a:path w="69207" h="58141" extrusionOk="0">
                    <a:moveTo>
                      <a:pt x="52597" y="951"/>
                    </a:moveTo>
                    <a:cubicBezTo>
                      <a:pt x="33413" y="-5519"/>
                      <a:pt x="-7524" y="22343"/>
                      <a:pt x="1204" y="44914"/>
                    </a:cubicBezTo>
                    <a:cubicBezTo>
                      <a:pt x="12168" y="73272"/>
                      <a:pt x="72272" y="51479"/>
                      <a:pt x="69085" y="22319"/>
                    </a:cubicBezTo>
                    <a:cubicBezTo>
                      <a:pt x="68666" y="13319"/>
                      <a:pt x="62830" y="4401"/>
                      <a:pt x="52597" y="95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8" name="Google Shape;128;p8"/>
              <p:cNvSpPr/>
              <p:nvPr/>
            </p:nvSpPr>
            <p:spPr>
              <a:xfrm>
                <a:off x="2716576" y="5425693"/>
                <a:ext cx="74546" cy="101504"/>
              </a:xfrm>
              <a:custGeom>
                <a:avLst/>
                <a:gdLst/>
                <a:ahLst/>
                <a:cxnLst/>
                <a:rect l="l" t="t" r="r" b="b"/>
                <a:pathLst>
                  <a:path w="74546" h="101504" extrusionOk="0">
                    <a:moveTo>
                      <a:pt x="10956" y="2232"/>
                    </a:moveTo>
                    <a:cubicBezTo>
                      <a:pt x="-10323" y="13934"/>
                      <a:pt x="4624" y="36759"/>
                      <a:pt x="12225" y="52100"/>
                    </a:cubicBezTo>
                    <a:cubicBezTo>
                      <a:pt x="20994" y="69787"/>
                      <a:pt x="38125" y="115497"/>
                      <a:pt x="65772" y="97302"/>
                    </a:cubicBezTo>
                    <a:cubicBezTo>
                      <a:pt x="87636" y="80309"/>
                      <a:pt x="62851" y="56293"/>
                      <a:pt x="53834" y="39885"/>
                    </a:cubicBezTo>
                    <a:cubicBezTo>
                      <a:pt x="45213" y="24196"/>
                      <a:pt x="35523" y="-8862"/>
                      <a:pt x="10956" y="223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29" name="Google Shape;129;p8"/>
              <p:cNvSpPr/>
              <p:nvPr/>
            </p:nvSpPr>
            <p:spPr>
              <a:xfrm>
                <a:off x="2605458" y="5489316"/>
                <a:ext cx="85617" cy="133838"/>
              </a:xfrm>
              <a:custGeom>
                <a:avLst/>
                <a:gdLst/>
                <a:ahLst/>
                <a:cxnLst/>
                <a:rect l="l" t="t" r="r" b="b"/>
                <a:pathLst>
                  <a:path w="85617" h="133838" extrusionOk="0">
                    <a:moveTo>
                      <a:pt x="11669" y="1853"/>
                    </a:moveTo>
                    <a:cubicBezTo>
                      <a:pt x="-6530" y="10677"/>
                      <a:pt x="493" y="27934"/>
                      <a:pt x="6553" y="42266"/>
                    </a:cubicBezTo>
                    <a:cubicBezTo>
                      <a:pt x="37888" y="116362"/>
                      <a:pt x="52140" y="143652"/>
                      <a:pt x="75526" y="130765"/>
                    </a:cubicBezTo>
                    <a:cubicBezTo>
                      <a:pt x="99373" y="115071"/>
                      <a:pt x="74995" y="89438"/>
                      <a:pt x="63370" y="65551"/>
                    </a:cubicBezTo>
                    <a:cubicBezTo>
                      <a:pt x="46073" y="30016"/>
                      <a:pt x="39458" y="-9023"/>
                      <a:pt x="11669" y="1853"/>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0" name="Google Shape;130;p8"/>
              <p:cNvSpPr/>
              <p:nvPr/>
            </p:nvSpPr>
            <p:spPr>
              <a:xfrm>
                <a:off x="2487073" y="5524053"/>
                <a:ext cx="66056" cy="95037"/>
              </a:xfrm>
              <a:custGeom>
                <a:avLst/>
                <a:gdLst/>
                <a:ahLst/>
                <a:cxnLst/>
                <a:rect l="l" t="t" r="r" b="b"/>
                <a:pathLst>
                  <a:path w="66056" h="95037" extrusionOk="0">
                    <a:moveTo>
                      <a:pt x="66056" y="64362"/>
                    </a:moveTo>
                    <a:cubicBezTo>
                      <a:pt x="65968" y="64126"/>
                      <a:pt x="65873" y="63890"/>
                      <a:pt x="65785" y="63654"/>
                    </a:cubicBezTo>
                    <a:cubicBezTo>
                      <a:pt x="63566" y="51044"/>
                      <a:pt x="59382" y="47028"/>
                      <a:pt x="47544" y="13586"/>
                    </a:cubicBezTo>
                    <a:cubicBezTo>
                      <a:pt x="38303" y="-7169"/>
                      <a:pt x="10739" y="-2580"/>
                      <a:pt x="2099" y="16783"/>
                    </a:cubicBezTo>
                    <a:cubicBezTo>
                      <a:pt x="-8127" y="39726"/>
                      <a:pt x="21095" y="88113"/>
                      <a:pt x="44718" y="95037"/>
                    </a:cubicBezTo>
                    <a:lnTo>
                      <a:pt x="46742" y="94418"/>
                    </a:lnTo>
                    <a:cubicBezTo>
                      <a:pt x="59323" y="90561"/>
                      <a:pt x="66723" y="78328"/>
                      <a:pt x="65832" y="65205"/>
                    </a:cubicBezTo>
                    <a:cubicBezTo>
                      <a:pt x="65803" y="64728"/>
                      <a:pt x="65850" y="64439"/>
                      <a:pt x="66056" y="6436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1" name="Google Shape;131;p8"/>
              <p:cNvSpPr/>
              <p:nvPr/>
            </p:nvSpPr>
            <p:spPr>
              <a:xfrm>
                <a:off x="1592629" y="5560618"/>
                <a:ext cx="82724" cy="100183"/>
              </a:xfrm>
              <a:custGeom>
                <a:avLst/>
                <a:gdLst/>
                <a:ahLst/>
                <a:cxnLst/>
                <a:rect l="l" t="t" r="r" b="b"/>
                <a:pathLst>
                  <a:path w="82724" h="100183" extrusionOk="0">
                    <a:moveTo>
                      <a:pt x="74214" y="3975"/>
                    </a:moveTo>
                    <a:cubicBezTo>
                      <a:pt x="54929" y="-8682"/>
                      <a:pt x="42790" y="11778"/>
                      <a:pt x="32528" y="25007"/>
                    </a:cubicBezTo>
                    <a:cubicBezTo>
                      <a:pt x="19952" y="41214"/>
                      <a:pt x="-18051" y="77469"/>
                      <a:pt x="10227" y="96720"/>
                    </a:cubicBezTo>
                    <a:cubicBezTo>
                      <a:pt x="35484" y="111159"/>
                      <a:pt x="48738" y="76779"/>
                      <a:pt x="59909" y="61002"/>
                    </a:cubicBezTo>
                    <a:cubicBezTo>
                      <a:pt x="70419" y="46151"/>
                      <a:pt x="95954" y="20825"/>
                      <a:pt x="74214" y="397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2" name="Google Shape;132;p8"/>
              <p:cNvSpPr/>
              <p:nvPr/>
            </p:nvSpPr>
            <p:spPr>
              <a:xfrm>
                <a:off x="1399512" y="5508510"/>
                <a:ext cx="140250" cy="196717"/>
              </a:xfrm>
              <a:custGeom>
                <a:avLst/>
                <a:gdLst/>
                <a:ahLst/>
                <a:cxnLst/>
                <a:rect l="l" t="t" r="r" b="b"/>
                <a:pathLst>
                  <a:path w="140250" h="196717" extrusionOk="0">
                    <a:moveTo>
                      <a:pt x="130736" y="3809"/>
                    </a:moveTo>
                    <a:cubicBezTo>
                      <a:pt x="106623" y="-9745"/>
                      <a:pt x="105974" y="7407"/>
                      <a:pt x="14317" y="145873"/>
                    </a:cubicBezTo>
                    <a:cubicBezTo>
                      <a:pt x="4704" y="160394"/>
                      <a:pt x="-9766" y="178990"/>
                      <a:pt x="9466" y="192910"/>
                    </a:cubicBezTo>
                    <a:cubicBezTo>
                      <a:pt x="30752" y="205903"/>
                      <a:pt x="42778" y="182671"/>
                      <a:pt x="52622" y="167743"/>
                    </a:cubicBezTo>
                    <a:cubicBezTo>
                      <a:pt x="77224" y="130427"/>
                      <a:pt x="101377" y="92727"/>
                      <a:pt x="124433" y="54431"/>
                    </a:cubicBezTo>
                    <a:cubicBezTo>
                      <a:pt x="133385" y="39557"/>
                      <a:pt x="151342" y="17622"/>
                      <a:pt x="130736" y="380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3" name="Google Shape;133;p8"/>
              <p:cNvSpPr/>
              <p:nvPr/>
            </p:nvSpPr>
            <p:spPr>
              <a:xfrm>
                <a:off x="1371268" y="5432276"/>
                <a:ext cx="81026" cy="82187"/>
              </a:xfrm>
              <a:custGeom>
                <a:avLst/>
                <a:gdLst/>
                <a:ahLst/>
                <a:cxnLst/>
                <a:rect l="l" t="t" r="r" b="b"/>
                <a:pathLst>
                  <a:path w="81026" h="82187" extrusionOk="0">
                    <a:moveTo>
                      <a:pt x="80954" y="24537"/>
                    </a:moveTo>
                    <a:cubicBezTo>
                      <a:pt x="79721" y="12552"/>
                      <a:pt x="71070" y="3387"/>
                      <a:pt x="61085" y="1075"/>
                    </a:cubicBezTo>
                    <a:cubicBezTo>
                      <a:pt x="30735" y="-9241"/>
                      <a:pt x="-19655" y="57583"/>
                      <a:pt x="8028" y="78391"/>
                    </a:cubicBezTo>
                    <a:cubicBezTo>
                      <a:pt x="31768" y="96233"/>
                      <a:pt x="83220" y="46601"/>
                      <a:pt x="80954" y="2453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4" name="Google Shape;134;p8"/>
              <p:cNvSpPr/>
              <p:nvPr/>
            </p:nvSpPr>
            <p:spPr>
              <a:xfrm>
                <a:off x="1112949" y="4406756"/>
                <a:ext cx="98349" cy="58922"/>
              </a:xfrm>
              <a:custGeom>
                <a:avLst/>
                <a:gdLst/>
                <a:ahLst/>
                <a:cxnLst/>
                <a:rect l="l" t="t" r="r" b="b"/>
                <a:pathLst>
                  <a:path w="98349" h="58922" extrusionOk="0">
                    <a:moveTo>
                      <a:pt x="86" y="30812"/>
                    </a:moveTo>
                    <a:cubicBezTo>
                      <a:pt x="2599" y="59264"/>
                      <a:pt x="74411" y="66400"/>
                      <a:pt x="89990" y="50930"/>
                    </a:cubicBezTo>
                    <a:cubicBezTo>
                      <a:pt x="100140" y="40850"/>
                      <a:pt x="100783" y="25286"/>
                      <a:pt x="93348" y="15743"/>
                    </a:cubicBezTo>
                    <a:cubicBezTo>
                      <a:pt x="78052" y="-9713"/>
                      <a:pt x="-2995" y="-4021"/>
                      <a:pt x="86" y="3081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5" name="Google Shape;135;p8"/>
              <p:cNvSpPr/>
              <p:nvPr/>
            </p:nvSpPr>
            <p:spPr>
              <a:xfrm>
                <a:off x="960170" y="4525904"/>
                <a:ext cx="237872" cy="46435"/>
              </a:xfrm>
              <a:custGeom>
                <a:avLst/>
                <a:gdLst/>
                <a:ahLst/>
                <a:cxnLst/>
                <a:rect l="l" t="t" r="r" b="b"/>
                <a:pathLst>
                  <a:path w="237872" h="46435" extrusionOk="0">
                    <a:moveTo>
                      <a:pt x="187569" y="3259"/>
                    </a:moveTo>
                    <a:cubicBezTo>
                      <a:pt x="140401" y="687"/>
                      <a:pt x="93103" y="-752"/>
                      <a:pt x="45870" y="404"/>
                    </a:cubicBezTo>
                    <a:cubicBezTo>
                      <a:pt x="27671" y="847"/>
                      <a:pt x="-71" y="-1312"/>
                      <a:pt x="0" y="24303"/>
                    </a:cubicBezTo>
                    <a:cubicBezTo>
                      <a:pt x="2066" y="49587"/>
                      <a:pt x="28892" y="45176"/>
                      <a:pt x="46968" y="44727"/>
                    </a:cubicBezTo>
                    <a:cubicBezTo>
                      <a:pt x="207722" y="40723"/>
                      <a:pt x="234979" y="59219"/>
                      <a:pt x="237871" y="26921"/>
                    </a:cubicBezTo>
                    <a:cubicBezTo>
                      <a:pt x="238154" y="451"/>
                      <a:pt x="205538" y="4238"/>
                      <a:pt x="187569" y="325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6" name="Google Shape;136;p8"/>
              <p:cNvSpPr/>
              <p:nvPr/>
            </p:nvSpPr>
            <p:spPr>
              <a:xfrm>
                <a:off x="1100693" y="4646343"/>
                <a:ext cx="83744" cy="55326"/>
              </a:xfrm>
              <a:custGeom>
                <a:avLst/>
                <a:gdLst/>
                <a:ahLst/>
                <a:cxnLst/>
                <a:rect l="l" t="t" r="r" b="b"/>
                <a:pathLst>
                  <a:path w="83744" h="55326" extrusionOk="0">
                    <a:moveTo>
                      <a:pt x="639" y="36863"/>
                    </a:moveTo>
                    <a:cubicBezTo>
                      <a:pt x="9739" y="72198"/>
                      <a:pt x="107474" y="52740"/>
                      <a:pt x="78340" y="12846"/>
                    </a:cubicBezTo>
                    <a:cubicBezTo>
                      <a:pt x="63015" y="-14432"/>
                      <a:pt x="-7416" y="5598"/>
                      <a:pt x="639" y="36863"/>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grpSp>
        <p:nvGrpSpPr>
          <p:cNvPr id="137" name="Google Shape;137;p8"/>
          <p:cNvGrpSpPr/>
          <p:nvPr/>
        </p:nvGrpSpPr>
        <p:grpSpPr>
          <a:xfrm rot="1057399">
            <a:off x="6955067" y="-167137"/>
            <a:ext cx="1605046" cy="2122388"/>
            <a:chOff x="13908303" y="-251183"/>
            <a:chExt cx="3209646" cy="3183140"/>
          </a:xfrm>
        </p:grpSpPr>
        <p:sp>
          <p:nvSpPr>
            <p:cNvPr id="138" name="Google Shape;138;p8"/>
            <p:cNvSpPr/>
            <p:nvPr/>
          </p:nvSpPr>
          <p:spPr>
            <a:xfrm>
              <a:off x="14676816" y="-251183"/>
              <a:ext cx="2441133" cy="3183140"/>
            </a:xfrm>
            <a:custGeom>
              <a:avLst/>
              <a:gdLst/>
              <a:ahLst/>
              <a:cxnLst/>
              <a:rect l="l" t="t" r="r" b="b"/>
              <a:pathLst>
                <a:path w="2441133" h="3183140" extrusionOk="0">
                  <a:moveTo>
                    <a:pt x="2177101" y="3042683"/>
                  </a:moveTo>
                  <a:cubicBezTo>
                    <a:pt x="1538207" y="3279009"/>
                    <a:pt x="245879" y="3210157"/>
                    <a:pt x="83599" y="2888487"/>
                  </a:cubicBezTo>
                  <a:cubicBezTo>
                    <a:pt x="72275" y="2866074"/>
                    <a:pt x="66524" y="2842389"/>
                    <a:pt x="66780" y="2817521"/>
                  </a:cubicBezTo>
                  <a:cubicBezTo>
                    <a:pt x="66440" y="2810500"/>
                    <a:pt x="62974" y="2685065"/>
                    <a:pt x="62049" y="2562083"/>
                  </a:cubicBezTo>
                  <a:cubicBezTo>
                    <a:pt x="61119" y="2446207"/>
                    <a:pt x="62390" y="2332528"/>
                    <a:pt x="70414" y="2322378"/>
                  </a:cubicBezTo>
                  <a:cubicBezTo>
                    <a:pt x="66440" y="2051542"/>
                    <a:pt x="59514" y="1780795"/>
                    <a:pt x="50803" y="1510209"/>
                  </a:cubicBezTo>
                  <a:cubicBezTo>
                    <a:pt x="48351" y="1429684"/>
                    <a:pt x="45565" y="1349166"/>
                    <a:pt x="42689" y="1268724"/>
                  </a:cubicBezTo>
                  <a:cubicBezTo>
                    <a:pt x="40577" y="1206726"/>
                    <a:pt x="38292" y="1144812"/>
                    <a:pt x="35929" y="1082814"/>
                  </a:cubicBezTo>
                  <a:cubicBezTo>
                    <a:pt x="32720" y="997471"/>
                    <a:pt x="29337" y="912038"/>
                    <a:pt x="25954" y="826695"/>
                  </a:cubicBezTo>
                  <a:cubicBezTo>
                    <a:pt x="17840" y="624962"/>
                    <a:pt x="-64481" y="345838"/>
                    <a:pt x="114110" y="192831"/>
                  </a:cubicBezTo>
                  <a:cubicBezTo>
                    <a:pt x="226101" y="96914"/>
                    <a:pt x="386186" y="77970"/>
                    <a:pt x="526236" y="52762"/>
                  </a:cubicBezTo>
                  <a:cubicBezTo>
                    <a:pt x="688516" y="23494"/>
                    <a:pt x="852991" y="6413"/>
                    <a:pt x="1017807" y="1588"/>
                  </a:cubicBezTo>
                  <a:cubicBezTo>
                    <a:pt x="1269765" y="-5857"/>
                    <a:pt x="1523070" y="12496"/>
                    <a:pt x="1769957" y="64602"/>
                  </a:cubicBezTo>
                  <a:cubicBezTo>
                    <a:pt x="1916176" y="95475"/>
                    <a:pt x="2065187" y="128206"/>
                    <a:pt x="2197123" y="201375"/>
                  </a:cubicBezTo>
                  <a:cubicBezTo>
                    <a:pt x="2253837" y="232840"/>
                    <a:pt x="2328635" y="273356"/>
                    <a:pt x="2354165" y="334423"/>
                  </a:cubicBezTo>
                  <a:cubicBezTo>
                    <a:pt x="2395242" y="432537"/>
                    <a:pt x="2378847" y="555775"/>
                    <a:pt x="2381299" y="660319"/>
                  </a:cubicBezTo>
                  <a:cubicBezTo>
                    <a:pt x="2381299" y="892412"/>
                    <a:pt x="2390261" y="1124936"/>
                    <a:pt x="2395665" y="1357029"/>
                  </a:cubicBezTo>
                  <a:cubicBezTo>
                    <a:pt x="2401501" y="1612133"/>
                    <a:pt x="2407496" y="1867230"/>
                    <a:pt x="2414346" y="2122251"/>
                  </a:cubicBezTo>
                  <a:cubicBezTo>
                    <a:pt x="2419841" y="2326431"/>
                    <a:pt x="2419584" y="2532475"/>
                    <a:pt x="2436659" y="2736071"/>
                  </a:cubicBezTo>
                  <a:cubicBezTo>
                    <a:pt x="2463800" y="2939327"/>
                    <a:pt x="2366259" y="2965800"/>
                    <a:pt x="2177101" y="3042683"/>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39" name="Google Shape;139;p8"/>
            <p:cNvSpPr/>
            <p:nvPr/>
          </p:nvSpPr>
          <p:spPr>
            <a:xfrm>
              <a:off x="14787919" y="-154111"/>
              <a:ext cx="2120640" cy="493821"/>
            </a:xfrm>
            <a:custGeom>
              <a:avLst/>
              <a:gdLst/>
              <a:ahLst/>
              <a:cxnLst/>
              <a:rect l="l" t="t" r="r" b="b"/>
              <a:pathLst>
                <a:path w="2120640" h="493821" extrusionOk="0">
                  <a:moveTo>
                    <a:pt x="2047576" y="366422"/>
                  </a:moveTo>
                  <a:cubicBezTo>
                    <a:pt x="2039462" y="370990"/>
                    <a:pt x="2030757" y="375390"/>
                    <a:pt x="2021545" y="379617"/>
                  </a:cubicBezTo>
                  <a:cubicBezTo>
                    <a:pt x="1733332" y="512581"/>
                    <a:pt x="906628" y="509703"/>
                    <a:pt x="584353" y="469527"/>
                  </a:cubicBezTo>
                  <a:cubicBezTo>
                    <a:pt x="354542" y="450493"/>
                    <a:pt x="195305" y="413279"/>
                    <a:pt x="101737" y="367778"/>
                  </a:cubicBezTo>
                  <a:cubicBezTo>
                    <a:pt x="-242518" y="200047"/>
                    <a:pt x="303149" y="-80342"/>
                    <a:pt x="1492274" y="21832"/>
                  </a:cubicBezTo>
                  <a:cubicBezTo>
                    <a:pt x="1643988" y="37905"/>
                    <a:pt x="2345938" y="151160"/>
                    <a:pt x="2047576" y="366422"/>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40" name="Google Shape;140;p8"/>
            <p:cNvSpPr/>
            <p:nvPr/>
          </p:nvSpPr>
          <p:spPr>
            <a:xfrm>
              <a:off x="14889655" y="70487"/>
              <a:ext cx="1919808" cy="269221"/>
            </a:xfrm>
            <a:custGeom>
              <a:avLst/>
              <a:gdLst/>
              <a:ahLst/>
              <a:cxnLst/>
              <a:rect l="l" t="t" r="r" b="b"/>
              <a:pathLst>
                <a:path w="1919808" h="269221" extrusionOk="0">
                  <a:moveTo>
                    <a:pt x="1919808" y="155017"/>
                  </a:moveTo>
                  <a:cubicBezTo>
                    <a:pt x="1631595" y="287982"/>
                    <a:pt x="804891" y="285104"/>
                    <a:pt x="482616" y="244928"/>
                  </a:cubicBezTo>
                  <a:cubicBezTo>
                    <a:pt x="252805" y="225894"/>
                    <a:pt x="93568" y="188679"/>
                    <a:pt x="0" y="143178"/>
                  </a:cubicBezTo>
                  <a:cubicBezTo>
                    <a:pt x="198036" y="36520"/>
                    <a:pt x="679124" y="-39270"/>
                    <a:pt x="1390537" y="21803"/>
                  </a:cubicBezTo>
                  <a:cubicBezTo>
                    <a:pt x="1480972" y="31362"/>
                    <a:pt x="1766740" y="75514"/>
                    <a:pt x="1919808" y="155017"/>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41" name="Google Shape;141;p8"/>
            <p:cNvSpPr/>
            <p:nvPr/>
          </p:nvSpPr>
          <p:spPr>
            <a:xfrm>
              <a:off x="13908303" y="502562"/>
              <a:ext cx="1083237" cy="1884802"/>
            </a:xfrm>
            <a:custGeom>
              <a:avLst/>
              <a:gdLst/>
              <a:ahLst/>
              <a:cxnLst/>
              <a:rect l="l" t="t" r="r" b="b"/>
              <a:pathLst>
                <a:path w="1083237" h="1884802" extrusionOk="0">
                  <a:moveTo>
                    <a:pt x="1079368" y="161112"/>
                  </a:moveTo>
                  <a:cubicBezTo>
                    <a:pt x="1099435" y="398653"/>
                    <a:pt x="938413" y="334515"/>
                    <a:pt x="878842" y="335742"/>
                  </a:cubicBezTo>
                  <a:cubicBezTo>
                    <a:pt x="298165" y="285609"/>
                    <a:pt x="185345" y="1169945"/>
                    <a:pt x="478528" y="1438578"/>
                  </a:cubicBezTo>
                  <a:cubicBezTo>
                    <a:pt x="640455" y="1601741"/>
                    <a:pt x="936474" y="1576219"/>
                    <a:pt x="983278" y="1587371"/>
                  </a:cubicBezTo>
                  <a:cubicBezTo>
                    <a:pt x="1110560" y="1594476"/>
                    <a:pt x="1121504" y="1856794"/>
                    <a:pt x="985903" y="1878828"/>
                  </a:cubicBezTo>
                  <a:cubicBezTo>
                    <a:pt x="919264" y="1892556"/>
                    <a:pt x="848517" y="1879297"/>
                    <a:pt x="781545" y="1872166"/>
                  </a:cubicBezTo>
                  <a:cubicBezTo>
                    <a:pt x="251432" y="1787376"/>
                    <a:pt x="10759" y="1485621"/>
                    <a:pt x="4571" y="966304"/>
                  </a:cubicBezTo>
                  <a:cubicBezTo>
                    <a:pt x="-18282" y="809462"/>
                    <a:pt x="42330" y="518794"/>
                    <a:pt x="236706" y="283926"/>
                  </a:cubicBezTo>
                  <a:cubicBezTo>
                    <a:pt x="381018" y="107947"/>
                    <a:pt x="607639" y="30557"/>
                    <a:pt x="827398" y="5522"/>
                  </a:cubicBezTo>
                  <a:cubicBezTo>
                    <a:pt x="917441" y="7861"/>
                    <a:pt x="1076492" y="-49846"/>
                    <a:pt x="1079368" y="161112"/>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42" name="Google Shape;142;p8"/>
            <p:cNvSpPr/>
            <p:nvPr/>
          </p:nvSpPr>
          <p:spPr>
            <a:xfrm>
              <a:off x="14225955" y="752569"/>
              <a:ext cx="769384" cy="603630"/>
            </a:xfrm>
            <a:custGeom>
              <a:avLst/>
              <a:gdLst/>
              <a:ahLst/>
              <a:cxnLst/>
              <a:rect l="l" t="t" r="r" b="b"/>
              <a:pathLst>
                <a:path w="769384" h="603630" extrusionOk="0">
                  <a:moveTo>
                    <a:pt x="767743" y="17230"/>
                  </a:moveTo>
                  <a:cubicBezTo>
                    <a:pt x="766562" y="19934"/>
                    <a:pt x="765208" y="22555"/>
                    <a:pt x="763770" y="25093"/>
                  </a:cubicBezTo>
                  <a:cubicBezTo>
                    <a:pt x="756420" y="40067"/>
                    <a:pt x="750077" y="55542"/>
                    <a:pt x="742637" y="70427"/>
                  </a:cubicBezTo>
                  <a:cubicBezTo>
                    <a:pt x="734440" y="86750"/>
                    <a:pt x="725735" y="102990"/>
                    <a:pt x="716857" y="118979"/>
                  </a:cubicBezTo>
                  <a:cubicBezTo>
                    <a:pt x="698177" y="152474"/>
                    <a:pt x="678740" y="185462"/>
                    <a:pt x="659719" y="218706"/>
                  </a:cubicBezTo>
                  <a:cubicBezTo>
                    <a:pt x="636700" y="258939"/>
                    <a:pt x="613500" y="299077"/>
                    <a:pt x="590185" y="339143"/>
                  </a:cubicBezTo>
                  <a:cubicBezTo>
                    <a:pt x="578521" y="359186"/>
                    <a:pt x="566832" y="379216"/>
                    <a:pt x="555123" y="399233"/>
                  </a:cubicBezTo>
                  <a:cubicBezTo>
                    <a:pt x="544583" y="417246"/>
                    <a:pt x="531802" y="435047"/>
                    <a:pt x="523810" y="454274"/>
                  </a:cubicBezTo>
                  <a:cubicBezTo>
                    <a:pt x="518571" y="466878"/>
                    <a:pt x="502254" y="491065"/>
                    <a:pt x="502254" y="504773"/>
                  </a:cubicBezTo>
                  <a:cubicBezTo>
                    <a:pt x="497266" y="370794"/>
                    <a:pt x="492368" y="236815"/>
                    <a:pt x="487380" y="102836"/>
                  </a:cubicBezTo>
                  <a:cubicBezTo>
                    <a:pt x="399481" y="103086"/>
                    <a:pt x="311748" y="129733"/>
                    <a:pt x="239903" y="180740"/>
                  </a:cubicBezTo>
                  <a:cubicBezTo>
                    <a:pt x="196374" y="211614"/>
                    <a:pt x="165439" y="253229"/>
                    <a:pt x="137380" y="297972"/>
                  </a:cubicBezTo>
                  <a:cubicBezTo>
                    <a:pt x="123181" y="320642"/>
                    <a:pt x="107967" y="343139"/>
                    <a:pt x="95372" y="366651"/>
                  </a:cubicBezTo>
                  <a:cubicBezTo>
                    <a:pt x="82354" y="390844"/>
                    <a:pt x="71621" y="416045"/>
                    <a:pt x="61228" y="441336"/>
                  </a:cubicBezTo>
                  <a:cubicBezTo>
                    <a:pt x="40436" y="491919"/>
                    <a:pt x="23868" y="544525"/>
                    <a:pt x="14149" y="598320"/>
                  </a:cubicBezTo>
                  <a:cubicBezTo>
                    <a:pt x="12461" y="607622"/>
                    <a:pt x="-1405" y="603652"/>
                    <a:pt x="116" y="594510"/>
                  </a:cubicBezTo>
                  <a:cubicBezTo>
                    <a:pt x="16261" y="495465"/>
                    <a:pt x="56998" y="393201"/>
                    <a:pt x="108641" y="307010"/>
                  </a:cubicBezTo>
                  <a:cubicBezTo>
                    <a:pt x="150059" y="237907"/>
                    <a:pt x="207697" y="177766"/>
                    <a:pt x="275909" y="134712"/>
                  </a:cubicBezTo>
                  <a:cubicBezTo>
                    <a:pt x="361446" y="80750"/>
                    <a:pt x="463802" y="71866"/>
                    <a:pt x="562602" y="73979"/>
                  </a:cubicBezTo>
                  <a:cubicBezTo>
                    <a:pt x="573084" y="74146"/>
                    <a:pt x="586353" y="73472"/>
                    <a:pt x="599705" y="73472"/>
                  </a:cubicBezTo>
                  <a:cubicBezTo>
                    <a:pt x="620837" y="71866"/>
                    <a:pt x="641880" y="69752"/>
                    <a:pt x="662589" y="63746"/>
                  </a:cubicBezTo>
                  <a:cubicBezTo>
                    <a:pt x="697157" y="53763"/>
                    <a:pt x="725389" y="33804"/>
                    <a:pt x="747279" y="5217"/>
                  </a:cubicBezTo>
                  <a:cubicBezTo>
                    <a:pt x="756330" y="-6539"/>
                    <a:pt x="775010" y="3360"/>
                    <a:pt x="767743" y="17230"/>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43" name="Google Shape;143;p8"/>
            <p:cNvSpPr/>
            <p:nvPr/>
          </p:nvSpPr>
          <p:spPr>
            <a:xfrm>
              <a:off x="14904922" y="2093135"/>
              <a:ext cx="79555" cy="289556"/>
            </a:xfrm>
            <a:custGeom>
              <a:avLst/>
              <a:gdLst/>
              <a:ahLst/>
              <a:cxnLst/>
              <a:rect l="l" t="t" r="r" b="b"/>
              <a:pathLst>
                <a:path w="79555" h="289556" extrusionOk="0">
                  <a:moveTo>
                    <a:pt x="44316" y="2104"/>
                  </a:moveTo>
                  <a:cubicBezTo>
                    <a:pt x="38815" y="-3100"/>
                    <a:pt x="30451" y="2130"/>
                    <a:pt x="31985" y="9286"/>
                  </a:cubicBezTo>
                  <a:cubicBezTo>
                    <a:pt x="36658" y="31083"/>
                    <a:pt x="44252" y="51967"/>
                    <a:pt x="47776" y="74040"/>
                  </a:cubicBezTo>
                  <a:cubicBezTo>
                    <a:pt x="51384" y="96620"/>
                    <a:pt x="51275" y="120087"/>
                    <a:pt x="47995" y="142713"/>
                  </a:cubicBezTo>
                  <a:cubicBezTo>
                    <a:pt x="44695" y="165454"/>
                    <a:pt x="38218" y="187771"/>
                    <a:pt x="29809" y="209130"/>
                  </a:cubicBezTo>
                  <a:cubicBezTo>
                    <a:pt x="25700" y="219563"/>
                    <a:pt x="20976" y="229745"/>
                    <a:pt x="15905" y="239747"/>
                  </a:cubicBezTo>
                  <a:cubicBezTo>
                    <a:pt x="10551" y="250302"/>
                    <a:pt x="1731" y="261390"/>
                    <a:pt x="113" y="273229"/>
                  </a:cubicBezTo>
                  <a:cubicBezTo>
                    <a:pt x="-1158" y="282538"/>
                    <a:pt x="8503" y="294589"/>
                    <a:pt x="18447" y="287336"/>
                  </a:cubicBezTo>
                  <a:cubicBezTo>
                    <a:pt x="29019" y="279628"/>
                    <a:pt x="34341" y="267551"/>
                    <a:pt x="40208" y="256129"/>
                  </a:cubicBezTo>
                  <a:cubicBezTo>
                    <a:pt x="46197" y="244462"/>
                    <a:pt x="51615" y="232514"/>
                    <a:pt x="56545" y="220360"/>
                  </a:cubicBezTo>
                  <a:cubicBezTo>
                    <a:pt x="66360" y="196135"/>
                    <a:pt x="73409" y="170946"/>
                    <a:pt x="76933" y="145032"/>
                  </a:cubicBezTo>
                  <a:cubicBezTo>
                    <a:pt x="83185" y="98997"/>
                    <a:pt x="80431" y="36254"/>
                    <a:pt x="44316" y="2104"/>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44" name="Google Shape;144;p8"/>
            <p:cNvSpPr/>
            <p:nvPr/>
          </p:nvSpPr>
          <p:spPr>
            <a:xfrm>
              <a:off x="14842839" y="2533598"/>
              <a:ext cx="2174001" cy="250505"/>
            </a:xfrm>
            <a:custGeom>
              <a:avLst/>
              <a:gdLst/>
              <a:ahLst/>
              <a:cxnLst/>
              <a:rect l="l" t="t" r="r" b="b"/>
              <a:pathLst>
                <a:path w="2174001" h="250505" extrusionOk="0">
                  <a:moveTo>
                    <a:pt x="2162888" y="6189"/>
                  </a:moveTo>
                  <a:cubicBezTo>
                    <a:pt x="2103888" y="39337"/>
                    <a:pt x="2044086" y="70140"/>
                    <a:pt x="1980503" y="93620"/>
                  </a:cubicBezTo>
                  <a:cubicBezTo>
                    <a:pt x="1917574" y="116855"/>
                    <a:pt x="1852771" y="134669"/>
                    <a:pt x="1787256" y="148892"/>
                  </a:cubicBezTo>
                  <a:cubicBezTo>
                    <a:pt x="1645813" y="179599"/>
                    <a:pt x="1500904" y="197477"/>
                    <a:pt x="1356880" y="210697"/>
                  </a:cubicBezTo>
                  <a:cubicBezTo>
                    <a:pt x="1204261" y="224708"/>
                    <a:pt x="1050731" y="230226"/>
                    <a:pt x="897573" y="223096"/>
                  </a:cubicBezTo>
                  <a:cubicBezTo>
                    <a:pt x="753145" y="216370"/>
                    <a:pt x="609378" y="197952"/>
                    <a:pt x="468525" y="165003"/>
                  </a:cubicBezTo>
                  <a:cubicBezTo>
                    <a:pt x="330851" y="132800"/>
                    <a:pt x="196065" y="87131"/>
                    <a:pt x="68712" y="25480"/>
                  </a:cubicBezTo>
                  <a:cubicBezTo>
                    <a:pt x="52876" y="17810"/>
                    <a:pt x="37167" y="9889"/>
                    <a:pt x="21562" y="1750"/>
                  </a:cubicBezTo>
                  <a:cubicBezTo>
                    <a:pt x="5302" y="-6730"/>
                    <a:pt x="-9148" y="17913"/>
                    <a:pt x="7164" y="26399"/>
                  </a:cubicBezTo>
                  <a:cubicBezTo>
                    <a:pt x="134272" y="92515"/>
                    <a:pt x="269386" y="142616"/>
                    <a:pt x="408165" y="177909"/>
                  </a:cubicBezTo>
                  <a:cubicBezTo>
                    <a:pt x="548305" y="213556"/>
                    <a:pt x="692046" y="234543"/>
                    <a:pt x="836242" y="244231"/>
                  </a:cubicBezTo>
                  <a:cubicBezTo>
                    <a:pt x="991301" y="254650"/>
                    <a:pt x="1147065" y="251470"/>
                    <a:pt x="1301924" y="239291"/>
                  </a:cubicBezTo>
                  <a:cubicBezTo>
                    <a:pt x="1449819" y="227663"/>
                    <a:pt x="1598246" y="209830"/>
                    <a:pt x="1743996" y="181841"/>
                  </a:cubicBezTo>
                  <a:cubicBezTo>
                    <a:pt x="1876767" y="156344"/>
                    <a:pt x="2013196" y="119598"/>
                    <a:pt x="2129244" y="47906"/>
                  </a:cubicBezTo>
                  <a:cubicBezTo>
                    <a:pt x="2143553" y="39067"/>
                    <a:pt x="2157278" y="29688"/>
                    <a:pt x="2170630" y="19448"/>
                  </a:cubicBezTo>
                  <a:cubicBezTo>
                    <a:pt x="2178249" y="13621"/>
                    <a:pt x="2171779" y="1198"/>
                    <a:pt x="2162888" y="6189"/>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45" name="Google Shape;145;p8"/>
            <p:cNvSpPr/>
            <p:nvPr/>
          </p:nvSpPr>
          <p:spPr>
            <a:xfrm>
              <a:off x="14934647" y="348411"/>
              <a:ext cx="1999445" cy="199780"/>
            </a:xfrm>
            <a:custGeom>
              <a:avLst/>
              <a:gdLst/>
              <a:ahLst/>
              <a:cxnLst/>
              <a:rect l="l" t="t" r="r" b="b"/>
              <a:pathLst>
                <a:path w="1999445" h="199780" extrusionOk="0">
                  <a:moveTo>
                    <a:pt x="1987301" y="1167"/>
                  </a:moveTo>
                  <a:cubicBezTo>
                    <a:pt x="1933122" y="31469"/>
                    <a:pt x="1872948" y="53067"/>
                    <a:pt x="1813460" y="70264"/>
                  </a:cubicBezTo>
                  <a:cubicBezTo>
                    <a:pt x="1752303" y="87949"/>
                    <a:pt x="1689728" y="100515"/>
                    <a:pt x="1627217" y="112322"/>
                  </a:cubicBezTo>
                  <a:cubicBezTo>
                    <a:pt x="1497932" y="136733"/>
                    <a:pt x="1367325" y="153853"/>
                    <a:pt x="1236127" y="163701"/>
                  </a:cubicBezTo>
                  <a:cubicBezTo>
                    <a:pt x="973873" y="183391"/>
                    <a:pt x="709731" y="174076"/>
                    <a:pt x="449506" y="136039"/>
                  </a:cubicBezTo>
                  <a:cubicBezTo>
                    <a:pt x="303717" y="114731"/>
                    <a:pt x="159340" y="84397"/>
                    <a:pt x="17364" y="45018"/>
                  </a:cubicBezTo>
                  <a:cubicBezTo>
                    <a:pt x="-45" y="40187"/>
                    <a:pt x="-7498" y="67315"/>
                    <a:pt x="9912" y="72069"/>
                  </a:cubicBezTo>
                  <a:cubicBezTo>
                    <a:pt x="138587" y="107170"/>
                    <a:pt x="269187" y="135307"/>
                    <a:pt x="400943" y="156025"/>
                  </a:cubicBezTo>
                  <a:cubicBezTo>
                    <a:pt x="531929" y="176620"/>
                    <a:pt x="664039" y="189930"/>
                    <a:pt x="796495" y="195930"/>
                  </a:cubicBezTo>
                  <a:cubicBezTo>
                    <a:pt x="929753" y="201963"/>
                    <a:pt x="1063281" y="200986"/>
                    <a:pt x="1196411" y="192442"/>
                  </a:cubicBezTo>
                  <a:cubicBezTo>
                    <a:pt x="1328668" y="183950"/>
                    <a:pt x="1460488" y="168159"/>
                    <a:pt x="1591005" y="145142"/>
                  </a:cubicBezTo>
                  <a:cubicBezTo>
                    <a:pt x="1714660" y="123339"/>
                    <a:pt x="1844433" y="100296"/>
                    <a:pt x="1956187" y="40290"/>
                  </a:cubicBezTo>
                  <a:cubicBezTo>
                    <a:pt x="1969802" y="32979"/>
                    <a:pt x="1982705" y="23889"/>
                    <a:pt x="1995601" y="15371"/>
                  </a:cubicBezTo>
                  <a:cubicBezTo>
                    <a:pt x="2004383" y="9570"/>
                    <a:pt x="1996622" y="-4049"/>
                    <a:pt x="1987301" y="1167"/>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
        <p:nvSpPr>
          <p:cNvPr id="146" name="Google Shape;146;p8"/>
          <p:cNvSpPr txBox="1">
            <a:spLocks noGrp="1"/>
          </p:cNvSpPr>
          <p:nvPr>
            <p:ph type="title"/>
          </p:nvPr>
        </p:nvSpPr>
        <p:spPr>
          <a:xfrm>
            <a:off x="855300" y="4940467"/>
            <a:ext cx="7433400" cy="5284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DF721-494C-457F-92FA-9F99FB9729A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31611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DF721-494C-457F-92FA-9F99FB9729A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155904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ADF721-494C-457F-92FA-9F99FB9729A3}"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29668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ADF721-494C-457F-92FA-9F99FB9729A3}"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196297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ADF721-494C-457F-92FA-9F99FB9729A3}"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204744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DF721-494C-457F-92FA-9F99FB9729A3}"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221844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DF721-494C-457F-92FA-9F99FB9729A3}"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272742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7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DF721-494C-457F-92FA-9F99FB9729A3}"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13AE-B38F-4136-BFB1-A4DBA19F14EA}" type="slidenum">
              <a:rPr lang="en-US" smtClean="0"/>
              <a:t>‹#›</a:t>
            </a:fld>
            <a:endParaRPr lang="en-US"/>
          </a:p>
        </p:txBody>
      </p:sp>
    </p:spTree>
    <p:extLst>
      <p:ext uri="{BB962C8B-B14F-4D97-AF65-F5344CB8AC3E}">
        <p14:creationId xmlns:p14="http://schemas.microsoft.com/office/powerpoint/2010/main" val="2849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DF721-494C-457F-92FA-9F99FB9729A3}" type="datetimeFigureOut">
              <a:rPr lang="en-US" smtClean="0"/>
              <a:t>11/16/2022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913AE-B38F-4136-BFB1-A4DBA19F14EA}" type="slidenum">
              <a:rPr lang="en-US" smtClean="0"/>
              <a:t>‹#›</a:t>
            </a:fld>
            <a:endParaRPr lang="en-US"/>
          </a:p>
        </p:txBody>
      </p:sp>
    </p:spTree>
    <p:extLst>
      <p:ext uri="{BB962C8B-B14F-4D97-AF65-F5344CB8AC3E}">
        <p14:creationId xmlns:p14="http://schemas.microsoft.com/office/powerpoint/2010/main" val="74032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5"/>
            <a:ext cx="8272212" cy="11895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5"/>
            <a:ext cx="8272212" cy="35227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88" y="5956216"/>
            <a:ext cx="2133599" cy="365125"/>
          </a:xfrm>
          <a:prstGeom prst="rect">
            <a:avLst/>
          </a:prstGeom>
        </p:spPr>
        <p:txBody>
          <a:bodyPr vert="horz" lIns="91440" tIns="45720" rIns="91440" bIns="45720" rtlCol="0" anchor="ctr"/>
          <a:lstStyle>
            <a:lvl1pPr algn="r">
              <a:defRPr sz="900">
                <a:solidFill>
                  <a:schemeClr val="accent2"/>
                </a:solidFill>
              </a:defRPr>
            </a:lvl1pPr>
          </a:lstStyle>
          <a:p>
            <a:pPr defTabSz="457200"/>
            <a:fld id="{B61BEF0D-F0BB-DE4B-95CE-6DB70DBA9567}" type="datetimeFigureOut">
              <a:rPr lang="en-US" smtClean="0">
                <a:solidFill>
                  <a:srgbClr val="4590B8"/>
                </a:solidFill>
              </a:rPr>
              <a:pPr defTabSz="457200"/>
              <a:t>11/16/2022</a:t>
            </a:fld>
            <a:endParaRPr lang="en-US" dirty="0">
              <a:solidFill>
                <a:srgbClr val="4590B8"/>
              </a:solidFill>
            </a:endParaRPr>
          </a:p>
        </p:txBody>
      </p:sp>
      <p:sp>
        <p:nvSpPr>
          <p:cNvPr id="5" name="Footer Placeholder 4"/>
          <p:cNvSpPr>
            <a:spLocks noGrp="1"/>
          </p:cNvSpPr>
          <p:nvPr>
            <p:ph type="ftr" sz="quarter" idx="3"/>
          </p:nvPr>
        </p:nvSpPr>
        <p:spPr>
          <a:xfrm>
            <a:off x="435895" y="5951892"/>
            <a:ext cx="5187908" cy="365125"/>
          </a:xfrm>
          <a:prstGeom prst="rect">
            <a:avLst/>
          </a:prstGeom>
        </p:spPr>
        <p:txBody>
          <a:bodyPr vert="horz" lIns="91440" tIns="45720" rIns="91440" bIns="45720" rtlCol="0" anchor="ctr"/>
          <a:lstStyle>
            <a:lvl1pPr algn="l">
              <a:defRPr sz="900" cap="all">
                <a:solidFill>
                  <a:schemeClr val="accent2"/>
                </a:solidFill>
              </a:defRPr>
            </a:lvl1pPr>
          </a:lstStyle>
          <a:p>
            <a:pPr defTabSz="457200"/>
            <a:endParaRPr lang="en-US" dirty="0">
              <a:solidFill>
                <a:srgbClr val="4590B8"/>
              </a:solidFill>
            </a:endParaRPr>
          </a:p>
        </p:txBody>
      </p:sp>
      <p:sp>
        <p:nvSpPr>
          <p:cNvPr id="6" name="Slide Number Placeholder 5"/>
          <p:cNvSpPr>
            <a:spLocks noGrp="1"/>
          </p:cNvSpPr>
          <p:nvPr>
            <p:ph type="sldNum" sz="quarter" idx="4"/>
          </p:nvPr>
        </p:nvSpPr>
        <p:spPr>
          <a:xfrm>
            <a:off x="7918788" y="5956216"/>
            <a:ext cx="789383" cy="365125"/>
          </a:xfrm>
          <a:prstGeom prst="rect">
            <a:avLst/>
          </a:prstGeom>
        </p:spPr>
        <p:txBody>
          <a:bodyPr vert="horz" lIns="91440" tIns="45720" rIns="91440" bIns="45720" rtlCol="0" anchor="ctr"/>
          <a:lstStyle>
            <a:lvl1pPr algn="r">
              <a:defRPr sz="900">
                <a:solidFill>
                  <a:schemeClr val="accent2"/>
                </a:solidFill>
              </a:defRPr>
            </a:lvl1pPr>
          </a:lstStyle>
          <a:p>
            <a:pPr defTabSz="457200"/>
            <a:fld id="{D57F1E4F-1CFF-5643-939E-217C01CDF565}" type="slidenum">
              <a:rPr lang="en-US" smtClean="0">
                <a:solidFill>
                  <a:srgbClr val="4590B8"/>
                </a:solidFill>
              </a:rPr>
              <a:pPr defTabSz="457200"/>
              <a:t>‹#›</a:t>
            </a:fld>
            <a:endParaRPr lang="en-US" dirty="0">
              <a:solidFill>
                <a:srgbClr val="4590B8"/>
              </a:solidFill>
            </a:endParaRPr>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5"/>
            <a:ext cx="2777490" cy="9855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1114667"/>
            <a:ext cx="7433400" cy="5284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Quicksand"/>
              <a:buNone/>
              <a:defRPr sz="3200" b="1">
                <a:solidFill>
                  <a:schemeClr val="dk1"/>
                </a:solidFill>
                <a:latin typeface="Quicksand"/>
                <a:ea typeface="Quicksand"/>
                <a:cs typeface="Quicksand"/>
                <a:sym typeface="Quicksand"/>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805263"/>
            <a:ext cx="7433400" cy="4045200"/>
          </a:xfrm>
          <a:prstGeom prst="rect">
            <a:avLst/>
          </a:prstGeom>
          <a:noFill/>
          <a:ln>
            <a:noFill/>
          </a:ln>
        </p:spPr>
        <p:txBody>
          <a:bodyPr spcFirstLastPara="1" wrap="square" lIns="0" tIns="0" rIns="0" bIns="0" anchor="t" anchorCtr="0">
            <a:noAutofit/>
          </a:bodyPr>
          <a:lstStyle>
            <a:lvl1pPr marL="457200" lvl="0" indent="-342900" rtl="0">
              <a:lnSpc>
                <a:spcPct val="120000"/>
              </a:lnSpc>
              <a:spcBef>
                <a:spcPts val="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1pPr>
            <a:lvl2pPr marL="914400" lvl="1"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2pPr>
            <a:lvl3pPr marL="1371600" lvl="2"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3pPr>
            <a:lvl4pPr marL="1828800" lvl="3"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4pPr>
            <a:lvl5pPr marL="2286000" lvl="4"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5pPr>
            <a:lvl6pPr marL="2743200" lvl="5"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6pPr>
            <a:lvl7pPr marL="3200400" lvl="6"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7pPr>
            <a:lvl8pPr marL="3657600" lvl="7"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8pPr>
            <a:lvl9pPr marL="4114800" lvl="8" indent="-342900" rtl="0">
              <a:lnSpc>
                <a:spcPct val="120000"/>
              </a:lnSpc>
              <a:spcBef>
                <a:spcPts val="800"/>
              </a:spcBef>
              <a:spcAft>
                <a:spcPts val="800"/>
              </a:spcAft>
              <a:buClr>
                <a:schemeClr val="dk1"/>
              </a:buClr>
              <a:buSzPts val="1800"/>
              <a:buFont typeface="Quicksand"/>
              <a:buChar char="■"/>
              <a:defRPr sz="1800">
                <a:solidFill>
                  <a:schemeClr val="dk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Quicksand"/>
                <a:ea typeface="Quicksand"/>
                <a:cs typeface="Quicksand"/>
                <a:sym typeface="Quicksand"/>
              </a:defRPr>
            </a:lvl1pPr>
            <a:lvl2pPr lvl="1" algn="r" rtl="0">
              <a:buNone/>
              <a:defRPr sz="1300">
                <a:solidFill>
                  <a:schemeClr val="dk1"/>
                </a:solidFill>
                <a:latin typeface="Quicksand"/>
                <a:ea typeface="Quicksand"/>
                <a:cs typeface="Quicksand"/>
                <a:sym typeface="Quicksand"/>
              </a:defRPr>
            </a:lvl2pPr>
            <a:lvl3pPr lvl="2" algn="r" rtl="0">
              <a:buNone/>
              <a:defRPr sz="1300">
                <a:solidFill>
                  <a:schemeClr val="dk1"/>
                </a:solidFill>
                <a:latin typeface="Quicksand"/>
                <a:ea typeface="Quicksand"/>
                <a:cs typeface="Quicksand"/>
                <a:sym typeface="Quicksand"/>
              </a:defRPr>
            </a:lvl3pPr>
            <a:lvl4pPr lvl="3" algn="r" rtl="0">
              <a:buNone/>
              <a:defRPr sz="1300">
                <a:solidFill>
                  <a:schemeClr val="dk1"/>
                </a:solidFill>
                <a:latin typeface="Quicksand"/>
                <a:ea typeface="Quicksand"/>
                <a:cs typeface="Quicksand"/>
                <a:sym typeface="Quicksand"/>
              </a:defRPr>
            </a:lvl4pPr>
            <a:lvl5pPr lvl="4" algn="r" rtl="0">
              <a:buNone/>
              <a:defRPr sz="1300">
                <a:solidFill>
                  <a:schemeClr val="dk1"/>
                </a:solidFill>
                <a:latin typeface="Quicksand"/>
                <a:ea typeface="Quicksand"/>
                <a:cs typeface="Quicksand"/>
                <a:sym typeface="Quicksand"/>
              </a:defRPr>
            </a:lvl5pPr>
            <a:lvl6pPr lvl="5" algn="r" rtl="0">
              <a:buNone/>
              <a:defRPr sz="1300">
                <a:solidFill>
                  <a:schemeClr val="dk1"/>
                </a:solidFill>
                <a:latin typeface="Quicksand"/>
                <a:ea typeface="Quicksand"/>
                <a:cs typeface="Quicksand"/>
                <a:sym typeface="Quicksand"/>
              </a:defRPr>
            </a:lvl6pPr>
            <a:lvl7pPr lvl="6" algn="r" rtl="0">
              <a:buNone/>
              <a:defRPr sz="1300">
                <a:solidFill>
                  <a:schemeClr val="dk1"/>
                </a:solidFill>
                <a:latin typeface="Quicksand"/>
                <a:ea typeface="Quicksand"/>
                <a:cs typeface="Quicksand"/>
                <a:sym typeface="Quicksand"/>
              </a:defRPr>
            </a:lvl7pPr>
            <a:lvl8pPr lvl="7" algn="r" rtl="0">
              <a:buNone/>
              <a:defRPr sz="1300">
                <a:solidFill>
                  <a:schemeClr val="dk1"/>
                </a:solidFill>
                <a:latin typeface="Quicksand"/>
                <a:ea typeface="Quicksand"/>
                <a:cs typeface="Quicksand"/>
                <a:sym typeface="Quicksand"/>
              </a:defRPr>
            </a:lvl8pPr>
            <a:lvl9pPr lvl="8" algn="r" rtl="0">
              <a:buNone/>
              <a:defRPr sz="1300">
                <a:solidFill>
                  <a:schemeClr val="dk1"/>
                </a:solidFill>
                <a:latin typeface="Quicksand"/>
                <a:ea typeface="Quicksand"/>
                <a:cs typeface="Quicksand"/>
                <a:sym typeface="Quicksand"/>
              </a:defRPr>
            </a:lvl9pPr>
          </a:lstStyle>
          <a:p>
            <a:pPr>
              <a:buClr>
                <a:srgbClr val="000000"/>
              </a:buClr>
              <a:buFont typeface="Arial"/>
              <a:buNone/>
            </a:pPr>
            <a:fld id="{00000000-1234-1234-1234-123412341234}" type="slidenum">
              <a:rPr lang="en" kern="0">
                <a:solidFill>
                  <a:srgbClr val="022D42"/>
                </a:solidFill>
              </a:rPr>
              <a:pPr>
                <a:buClr>
                  <a:srgbClr val="000000"/>
                </a:buClr>
                <a:buFont typeface="Arial"/>
                <a:buNone/>
              </a:pPr>
              <a:t>‹#›</a:t>
            </a:fld>
            <a:endParaRPr kern="0">
              <a:solidFill>
                <a:srgbClr val="022D42"/>
              </a:solidFill>
            </a:endParaRPr>
          </a:p>
        </p:txBody>
      </p:sp>
    </p:spTree>
  </p:cSld>
  <p:clrMap bg1="lt1" tx1="dk1" bg2="dk2" tx2="lt2" accent1="accent1" accent2="accent2" accent3="accent3" accent4="accent4" accent5="accent5" accent6="accent6" hlink="hlink" folHlink="folHlink"/>
  <p:sldLayoutIdLst>
    <p:sldLayoutId id="2147483663"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1114667"/>
            <a:ext cx="7433400" cy="5284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Quicksand"/>
              <a:buNone/>
              <a:defRPr sz="3200" b="1">
                <a:solidFill>
                  <a:schemeClr val="dk1"/>
                </a:solidFill>
                <a:latin typeface="Quicksand"/>
                <a:ea typeface="Quicksand"/>
                <a:cs typeface="Quicksand"/>
                <a:sym typeface="Quicksand"/>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805263"/>
            <a:ext cx="7433400" cy="4045200"/>
          </a:xfrm>
          <a:prstGeom prst="rect">
            <a:avLst/>
          </a:prstGeom>
          <a:noFill/>
          <a:ln>
            <a:noFill/>
          </a:ln>
        </p:spPr>
        <p:txBody>
          <a:bodyPr spcFirstLastPara="1" wrap="square" lIns="0" tIns="0" rIns="0" bIns="0" anchor="t" anchorCtr="0">
            <a:noAutofit/>
          </a:bodyPr>
          <a:lstStyle>
            <a:lvl1pPr marL="457200" lvl="0" indent="-342900" rtl="0">
              <a:lnSpc>
                <a:spcPct val="120000"/>
              </a:lnSpc>
              <a:spcBef>
                <a:spcPts val="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1pPr>
            <a:lvl2pPr marL="914400" lvl="1"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2pPr>
            <a:lvl3pPr marL="1371600" lvl="2"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3pPr>
            <a:lvl4pPr marL="1828800" lvl="3"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4pPr>
            <a:lvl5pPr marL="2286000" lvl="4"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5pPr>
            <a:lvl6pPr marL="2743200" lvl="5"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6pPr>
            <a:lvl7pPr marL="3200400" lvl="6"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7pPr>
            <a:lvl8pPr marL="3657600" lvl="7"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8pPr>
            <a:lvl9pPr marL="4114800" lvl="8" indent="-342900" rtl="0">
              <a:lnSpc>
                <a:spcPct val="120000"/>
              </a:lnSpc>
              <a:spcBef>
                <a:spcPts val="800"/>
              </a:spcBef>
              <a:spcAft>
                <a:spcPts val="800"/>
              </a:spcAft>
              <a:buClr>
                <a:schemeClr val="dk1"/>
              </a:buClr>
              <a:buSzPts val="1800"/>
              <a:buFont typeface="Quicksand"/>
              <a:buChar char="■"/>
              <a:defRPr sz="1800">
                <a:solidFill>
                  <a:schemeClr val="dk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Quicksand"/>
                <a:ea typeface="Quicksand"/>
                <a:cs typeface="Quicksand"/>
                <a:sym typeface="Quicksand"/>
              </a:defRPr>
            </a:lvl1pPr>
            <a:lvl2pPr lvl="1" algn="r" rtl="0">
              <a:buNone/>
              <a:defRPr sz="1300">
                <a:solidFill>
                  <a:schemeClr val="dk1"/>
                </a:solidFill>
                <a:latin typeface="Quicksand"/>
                <a:ea typeface="Quicksand"/>
                <a:cs typeface="Quicksand"/>
                <a:sym typeface="Quicksand"/>
              </a:defRPr>
            </a:lvl2pPr>
            <a:lvl3pPr lvl="2" algn="r" rtl="0">
              <a:buNone/>
              <a:defRPr sz="1300">
                <a:solidFill>
                  <a:schemeClr val="dk1"/>
                </a:solidFill>
                <a:latin typeface="Quicksand"/>
                <a:ea typeface="Quicksand"/>
                <a:cs typeface="Quicksand"/>
                <a:sym typeface="Quicksand"/>
              </a:defRPr>
            </a:lvl3pPr>
            <a:lvl4pPr lvl="3" algn="r" rtl="0">
              <a:buNone/>
              <a:defRPr sz="1300">
                <a:solidFill>
                  <a:schemeClr val="dk1"/>
                </a:solidFill>
                <a:latin typeface="Quicksand"/>
                <a:ea typeface="Quicksand"/>
                <a:cs typeface="Quicksand"/>
                <a:sym typeface="Quicksand"/>
              </a:defRPr>
            </a:lvl4pPr>
            <a:lvl5pPr lvl="4" algn="r" rtl="0">
              <a:buNone/>
              <a:defRPr sz="1300">
                <a:solidFill>
                  <a:schemeClr val="dk1"/>
                </a:solidFill>
                <a:latin typeface="Quicksand"/>
                <a:ea typeface="Quicksand"/>
                <a:cs typeface="Quicksand"/>
                <a:sym typeface="Quicksand"/>
              </a:defRPr>
            </a:lvl5pPr>
            <a:lvl6pPr lvl="5" algn="r" rtl="0">
              <a:buNone/>
              <a:defRPr sz="1300">
                <a:solidFill>
                  <a:schemeClr val="dk1"/>
                </a:solidFill>
                <a:latin typeface="Quicksand"/>
                <a:ea typeface="Quicksand"/>
                <a:cs typeface="Quicksand"/>
                <a:sym typeface="Quicksand"/>
              </a:defRPr>
            </a:lvl6pPr>
            <a:lvl7pPr lvl="6" algn="r" rtl="0">
              <a:buNone/>
              <a:defRPr sz="1300">
                <a:solidFill>
                  <a:schemeClr val="dk1"/>
                </a:solidFill>
                <a:latin typeface="Quicksand"/>
                <a:ea typeface="Quicksand"/>
                <a:cs typeface="Quicksand"/>
                <a:sym typeface="Quicksand"/>
              </a:defRPr>
            </a:lvl7pPr>
            <a:lvl8pPr lvl="7" algn="r" rtl="0">
              <a:buNone/>
              <a:defRPr sz="1300">
                <a:solidFill>
                  <a:schemeClr val="dk1"/>
                </a:solidFill>
                <a:latin typeface="Quicksand"/>
                <a:ea typeface="Quicksand"/>
                <a:cs typeface="Quicksand"/>
                <a:sym typeface="Quicksand"/>
              </a:defRPr>
            </a:lvl8pPr>
            <a:lvl9pPr lvl="8" algn="r" rtl="0">
              <a:buNone/>
              <a:defRPr sz="1300">
                <a:solidFill>
                  <a:schemeClr val="dk1"/>
                </a:solidFill>
                <a:latin typeface="Quicksand"/>
                <a:ea typeface="Quicksand"/>
                <a:cs typeface="Quicksand"/>
                <a:sym typeface="Quicksand"/>
              </a:defRPr>
            </a:lvl9pPr>
          </a:lstStyle>
          <a:p>
            <a:pPr>
              <a:buClr>
                <a:srgbClr val="000000"/>
              </a:buClr>
              <a:buFont typeface="Arial"/>
              <a:buNone/>
            </a:pPr>
            <a:fld id="{00000000-1234-1234-1234-123412341234}" type="slidenum">
              <a:rPr lang="en" kern="0">
                <a:solidFill>
                  <a:srgbClr val="022D42"/>
                </a:solidFill>
              </a:rPr>
              <a:pPr>
                <a:buClr>
                  <a:srgbClr val="000000"/>
                </a:buClr>
                <a:buFont typeface="Arial"/>
                <a:buNone/>
              </a:pPr>
              <a:t>‹#›</a:t>
            </a:fld>
            <a:endParaRPr kern="0">
              <a:solidFill>
                <a:srgbClr val="022D42"/>
              </a:solidFill>
            </a:endParaRPr>
          </a:p>
        </p:txBody>
      </p:sp>
    </p:spTree>
  </p:cSld>
  <p:clrMap bg1="lt1" tx1="dk1" bg2="dk2" tx2="lt2" accent1="accent1" accent2="accent2" accent3="accent3" accent4="accent4" accent5="accent5" accent6="accent6" hlink="hlink" folHlink="folHlink"/>
  <p:sldLayoutIdLst>
    <p:sldLayoutId id="2147483666"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1114667"/>
            <a:ext cx="7433400" cy="5284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Quicksand"/>
              <a:buNone/>
              <a:defRPr sz="3200" b="1">
                <a:solidFill>
                  <a:schemeClr val="dk1"/>
                </a:solidFill>
                <a:latin typeface="Quicksand"/>
                <a:ea typeface="Quicksand"/>
                <a:cs typeface="Quicksand"/>
                <a:sym typeface="Quicksand"/>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805263"/>
            <a:ext cx="7433400" cy="4045200"/>
          </a:xfrm>
          <a:prstGeom prst="rect">
            <a:avLst/>
          </a:prstGeom>
          <a:noFill/>
          <a:ln>
            <a:noFill/>
          </a:ln>
        </p:spPr>
        <p:txBody>
          <a:bodyPr spcFirstLastPara="1" wrap="square" lIns="0" tIns="0" rIns="0" bIns="0" anchor="t" anchorCtr="0">
            <a:noAutofit/>
          </a:bodyPr>
          <a:lstStyle>
            <a:lvl1pPr marL="457200" lvl="0" indent="-342900" rtl="0">
              <a:lnSpc>
                <a:spcPct val="120000"/>
              </a:lnSpc>
              <a:spcBef>
                <a:spcPts val="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1pPr>
            <a:lvl2pPr marL="914400" lvl="1"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2pPr>
            <a:lvl3pPr marL="1371600" lvl="2"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3pPr>
            <a:lvl4pPr marL="1828800" lvl="3"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4pPr>
            <a:lvl5pPr marL="2286000" lvl="4"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5pPr>
            <a:lvl6pPr marL="2743200" lvl="5"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6pPr>
            <a:lvl7pPr marL="3200400" lvl="6"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7pPr>
            <a:lvl8pPr marL="3657600" lvl="7"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8pPr>
            <a:lvl9pPr marL="4114800" lvl="8" indent="-342900" rtl="0">
              <a:lnSpc>
                <a:spcPct val="120000"/>
              </a:lnSpc>
              <a:spcBef>
                <a:spcPts val="800"/>
              </a:spcBef>
              <a:spcAft>
                <a:spcPts val="800"/>
              </a:spcAft>
              <a:buClr>
                <a:schemeClr val="dk1"/>
              </a:buClr>
              <a:buSzPts val="1800"/>
              <a:buFont typeface="Quicksand"/>
              <a:buChar char="■"/>
              <a:defRPr sz="1800">
                <a:solidFill>
                  <a:schemeClr val="dk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Quicksand"/>
                <a:ea typeface="Quicksand"/>
                <a:cs typeface="Quicksand"/>
                <a:sym typeface="Quicksand"/>
              </a:defRPr>
            </a:lvl1pPr>
            <a:lvl2pPr lvl="1" algn="r" rtl="0">
              <a:buNone/>
              <a:defRPr sz="1300">
                <a:solidFill>
                  <a:schemeClr val="dk1"/>
                </a:solidFill>
                <a:latin typeface="Quicksand"/>
                <a:ea typeface="Quicksand"/>
                <a:cs typeface="Quicksand"/>
                <a:sym typeface="Quicksand"/>
              </a:defRPr>
            </a:lvl2pPr>
            <a:lvl3pPr lvl="2" algn="r" rtl="0">
              <a:buNone/>
              <a:defRPr sz="1300">
                <a:solidFill>
                  <a:schemeClr val="dk1"/>
                </a:solidFill>
                <a:latin typeface="Quicksand"/>
                <a:ea typeface="Quicksand"/>
                <a:cs typeface="Quicksand"/>
                <a:sym typeface="Quicksand"/>
              </a:defRPr>
            </a:lvl3pPr>
            <a:lvl4pPr lvl="3" algn="r" rtl="0">
              <a:buNone/>
              <a:defRPr sz="1300">
                <a:solidFill>
                  <a:schemeClr val="dk1"/>
                </a:solidFill>
                <a:latin typeface="Quicksand"/>
                <a:ea typeface="Quicksand"/>
                <a:cs typeface="Quicksand"/>
                <a:sym typeface="Quicksand"/>
              </a:defRPr>
            </a:lvl4pPr>
            <a:lvl5pPr lvl="4" algn="r" rtl="0">
              <a:buNone/>
              <a:defRPr sz="1300">
                <a:solidFill>
                  <a:schemeClr val="dk1"/>
                </a:solidFill>
                <a:latin typeface="Quicksand"/>
                <a:ea typeface="Quicksand"/>
                <a:cs typeface="Quicksand"/>
                <a:sym typeface="Quicksand"/>
              </a:defRPr>
            </a:lvl5pPr>
            <a:lvl6pPr lvl="5" algn="r" rtl="0">
              <a:buNone/>
              <a:defRPr sz="1300">
                <a:solidFill>
                  <a:schemeClr val="dk1"/>
                </a:solidFill>
                <a:latin typeface="Quicksand"/>
                <a:ea typeface="Quicksand"/>
                <a:cs typeface="Quicksand"/>
                <a:sym typeface="Quicksand"/>
              </a:defRPr>
            </a:lvl6pPr>
            <a:lvl7pPr lvl="6" algn="r" rtl="0">
              <a:buNone/>
              <a:defRPr sz="1300">
                <a:solidFill>
                  <a:schemeClr val="dk1"/>
                </a:solidFill>
                <a:latin typeface="Quicksand"/>
                <a:ea typeface="Quicksand"/>
                <a:cs typeface="Quicksand"/>
                <a:sym typeface="Quicksand"/>
              </a:defRPr>
            </a:lvl7pPr>
            <a:lvl8pPr lvl="7" algn="r" rtl="0">
              <a:buNone/>
              <a:defRPr sz="1300">
                <a:solidFill>
                  <a:schemeClr val="dk1"/>
                </a:solidFill>
                <a:latin typeface="Quicksand"/>
                <a:ea typeface="Quicksand"/>
                <a:cs typeface="Quicksand"/>
                <a:sym typeface="Quicksand"/>
              </a:defRPr>
            </a:lvl8pPr>
            <a:lvl9pPr lvl="8" algn="r" rtl="0">
              <a:buNone/>
              <a:defRPr sz="1300">
                <a:solidFill>
                  <a:schemeClr val="dk1"/>
                </a:solidFill>
                <a:latin typeface="Quicksand"/>
                <a:ea typeface="Quicksand"/>
                <a:cs typeface="Quicksand"/>
                <a:sym typeface="Quicksand"/>
              </a:defRPr>
            </a:lvl9pPr>
          </a:lstStyle>
          <a:p>
            <a:pPr>
              <a:buClr>
                <a:srgbClr val="000000"/>
              </a:buClr>
              <a:buFont typeface="Arial"/>
              <a:buNone/>
            </a:pPr>
            <a:fld id="{00000000-1234-1234-1234-123412341234}" type="slidenum">
              <a:rPr lang="en" kern="0">
                <a:solidFill>
                  <a:srgbClr val="022D42"/>
                </a:solidFill>
              </a:rPr>
              <a:pPr>
                <a:buClr>
                  <a:srgbClr val="000000"/>
                </a:buClr>
                <a:buFont typeface="Arial"/>
                <a:buNone/>
              </a:pPr>
              <a:t>‹#›</a:t>
            </a:fld>
            <a:endParaRPr kern="0">
              <a:solidFill>
                <a:srgbClr val="022D42"/>
              </a:solidFill>
            </a:endParaRPr>
          </a:p>
        </p:txBody>
      </p:sp>
    </p:spTree>
  </p:cSld>
  <p:clrMap bg1="lt1" tx1="dk1" bg2="dk2" tx2="lt2" accent1="accent1" accent2="accent2" accent3="accent3" accent4="accent4" accent5="accent5" accent6="accent6" hlink="hlink" folHlink="folHlink"/>
  <p:sldLayoutIdLst>
    <p:sldLayoutId id="2147483670"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1114667"/>
            <a:ext cx="7433400" cy="5284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Quicksand"/>
              <a:buNone/>
              <a:defRPr sz="3200" b="1">
                <a:solidFill>
                  <a:schemeClr val="dk1"/>
                </a:solidFill>
                <a:latin typeface="Quicksand"/>
                <a:ea typeface="Quicksand"/>
                <a:cs typeface="Quicksand"/>
                <a:sym typeface="Quicksand"/>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805263"/>
            <a:ext cx="7433400" cy="4045200"/>
          </a:xfrm>
          <a:prstGeom prst="rect">
            <a:avLst/>
          </a:prstGeom>
          <a:noFill/>
          <a:ln>
            <a:noFill/>
          </a:ln>
        </p:spPr>
        <p:txBody>
          <a:bodyPr spcFirstLastPara="1" wrap="square" lIns="0" tIns="0" rIns="0" bIns="0" anchor="t" anchorCtr="0">
            <a:noAutofit/>
          </a:bodyPr>
          <a:lstStyle>
            <a:lvl1pPr marL="457200" lvl="0" indent="-342900" rtl="0">
              <a:lnSpc>
                <a:spcPct val="120000"/>
              </a:lnSpc>
              <a:spcBef>
                <a:spcPts val="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1pPr>
            <a:lvl2pPr marL="914400" lvl="1"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2pPr>
            <a:lvl3pPr marL="1371600" lvl="2"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3pPr>
            <a:lvl4pPr marL="1828800" lvl="3"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4pPr>
            <a:lvl5pPr marL="2286000" lvl="4"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5pPr>
            <a:lvl6pPr marL="2743200" lvl="5"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6pPr>
            <a:lvl7pPr marL="3200400" lvl="6"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7pPr>
            <a:lvl8pPr marL="3657600" lvl="7" indent="-342900" rtl="0">
              <a:lnSpc>
                <a:spcPct val="120000"/>
              </a:lnSpc>
              <a:spcBef>
                <a:spcPts val="80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8pPr>
            <a:lvl9pPr marL="4114800" lvl="8" indent="-342900" rtl="0">
              <a:lnSpc>
                <a:spcPct val="120000"/>
              </a:lnSpc>
              <a:spcBef>
                <a:spcPts val="800"/>
              </a:spcBef>
              <a:spcAft>
                <a:spcPts val="800"/>
              </a:spcAft>
              <a:buClr>
                <a:schemeClr val="dk1"/>
              </a:buClr>
              <a:buSzPts val="1800"/>
              <a:buFont typeface="Quicksand"/>
              <a:buChar char="■"/>
              <a:defRPr sz="1800">
                <a:solidFill>
                  <a:schemeClr val="dk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Quicksand"/>
                <a:ea typeface="Quicksand"/>
                <a:cs typeface="Quicksand"/>
                <a:sym typeface="Quicksand"/>
              </a:defRPr>
            </a:lvl1pPr>
            <a:lvl2pPr lvl="1" algn="r" rtl="0">
              <a:buNone/>
              <a:defRPr sz="1300">
                <a:solidFill>
                  <a:schemeClr val="dk1"/>
                </a:solidFill>
                <a:latin typeface="Quicksand"/>
                <a:ea typeface="Quicksand"/>
                <a:cs typeface="Quicksand"/>
                <a:sym typeface="Quicksand"/>
              </a:defRPr>
            </a:lvl2pPr>
            <a:lvl3pPr lvl="2" algn="r" rtl="0">
              <a:buNone/>
              <a:defRPr sz="1300">
                <a:solidFill>
                  <a:schemeClr val="dk1"/>
                </a:solidFill>
                <a:latin typeface="Quicksand"/>
                <a:ea typeface="Quicksand"/>
                <a:cs typeface="Quicksand"/>
                <a:sym typeface="Quicksand"/>
              </a:defRPr>
            </a:lvl3pPr>
            <a:lvl4pPr lvl="3" algn="r" rtl="0">
              <a:buNone/>
              <a:defRPr sz="1300">
                <a:solidFill>
                  <a:schemeClr val="dk1"/>
                </a:solidFill>
                <a:latin typeface="Quicksand"/>
                <a:ea typeface="Quicksand"/>
                <a:cs typeface="Quicksand"/>
                <a:sym typeface="Quicksand"/>
              </a:defRPr>
            </a:lvl4pPr>
            <a:lvl5pPr lvl="4" algn="r" rtl="0">
              <a:buNone/>
              <a:defRPr sz="1300">
                <a:solidFill>
                  <a:schemeClr val="dk1"/>
                </a:solidFill>
                <a:latin typeface="Quicksand"/>
                <a:ea typeface="Quicksand"/>
                <a:cs typeface="Quicksand"/>
                <a:sym typeface="Quicksand"/>
              </a:defRPr>
            </a:lvl5pPr>
            <a:lvl6pPr lvl="5" algn="r" rtl="0">
              <a:buNone/>
              <a:defRPr sz="1300">
                <a:solidFill>
                  <a:schemeClr val="dk1"/>
                </a:solidFill>
                <a:latin typeface="Quicksand"/>
                <a:ea typeface="Quicksand"/>
                <a:cs typeface="Quicksand"/>
                <a:sym typeface="Quicksand"/>
              </a:defRPr>
            </a:lvl6pPr>
            <a:lvl7pPr lvl="6" algn="r" rtl="0">
              <a:buNone/>
              <a:defRPr sz="1300">
                <a:solidFill>
                  <a:schemeClr val="dk1"/>
                </a:solidFill>
                <a:latin typeface="Quicksand"/>
                <a:ea typeface="Quicksand"/>
                <a:cs typeface="Quicksand"/>
                <a:sym typeface="Quicksand"/>
              </a:defRPr>
            </a:lvl7pPr>
            <a:lvl8pPr lvl="7" algn="r" rtl="0">
              <a:buNone/>
              <a:defRPr sz="1300">
                <a:solidFill>
                  <a:schemeClr val="dk1"/>
                </a:solidFill>
                <a:latin typeface="Quicksand"/>
                <a:ea typeface="Quicksand"/>
                <a:cs typeface="Quicksand"/>
                <a:sym typeface="Quicksand"/>
              </a:defRPr>
            </a:lvl8pPr>
            <a:lvl9pPr lvl="8" algn="r" rtl="0">
              <a:buNone/>
              <a:defRPr sz="1300">
                <a:solidFill>
                  <a:schemeClr val="dk1"/>
                </a:solidFill>
                <a:latin typeface="Quicksand"/>
                <a:ea typeface="Quicksand"/>
                <a:cs typeface="Quicksand"/>
                <a:sym typeface="Quicksand"/>
              </a:defRPr>
            </a:lvl9pPr>
          </a:lstStyle>
          <a:p>
            <a:pPr>
              <a:buClr>
                <a:srgbClr val="000000"/>
              </a:buClr>
              <a:buFont typeface="Arial"/>
              <a:buNone/>
            </a:pPr>
            <a:fld id="{00000000-1234-1234-1234-123412341234}" type="slidenum">
              <a:rPr lang="en" kern="0">
                <a:solidFill>
                  <a:srgbClr val="022D42"/>
                </a:solidFill>
              </a:rPr>
              <a:pPr>
                <a:buClr>
                  <a:srgbClr val="000000"/>
                </a:buClr>
                <a:buFont typeface="Arial"/>
                <a:buNone/>
              </a:pPr>
              <a:t>‹#›</a:t>
            </a:fld>
            <a:endParaRPr kern="0">
              <a:solidFill>
                <a:srgbClr val="022D42"/>
              </a:solidFill>
            </a:endParaRPr>
          </a:p>
        </p:txBody>
      </p:sp>
    </p:spTree>
  </p:cSld>
  <p:clrMap bg1="lt1" tx1="dk1" bg2="dk2" tx2="lt2" accent1="accent1" accent2="accent2" accent3="accent3" accent4="accent4" accent5="accent5" accent6="accent6" hlink="hlink" folHlink="folHlink"/>
  <p:sldLayoutIdLst>
    <p:sldLayoutId id="2147483672"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mailto:kev11geo@gmail.com"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28"/>
            <a:ext cx="9143985" cy="6857991"/>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4902" y="453645"/>
            <a:ext cx="8474200" cy="98555"/>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6550" y="4428621"/>
            <a:ext cx="8445500" cy="1962497"/>
          </a:xfrm>
          <a:prstGeom prst="rect">
            <a:avLst/>
          </a:prstGeom>
          <a:ln/>
        </p:spPr>
        <p:style>
          <a:lnRef idx="3">
            <a:schemeClr val="lt1"/>
          </a:lnRef>
          <a:fillRef idx="1">
            <a:schemeClr val="accent1"/>
          </a:fillRef>
          <a:effectRef idx="1">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435894" y="4362559"/>
            <a:ext cx="8245162" cy="895244"/>
          </a:xfrm>
        </p:spPr>
        <p:txBody>
          <a:bodyPr>
            <a:noAutofit/>
          </a:bodyPr>
          <a:lstStyle/>
          <a:p>
            <a:pPr algn="ctr"/>
            <a:r>
              <a:rPr lang="en-US" sz="4000" cap="none" dirty="0" smtClean="0">
                <a:ln w="10160">
                  <a:solidFill>
                    <a:schemeClr val="accent1"/>
                  </a:solidFill>
                  <a:prstDash val="solid"/>
                </a:ln>
                <a:solidFill>
                  <a:srgbClr val="FFFFFF"/>
                </a:solidFill>
                <a:effectLst>
                  <a:outerShdw blurRad="38100" dist="32000" dir="5400000" algn="tl">
                    <a:srgbClr val="000000">
                      <a:alpha val="30000"/>
                    </a:srgbClr>
                  </a:outerShdw>
                </a:effectLst>
              </a:rPr>
              <a:t>User Manual</a:t>
            </a:r>
            <a:endParaRPr lang="en-US" sz="4000" cap="none"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435895" y="5543445"/>
            <a:ext cx="8245160" cy="704955"/>
          </a:xfrm>
        </p:spPr>
        <p:txBody>
          <a:bodyPr>
            <a:normAutofit/>
          </a:bodyPr>
          <a:lstStyle/>
          <a:p>
            <a:pPr algn="ctr"/>
            <a:r>
              <a:rPr lang="en-US" dirty="0" smtClean="0">
                <a:solidFill>
                  <a:srgbClr val="7CEBFF"/>
                </a:solidFill>
              </a:rPr>
              <a:t>Author :  Kevin Johnson George</a:t>
            </a:r>
          </a:p>
        </p:txBody>
      </p:sp>
      <p:sp>
        <p:nvSpPr>
          <p:cNvPr id="4" name="TextBox 3"/>
          <p:cNvSpPr txBox="1"/>
          <p:nvPr/>
        </p:nvSpPr>
        <p:spPr>
          <a:xfrm>
            <a:off x="762000" y="838200"/>
            <a:ext cx="7696200" cy="707886"/>
          </a:xfrm>
          <a:prstGeom prst="rect">
            <a:avLst/>
          </a:prstGeom>
          <a:gradFill>
            <a:gsLst>
              <a:gs pos="0">
                <a:schemeClr val="accent1">
                  <a:tint val="98000"/>
                  <a:lumMod val="110000"/>
                  <a:alpha val="0"/>
                </a:schemeClr>
              </a:gs>
              <a:gs pos="84000">
                <a:schemeClr val="accent1">
                  <a:shade val="90000"/>
                  <a:lumMod val="88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000" b="1" dirty="0" smtClean="0">
                <a:ln w="12700">
                  <a:solidFill>
                    <a:srgbClr val="3D3D3D">
                      <a:satMod val="155000"/>
                    </a:srgbClr>
                  </a:solidFill>
                  <a:prstDash val="solid"/>
                </a:ln>
                <a:solidFill>
                  <a:srgbClr val="EBEBEB">
                    <a:tint val="85000"/>
                    <a:satMod val="155000"/>
                  </a:srgbClr>
                </a:solidFill>
                <a:effectLst>
                  <a:outerShdw blurRad="41275" dist="20320" dir="1800000" algn="tl" rotWithShape="0">
                    <a:srgbClr val="000000">
                      <a:alpha val="40000"/>
                    </a:srgbClr>
                  </a:outerShdw>
                </a:effectLst>
                <a:cs typeface="Calibri" pitchFamily="34" charset="0"/>
              </a:rPr>
              <a:t>Virtual Desktop Assistant - Eve</a:t>
            </a:r>
            <a:endParaRPr lang="en-US" sz="4000" b="1" dirty="0">
              <a:ln w="12700">
                <a:solidFill>
                  <a:srgbClr val="3D3D3D">
                    <a:satMod val="155000"/>
                  </a:srgbClr>
                </a:solidFill>
                <a:prstDash val="solid"/>
              </a:ln>
              <a:solidFill>
                <a:srgbClr val="EBEBEB">
                  <a:tint val="85000"/>
                  <a:satMod val="155000"/>
                </a:srgbClr>
              </a:solidFill>
              <a:effectLst>
                <a:outerShdw blurRad="41275" dist="20320" dir="1800000" algn="tl" rotWithShape="0">
                  <a:srgbClr val="000000">
                    <a:alpha val="40000"/>
                  </a:srgbClr>
                </a:outerShdw>
              </a:effectLst>
              <a:cs typeface="Calibri" pitchFamily="34" charset="0"/>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2389" r="31918"/>
          <a:stretch/>
        </p:blipFill>
        <p:spPr>
          <a:xfrm>
            <a:off x="4191000" y="0"/>
            <a:ext cx="4953000" cy="6858000"/>
          </a:xfrm>
          <a:prstGeom prst="rect">
            <a:avLst/>
          </a:prstGeom>
        </p:spPr>
      </p:pic>
      <p:grpSp>
        <p:nvGrpSpPr>
          <p:cNvPr id="209" name="Google Shape;209;p14"/>
          <p:cNvGrpSpPr/>
          <p:nvPr/>
        </p:nvGrpSpPr>
        <p:grpSpPr>
          <a:xfrm>
            <a:off x="184132" y="2405841"/>
            <a:ext cx="3854468" cy="2138335"/>
            <a:chOff x="0" y="66675"/>
            <a:chExt cx="8500500" cy="4276670"/>
          </a:xfrm>
        </p:grpSpPr>
        <p:sp>
          <p:nvSpPr>
            <p:cNvPr id="210" name="Google Shape;210;p14"/>
            <p:cNvSpPr txBox="1"/>
            <p:nvPr/>
          </p:nvSpPr>
          <p:spPr>
            <a:xfrm>
              <a:off x="0" y="66675"/>
              <a:ext cx="8500500" cy="1231106"/>
            </a:xfrm>
            <a:prstGeom prst="rect">
              <a:avLst/>
            </a:prstGeom>
            <a:noFill/>
            <a:ln>
              <a:noFill/>
            </a:ln>
          </p:spPr>
          <p:txBody>
            <a:bodyPr spcFirstLastPara="1" wrap="square" lIns="0" tIns="0" rIns="0" bIns="0" anchor="t" anchorCtr="0">
              <a:spAutoFit/>
            </a:bodyPr>
            <a:lstStyle/>
            <a:p>
              <a:pPr algn="ctr"/>
              <a:r>
                <a:rPr lang="en" sz="4000" b="1" dirty="0" smtClean="0">
                  <a:solidFill>
                    <a:srgbClr val="022D42"/>
                  </a:solidFill>
                  <a:latin typeface="Quicksand"/>
                  <a:ea typeface="Quicksand"/>
                  <a:cs typeface="Quicksand"/>
                  <a:sym typeface="Quicksand"/>
                </a:rPr>
                <a:t>Sign Up Page</a:t>
              </a:r>
              <a:endParaRPr sz="700" dirty="0">
                <a:solidFill>
                  <a:srgbClr val="022D42"/>
                </a:solidFill>
              </a:endParaRPr>
            </a:p>
          </p:txBody>
        </p:sp>
        <p:sp>
          <p:nvSpPr>
            <p:cNvPr id="211" name="Google Shape;211;p14"/>
            <p:cNvSpPr txBox="1"/>
            <p:nvPr/>
          </p:nvSpPr>
          <p:spPr>
            <a:xfrm>
              <a:off x="0" y="2127353"/>
              <a:ext cx="8500500" cy="2215992"/>
            </a:xfrm>
            <a:prstGeom prst="rect">
              <a:avLst/>
            </a:prstGeom>
            <a:noFill/>
            <a:ln>
              <a:noFill/>
            </a:ln>
          </p:spPr>
          <p:txBody>
            <a:bodyPr spcFirstLastPara="1" wrap="square" lIns="0" tIns="0" rIns="0" bIns="0" anchor="t" anchorCtr="0">
              <a:spAutoFit/>
            </a:bodyPr>
            <a:lstStyle/>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Here the user must fill in the required details when signing up.</a:t>
              </a:r>
            </a:p>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Once signed up the user will be redirected to the ‘Success’ page.</a:t>
              </a:r>
              <a:endParaRPr lang="en" sz="1500" b="1" dirty="0">
                <a:solidFill>
                  <a:srgbClr val="022D42"/>
                </a:solidFill>
                <a:latin typeface="Quicksand"/>
                <a:ea typeface="Quicksand"/>
                <a:cs typeface="Quicksand"/>
                <a:sym typeface="Quicksand"/>
              </a:endParaRPr>
            </a:p>
          </p:txBody>
        </p:sp>
      </p:grpSp>
    </p:spTree>
    <p:extLst>
      <p:ext uri="{BB962C8B-B14F-4D97-AF65-F5344CB8AC3E}">
        <p14:creationId xmlns:p14="http://schemas.microsoft.com/office/powerpoint/2010/main" val="42522383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419601" cy="3352801"/>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352815"/>
            <a:ext cx="4419600" cy="3505201"/>
          </a:xfrm>
          <a:prstGeom prst="rect">
            <a:avLst/>
          </a:prstGeom>
        </p:spPr>
      </p:pic>
      <p:grpSp>
        <p:nvGrpSpPr>
          <p:cNvPr id="60" name="Google Shape;209;p14"/>
          <p:cNvGrpSpPr/>
          <p:nvPr/>
        </p:nvGrpSpPr>
        <p:grpSpPr>
          <a:xfrm>
            <a:off x="5105400" y="2405846"/>
            <a:ext cx="3854468" cy="2692332"/>
            <a:chOff x="0" y="66675"/>
            <a:chExt cx="8500500" cy="5384664"/>
          </a:xfrm>
        </p:grpSpPr>
        <p:sp>
          <p:nvSpPr>
            <p:cNvPr id="61" name="Google Shape;210;p14"/>
            <p:cNvSpPr txBox="1"/>
            <p:nvPr/>
          </p:nvSpPr>
          <p:spPr>
            <a:xfrm>
              <a:off x="0" y="66675"/>
              <a:ext cx="8500500" cy="1231106"/>
            </a:xfrm>
            <a:prstGeom prst="rect">
              <a:avLst/>
            </a:prstGeom>
            <a:noFill/>
            <a:ln>
              <a:noFill/>
            </a:ln>
          </p:spPr>
          <p:txBody>
            <a:bodyPr spcFirstLastPara="1" wrap="square" lIns="0" tIns="0" rIns="0" bIns="0" anchor="t" anchorCtr="0">
              <a:spAutoFit/>
            </a:bodyPr>
            <a:lstStyle/>
            <a:p>
              <a:pPr algn="ctr"/>
              <a:r>
                <a:rPr lang="en" sz="4000" b="1" dirty="0" smtClean="0">
                  <a:solidFill>
                    <a:srgbClr val="022D42"/>
                  </a:solidFill>
                  <a:latin typeface="Quicksand"/>
                  <a:ea typeface="Quicksand"/>
                  <a:cs typeface="Quicksand"/>
                  <a:sym typeface="Quicksand"/>
                </a:rPr>
                <a:t>Suc</a:t>
              </a:r>
              <a:r>
                <a:rPr lang="en-US" sz="4000" b="1" dirty="0" smtClean="0">
                  <a:solidFill>
                    <a:srgbClr val="022D42"/>
                  </a:solidFill>
                  <a:latin typeface="Quicksand"/>
                  <a:ea typeface="Quicksand"/>
                  <a:cs typeface="Quicksand"/>
                  <a:sym typeface="Quicksand"/>
                </a:rPr>
                <a:t>c</a:t>
              </a:r>
              <a:r>
                <a:rPr lang="en" sz="4000" b="1" dirty="0" smtClean="0">
                  <a:solidFill>
                    <a:srgbClr val="022D42"/>
                  </a:solidFill>
                  <a:latin typeface="Quicksand"/>
                  <a:ea typeface="Quicksand"/>
                  <a:cs typeface="Quicksand"/>
                  <a:sym typeface="Quicksand"/>
                </a:rPr>
                <a:t>ess Page</a:t>
              </a:r>
              <a:endParaRPr sz="700" dirty="0">
                <a:solidFill>
                  <a:srgbClr val="022D42"/>
                </a:solidFill>
              </a:endParaRPr>
            </a:p>
          </p:txBody>
        </p:sp>
        <p:sp>
          <p:nvSpPr>
            <p:cNvPr id="62" name="Google Shape;211;p14"/>
            <p:cNvSpPr txBox="1"/>
            <p:nvPr/>
          </p:nvSpPr>
          <p:spPr>
            <a:xfrm>
              <a:off x="0" y="2127353"/>
              <a:ext cx="8500500" cy="3323986"/>
            </a:xfrm>
            <a:prstGeom prst="rect">
              <a:avLst/>
            </a:prstGeom>
            <a:noFill/>
            <a:ln>
              <a:noFill/>
            </a:ln>
          </p:spPr>
          <p:txBody>
            <a:bodyPr spcFirstLastPara="1" wrap="square" lIns="0" tIns="0" rIns="0" bIns="0" anchor="t" anchorCtr="0">
              <a:spAutoFit/>
            </a:bodyPr>
            <a:lstStyle/>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When this page is displayed after signing up, the user has successfully created an account and is ready to sign in.</a:t>
              </a:r>
            </a:p>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The details the user entered are displayed below when scrolled down.</a:t>
              </a:r>
              <a:endParaRPr lang="en" sz="1500" b="1" dirty="0">
                <a:solidFill>
                  <a:srgbClr val="022D42"/>
                </a:solidFill>
                <a:latin typeface="Quicksand"/>
                <a:ea typeface="Quicksand"/>
                <a:cs typeface="Quicksand"/>
                <a:sym typeface="Quicksand"/>
              </a:endParaRPr>
            </a:p>
          </p:txBody>
        </p:sp>
      </p:grpSp>
    </p:spTree>
    <p:extLst>
      <p:ext uri="{BB962C8B-B14F-4D97-AF65-F5344CB8AC3E}">
        <p14:creationId xmlns:p14="http://schemas.microsoft.com/office/powerpoint/2010/main" val="4252238301"/>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733800"/>
          </a:xfrm>
          <a:prstGeom prst="rect">
            <a:avLst/>
          </a:prstGeom>
        </p:spPr>
      </p:pic>
      <p:grpSp>
        <p:nvGrpSpPr>
          <p:cNvPr id="209" name="Google Shape;209;p14"/>
          <p:cNvGrpSpPr/>
          <p:nvPr/>
        </p:nvGrpSpPr>
        <p:grpSpPr>
          <a:xfrm>
            <a:off x="609600" y="3935648"/>
            <a:ext cx="8350268" cy="2215991"/>
            <a:chOff x="-9914870" y="2127353"/>
            <a:chExt cx="18415370" cy="4431982"/>
          </a:xfrm>
        </p:grpSpPr>
        <p:sp>
          <p:nvSpPr>
            <p:cNvPr id="210" name="Google Shape;210;p14"/>
            <p:cNvSpPr txBox="1"/>
            <p:nvPr/>
          </p:nvSpPr>
          <p:spPr>
            <a:xfrm>
              <a:off x="-9914870" y="4009733"/>
              <a:ext cx="8500500" cy="1231106"/>
            </a:xfrm>
            <a:prstGeom prst="rect">
              <a:avLst/>
            </a:prstGeom>
            <a:noFill/>
            <a:ln>
              <a:noFill/>
            </a:ln>
          </p:spPr>
          <p:txBody>
            <a:bodyPr spcFirstLastPara="1" wrap="square" lIns="0" tIns="0" rIns="0" bIns="0" anchor="t" anchorCtr="0">
              <a:spAutoFit/>
            </a:bodyPr>
            <a:lstStyle/>
            <a:p>
              <a:pPr algn="ctr"/>
              <a:r>
                <a:rPr lang="en" sz="4000" b="1" dirty="0" smtClean="0">
                  <a:solidFill>
                    <a:srgbClr val="022D42"/>
                  </a:solidFill>
                  <a:latin typeface="Quicksand"/>
                  <a:ea typeface="Quicksand"/>
                  <a:cs typeface="Quicksand"/>
                  <a:sym typeface="Quicksand"/>
                </a:rPr>
                <a:t>Main Page</a:t>
              </a:r>
              <a:endParaRPr sz="700" dirty="0">
                <a:solidFill>
                  <a:srgbClr val="022D42"/>
                </a:solidFill>
              </a:endParaRPr>
            </a:p>
          </p:txBody>
        </p:sp>
        <p:sp>
          <p:nvSpPr>
            <p:cNvPr id="211" name="Google Shape;211;p14"/>
            <p:cNvSpPr txBox="1"/>
            <p:nvPr/>
          </p:nvSpPr>
          <p:spPr>
            <a:xfrm>
              <a:off x="0" y="2127353"/>
              <a:ext cx="8500500" cy="4431982"/>
            </a:xfrm>
            <a:prstGeom prst="rect">
              <a:avLst/>
            </a:prstGeom>
            <a:noFill/>
            <a:ln>
              <a:noFill/>
            </a:ln>
          </p:spPr>
          <p:txBody>
            <a:bodyPr spcFirstLastPara="1" wrap="square" lIns="0" tIns="0" rIns="0" bIns="0" anchor="t" anchorCtr="0">
              <a:spAutoFit/>
            </a:bodyPr>
            <a:lstStyle/>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User will be greeted in the ‘Main’ page and here is where the user can give commands to Eve when clicking on the microphone button.</a:t>
              </a:r>
            </a:p>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The system will then start listening and awaits for the user’s commands and then proceeds to perform the given tasks accordingly.</a:t>
              </a:r>
              <a:endParaRPr lang="en" sz="1500" b="1" dirty="0">
                <a:solidFill>
                  <a:srgbClr val="022D42"/>
                </a:solidFill>
                <a:latin typeface="Quicksand"/>
                <a:ea typeface="Quicksand"/>
                <a:cs typeface="Quicksand"/>
                <a:sym typeface="Quicksand"/>
              </a:endParaRPr>
            </a:p>
          </p:txBody>
        </p:sp>
      </p:grpSp>
    </p:spTree>
    <p:extLst>
      <p:ext uri="{BB962C8B-B14F-4D97-AF65-F5344CB8AC3E}">
        <p14:creationId xmlns:p14="http://schemas.microsoft.com/office/powerpoint/2010/main" val="3253897946"/>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3260">
            <a:alpha val="97000"/>
          </a:srgbClr>
        </a:solidFill>
        <a:effectLst/>
      </p:bgPr>
    </p:bg>
    <p:spTree>
      <p:nvGrpSpPr>
        <p:cNvPr id="1" name="Shape 675"/>
        <p:cNvGrpSpPr/>
        <p:nvPr/>
      </p:nvGrpSpPr>
      <p:grpSpPr>
        <a:xfrm>
          <a:off x="0" y="0"/>
          <a:ext cx="0" cy="0"/>
          <a:chOff x="0" y="0"/>
          <a:chExt cx="0" cy="0"/>
        </a:xfrm>
      </p:grpSpPr>
      <p:grpSp>
        <p:nvGrpSpPr>
          <p:cNvPr id="676" name="Google Shape;676;p30"/>
          <p:cNvGrpSpPr/>
          <p:nvPr/>
        </p:nvGrpSpPr>
        <p:grpSpPr>
          <a:xfrm>
            <a:off x="875721" y="1243475"/>
            <a:ext cx="6063638" cy="2159072"/>
            <a:chOff x="0" y="66675"/>
            <a:chExt cx="16169700" cy="4318142"/>
          </a:xfrm>
        </p:grpSpPr>
        <p:sp>
          <p:nvSpPr>
            <p:cNvPr id="677" name="Google Shape;677;p30"/>
            <p:cNvSpPr txBox="1"/>
            <p:nvPr/>
          </p:nvSpPr>
          <p:spPr>
            <a:xfrm>
              <a:off x="0" y="66675"/>
              <a:ext cx="16169700" cy="1231106"/>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 sz="4000" b="1" kern="0" dirty="0" smtClean="0">
                  <a:solidFill>
                    <a:srgbClr val="FFFFFF"/>
                  </a:solidFill>
                  <a:latin typeface="Quicksand"/>
                  <a:ea typeface="Quicksand"/>
                  <a:cs typeface="Quicksand"/>
                  <a:sym typeface="Quicksand"/>
                </a:rPr>
                <a:t>Contact Person</a:t>
              </a:r>
              <a:endParaRPr sz="700" b="1" kern="0" dirty="0">
                <a:solidFill>
                  <a:srgbClr val="FFFFFF"/>
                </a:solidFill>
                <a:latin typeface="Quicksand"/>
                <a:ea typeface="Quicksand"/>
                <a:cs typeface="Quicksand"/>
                <a:sym typeface="Quicksand"/>
              </a:endParaRPr>
            </a:p>
          </p:txBody>
        </p:sp>
        <p:sp>
          <p:nvSpPr>
            <p:cNvPr id="678" name="Google Shape;678;p30"/>
            <p:cNvSpPr txBox="1"/>
            <p:nvPr/>
          </p:nvSpPr>
          <p:spPr>
            <a:xfrm>
              <a:off x="0" y="2168826"/>
              <a:ext cx="16169700" cy="2215991"/>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sz="2000" b="1" kern="0" dirty="0" smtClean="0">
                  <a:solidFill>
                    <a:srgbClr val="FFFFFF"/>
                  </a:solidFill>
                  <a:latin typeface="Quicksand"/>
                  <a:ea typeface="Quicksand"/>
                  <a:cs typeface="Quicksand"/>
                  <a:sym typeface="Quicksand"/>
                </a:rPr>
                <a:t>Please reach out to Kevin Johnson George at </a:t>
              </a:r>
              <a:r>
                <a:rPr lang="en" sz="2000" b="1" kern="0" dirty="0" smtClean="0">
                  <a:solidFill>
                    <a:srgbClr val="FFFFFF"/>
                  </a:solidFill>
                  <a:latin typeface="Quicksand"/>
                  <a:ea typeface="Quicksand"/>
                  <a:cs typeface="Quicksand"/>
                  <a:sym typeface="Quicksand"/>
                  <a:hlinkClick r:id="rId3"/>
                </a:rPr>
                <a:t>kev11geo@gmail.com</a:t>
              </a:r>
              <a:r>
                <a:rPr lang="en" sz="2000" b="1" kern="0" dirty="0" smtClean="0">
                  <a:solidFill>
                    <a:srgbClr val="FFFFFF"/>
                  </a:solidFill>
                  <a:latin typeface="Quicksand"/>
                  <a:ea typeface="Quicksand"/>
                  <a:cs typeface="Quicksand"/>
                  <a:sym typeface="Quicksand"/>
                </a:rPr>
                <a:t> for any questions/concerns/suggestions on the App.</a:t>
              </a:r>
              <a:endParaRPr sz="2000" b="1" kern="0" dirty="0">
                <a:solidFill>
                  <a:srgbClr val="FFFFFF"/>
                </a:solidFill>
                <a:latin typeface="Quicksand"/>
                <a:ea typeface="Quicksand"/>
                <a:cs typeface="Quicksand"/>
                <a:sym typeface="Quicksand"/>
              </a:endParaRPr>
            </a:p>
          </p:txBody>
        </p:sp>
      </p:grpSp>
      <p:grpSp>
        <p:nvGrpSpPr>
          <p:cNvPr id="686" name="Google Shape;686;p30"/>
          <p:cNvGrpSpPr/>
          <p:nvPr/>
        </p:nvGrpSpPr>
        <p:grpSpPr>
          <a:xfrm>
            <a:off x="7195135" y="3228891"/>
            <a:ext cx="1436167" cy="3811532"/>
            <a:chOff x="14390248" y="4843336"/>
            <a:chExt cx="2872333" cy="5717299"/>
          </a:xfrm>
        </p:grpSpPr>
        <p:sp>
          <p:nvSpPr>
            <p:cNvPr id="687" name="Google Shape;687;p30"/>
            <p:cNvSpPr/>
            <p:nvPr/>
          </p:nvSpPr>
          <p:spPr>
            <a:xfrm>
              <a:off x="14390248" y="4843336"/>
              <a:ext cx="2872333" cy="5717299"/>
            </a:xfrm>
            <a:custGeom>
              <a:avLst/>
              <a:gdLst/>
              <a:ahLst/>
              <a:cxnLst/>
              <a:rect l="l" t="t" r="r" b="b"/>
              <a:pathLst>
                <a:path w="2872333" h="5717299" extrusionOk="0">
                  <a:moveTo>
                    <a:pt x="2591839" y="5665767"/>
                  </a:moveTo>
                  <a:cubicBezTo>
                    <a:pt x="2506419" y="5688716"/>
                    <a:pt x="2377815" y="5719258"/>
                    <a:pt x="2291755" y="5679694"/>
                  </a:cubicBezTo>
                  <a:cubicBezTo>
                    <a:pt x="2291286" y="5679534"/>
                    <a:pt x="2290966" y="5679214"/>
                    <a:pt x="2290486" y="5679065"/>
                  </a:cubicBezTo>
                  <a:cubicBezTo>
                    <a:pt x="2288909" y="5678276"/>
                    <a:pt x="2287320" y="5677487"/>
                    <a:pt x="2285583" y="5676687"/>
                  </a:cubicBezTo>
                  <a:cubicBezTo>
                    <a:pt x="2284794" y="5676206"/>
                    <a:pt x="2283845" y="5675737"/>
                    <a:pt x="2282896" y="5675109"/>
                  </a:cubicBezTo>
                  <a:cubicBezTo>
                    <a:pt x="2281159" y="5674159"/>
                    <a:pt x="2279261" y="5673211"/>
                    <a:pt x="2277524" y="5672101"/>
                  </a:cubicBezTo>
                  <a:cubicBezTo>
                    <a:pt x="2274518" y="5672890"/>
                    <a:pt x="2271512" y="5673679"/>
                    <a:pt x="2268505" y="5674320"/>
                  </a:cubicBezTo>
                  <a:cubicBezTo>
                    <a:pt x="2266928" y="5674640"/>
                    <a:pt x="2265339" y="5674948"/>
                    <a:pt x="2263922" y="5675269"/>
                  </a:cubicBezTo>
                  <a:cubicBezTo>
                    <a:pt x="2261076" y="5675898"/>
                    <a:pt x="2258229" y="5676538"/>
                    <a:pt x="2255383" y="5677007"/>
                  </a:cubicBezTo>
                  <a:cubicBezTo>
                    <a:pt x="2251908" y="5677796"/>
                    <a:pt x="2248582" y="5678276"/>
                    <a:pt x="2245256" y="5678905"/>
                  </a:cubicBezTo>
                  <a:cubicBezTo>
                    <a:pt x="2241301" y="5679534"/>
                    <a:pt x="2237346" y="5680014"/>
                    <a:pt x="2233391" y="5680643"/>
                  </a:cubicBezTo>
                  <a:cubicBezTo>
                    <a:pt x="2207924" y="5684279"/>
                    <a:pt x="2182297" y="5686017"/>
                    <a:pt x="2157298" y="5688075"/>
                  </a:cubicBezTo>
                  <a:cubicBezTo>
                    <a:pt x="2150817" y="5688395"/>
                    <a:pt x="2144325" y="5688864"/>
                    <a:pt x="2137844" y="5689345"/>
                  </a:cubicBezTo>
                  <a:cubicBezTo>
                    <a:pt x="2130254" y="5691083"/>
                    <a:pt x="2122504" y="5692981"/>
                    <a:pt x="2114743" y="5694719"/>
                  </a:cubicBezTo>
                  <a:cubicBezTo>
                    <a:pt x="2109370" y="5695828"/>
                    <a:pt x="2103987" y="5697097"/>
                    <a:pt x="2098603" y="5698206"/>
                  </a:cubicBezTo>
                  <a:cubicBezTo>
                    <a:pt x="2090373" y="5699944"/>
                    <a:pt x="2082154" y="5701534"/>
                    <a:pt x="2074084" y="5703112"/>
                  </a:cubicBezTo>
                  <a:cubicBezTo>
                    <a:pt x="2069181" y="5704061"/>
                    <a:pt x="2064277" y="5705010"/>
                    <a:pt x="2059373" y="5705799"/>
                  </a:cubicBezTo>
                  <a:cubicBezTo>
                    <a:pt x="1739046" y="5761817"/>
                    <a:pt x="1407013" y="5603253"/>
                    <a:pt x="1307511" y="5445170"/>
                  </a:cubicBezTo>
                  <a:cubicBezTo>
                    <a:pt x="917103" y="5111748"/>
                    <a:pt x="795300" y="4255637"/>
                    <a:pt x="444910" y="3228317"/>
                  </a:cubicBezTo>
                  <a:cubicBezTo>
                    <a:pt x="269166" y="2695509"/>
                    <a:pt x="-17945" y="1788926"/>
                    <a:pt x="881" y="1263082"/>
                  </a:cubicBezTo>
                  <a:cubicBezTo>
                    <a:pt x="4208" y="838195"/>
                    <a:pt x="145306" y="542118"/>
                    <a:pt x="533187" y="343521"/>
                  </a:cubicBezTo>
                  <a:cubicBezTo>
                    <a:pt x="568782" y="325169"/>
                    <a:pt x="623042" y="287823"/>
                    <a:pt x="672868" y="271049"/>
                  </a:cubicBezTo>
                  <a:cubicBezTo>
                    <a:pt x="686001" y="61852"/>
                    <a:pt x="1028470" y="-25657"/>
                    <a:pt x="1200419" y="6463"/>
                  </a:cubicBezTo>
                  <a:cubicBezTo>
                    <a:pt x="1469972" y="68176"/>
                    <a:pt x="1697919" y="978406"/>
                    <a:pt x="1847247" y="1467065"/>
                  </a:cubicBezTo>
                  <a:cubicBezTo>
                    <a:pt x="1901347" y="1661545"/>
                    <a:pt x="1948006" y="1828650"/>
                    <a:pt x="1813241" y="1960160"/>
                  </a:cubicBezTo>
                  <a:cubicBezTo>
                    <a:pt x="1693015" y="2069189"/>
                    <a:pt x="1388039" y="2228073"/>
                    <a:pt x="1259423" y="2056531"/>
                  </a:cubicBezTo>
                  <a:cubicBezTo>
                    <a:pt x="1257685" y="2054152"/>
                    <a:pt x="1255937" y="2051785"/>
                    <a:pt x="1254199" y="2049247"/>
                  </a:cubicBezTo>
                  <a:cubicBezTo>
                    <a:pt x="1252462" y="2046869"/>
                    <a:pt x="1250713" y="2044341"/>
                    <a:pt x="1248975" y="2041963"/>
                  </a:cubicBezTo>
                  <a:cubicBezTo>
                    <a:pt x="1245500" y="2043381"/>
                    <a:pt x="1241854" y="2044650"/>
                    <a:pt x="1238219" y="2046080"/>
                  </a:cubicBezTo>
                  <a:cubicBezTo>
                    <a:pt x="1238059" y="2046080"/>
                    <a:pt x="1237751" y="2046240"/>
                    <a:pt x="1237431" y="2046400"/>
                  </a:cubicBezTo>
                  <a:cubicBezTo>
                    <a:pt x="1234104" y="2047509"/>
                    <a:pt x="1230790" y="2048618"/>
                    <a:pt x="1227463" y="2049727"/>
                  </a:cubicBezTo>
                  <a:cubicBezTo>
                    <a:pt x="1226835" y="2049887"/>
                    <a:pt x="1226354" y="2050047"/>
                    <a:pt x="1225726" y="2050356"/>
                  </a:cubicBezTo>
                  <a:lnTo>
                    <a:pt x="1216707" y="2053203"/>
                  </a:lnTo>
                  <a:cubicBezTo>
                    <a:pt x="1213072" y="2054152"/>
                    <a:pt x="1209586" y="2055101"/>
                    <a:pt x="1205951" y="2056211"/>
                  </a:cubicBezTo>
                  <a:cubicBezTo>
                    <a:pt x="1189971" y="2060647"/>
                    <a:pt x="1175100" y="2063803"/>
                    <a:pt x="1164035" y="2066182"/>
                  </a:cubicBezTo>
                  <a:cubicBezTo>
                    <a:pt x="1134293" y="2072985"/>
                    <a:pt x="1104551" y="2079160"/>
                    <a:pt x="1074981" y="2086752"/>
                  </a:cubicBezTo>
                  <a:lnTo>
                    <a:pt x="1074821" y="2086913"/>
                  </a:lnTo>
                  <a:cubicBezTo>
                    <a:pt x="1071494" y="2087862"/>
                    <a:pt x="1068339" y="2088491"/>
                    <a:pt x="1065013" y="2089291"/>
                  </a:cubicBezTo>
                  <a:cubicBezTo>
                    <a:pt x="1062487" y="2089920"/>
                    <a:pt x="1059790" y="2090560"/>
                    <a:pt x="1057263" y="2091189"/>
                  </a:cubicBezTo>
                  <a:cubicBezTo>
                    <a:pt x="1054577" y="2091818"/>
                    <a:pt x="1052040" y="2092298"/>
                    <a:pt x="1049354" y="2092767"/>
                  </a:cubicBezTo>
                  <a:cubicBezTo>
                    <a:pt x="1047296" y="2093087"/>
                    <a:pt x="1045078" y="2093396"/>
                    <a:pt x="1042872" y="2093716"/>
                  </a:cubicBezTo>
                  <a:cubicBezTo>
                    <a:pt x="1039706" y="2094196"/>
                    <a:pt x="1036540" y="2094665"/>
                    <a:pt x="1033225" y="2094985"/>
                  </a:cubicBezTo>
                  <a:cubicBezTo>
                    <a:pt x="1028481" y="2095614"/>
                    <a:pt x="1023578" y="2096095"/>
                    <a:pt x="1018834" y="2096563"/>
                  </a:cubicBezTo>
                  <a:cubicBezTo>
                    <a:pt x="860648" y="2110011"/>
                    <a:pt x="741371" y="2112229"/>
                    <a:pt x="732832" y="2287567"/>
                  </a:cubicBezTo>
                  <a:cubicBezTo>
                    <a:pt x="712589" y="2553102"/>
                    <a:pt x="789459" y="2708179"/>
                    <a:pt x="1133207" y="3743732"/>
                  </a:cubicBezTo>
                  <a:cubicBezTo>
                    <a:pt x="1186828" y="3867009"/>
                    <a:pt x="1254851" y="4307082"/>
                    <a:pt x="1435029" y="4256449"/>
                  </a:cubicBezTo>
                  <a:cubicBezTo>
                    <a:pt x="1539115" y="4214518"/>
                    <a:pt x="1718654" y="4058642"/>
                    <a:pt x="1851064" y="4073838"/>
                  </a:cubicBezTo>
                  <a:cubicBezTo>
                    <a:pt x="1866404" y="4030478"/>
                    <a:pt x="1896786" y="3994711"/>
                    <a:pt x="1948189" y="3976987"/>
                  </a:cubicBezTo>
                  <a:cubicBezTo>
                    <a:pt x="2094671" y="3916224"/>
                    <a:pt x="2361218" y="3829183"/>
                    <a:pt x="2487925" y="3961951"/>
                  </a:cubicBezTo>
                  <a:cubicBezTo>
                    <a:pt x="2575883" y="4071769"/>
                    <a:pt x="2765388" y="4775330"/>
                    <a:pt x="2809681" y="4974406"/>
                  </a:cubicBezTo>
                  <a:cubicBezTo>
                    <a:pt x="2883534" y="5351806"/>
                    <a:pt x="2964370" y="5564810"/>
                    <a:pt x="2591839" y="5665767"/>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88" name="Google Shape;688;p30"/>
            <p:cNvSpPr/>
            <p:nvPr/>
          </p:nvSpPr>
          <p:spPr>
            <a:xfrm>
              <a:off x="16251363" y="9270726"/>
              <a:ext cx="430595" cy="1278443"/>
            </a:xfrm>
            <a:custGeom>
              <a:avLst/>
              <a:gdLst/>
              <a:ahLst/>
              <a:cxnLst/>
              <a:rect l="l" t="t" r="r" b="b"/>
              <a:pathLst>
                <a:path w="430595" h="1278443" extrusionOk="0">
                  <a:moveTo>
                    <a:pt x="430596" y="1252189"/>
                  </a:moveTo>
                  <a:lnTo>
                    <a:pt x="430596" y="1252246"/>
                  </a:lnTo>
                  <a:cubicBezTo>
                    <a:pt x="430230" y="1252064"/>
                    <a:pt x="429796" y="1251881"/>
                    <a:pt x="429418" y="1251629"/>
                  </a:cubicBezTo>
                  <a:cubicBezTo>
                    <a:pt x="427807" y="1250886"/>
                    <a:pt x="426138" y="1250085"/>
                    <a:pt x="424538" y="1249216"/>
                  </a:cubicBezTo>
                  <a:cubicBezTo>
                    <a:pt x="423612" y="1248782"/>
                    <a:pt x="422686" y="1248290"/>
                    <a:pt x="421760" y="1247730"/>
                  </a:cubicBezTo>
                  <a:cubicBezTo>
                    <a:pt x="419965" y="1246804"/>
                    <a:pt x="418171" y="1245809"/>
                    <a:pt x="416388" y="1244768"/>
                  </a:cubicBezTo>
                  <a:cubicBezTo>
                    <a:pt x="413427" y="1245512"/>
                    <a:pt x="410398" y="1246255"/>
                    <a:pt x="407369" y="1246929"/>
                  </a:cubicBezTo>
                  <a:cubicBezTo>
                    <a:pt x="405826" y="1247295"/>
                    <a:pt x="404283" y="1247604"/>
                    <a:pt x="402740" y="1247913"/>
                  </a:cubicBezTo>
                  <a:cubicBezTo>
                    <a:pt x="399893" y="1248530"/>
                    <a:pt x="397059" y="1249148"/>
                    <a:pt x="394213" y="1249639"/>
                  </a:cubicBezTo>
                  <a:cubicBezTo>
                    <a:pt x="390818" y="1250314"/>
                    <a:pt x="387480" y="1250874"/>
                    <a:pt x="384074" y="1251435"/>
                  </a:cubicBezTo>
                  <a:cubicBezTo>
                    <a:pt x="380119" y="1252109"/>
                    <a:pt x="376221" y="1252670"/>
                    <a:pt x="372266" y="1253287"/>
                  </a:cubicBezTo>
                  <a:cubicBezTo>
                    <a:pt x="346867" y="1256809"/>
                    <a:pt x="321160" y="1258604"/>
                    <a:pt x="296139" y="1260640"/>
                  </a:cubicBezTo>
                  <a:cubicBezTo>
                    <a:pt x="289715" y="1261005"/>
                    <a:pt x="283291" y="1261440"/>
                    <a:pt x="276799" y="1261875"/>
                  </a:cubicBezTo>
                  <a:cubicBezTo>
                    <a:pt x="269072" y="1263727"/>
                    <a:pt x="261356" y="1265579"/>
                    <a:pt x="253561" y="1267317"/>
                  </a:cubicBezTo>
                  <a:cubicBezTo>
                    <a:pt x="248245" y="1268495"/>
                    <a:pt x="242873" y="1269661"/>
                    <a:pt x="237489" y="1270839"/>
                  </a:cubicBezTo>
                  <a:cubicBezTo>
                    <a:pt x="229328" y="1272566"/>
                    <a:pt x="221109" y="1274178"/>
                    <a:pt x="212959" y="1275722"/>
                  </a:cubicBezTo>
                  <a:cubicBezTo>
                    <a:pt x="208079" y="1276648"/>
                    <a:pt x="203129" y="1277574"/>
                    <a:pt x="198191" y="1278443"/>
                  </a:cubicBezTo>
                  <a:cubicBezTo>
                    <a:pt x="144868" y="966095"/>
                    <a:pt x="85544" y="654925"/>
                    <a:pt x="34507" y="342142"/>
                  </a:cubicBezTo>
                  <a:cubicBezTo>
                    <a:pt x="34507" y="341833"/>
                    <a:pt x="34450" y="341525"/>
                    <a:pt x="34381" y="341216"/>
                  </a:cubicBezTo>
                  <a:cubicBezTo>
                    <a:pt x="21773" y="250905"/>
                    <a:pt x="12880" y="160103"/>
                    <a:pt x="3484" y="69415"/>
                  </a:cubicBezTo>
                  <a:cubicBezTo>
                    <a:pt x="3119" y="52606"/>
                    <a:pt x="-4734" y="33933"/>
                    <a:pt x="4410" y="18542"/>
                  </a:cubicBezTo>
                  <a:cubicBezTo>
                    <a:pt x="6697" y="14586"/>
                    <a:pt x="10160" y="11681"/>
                    <a:pt x="14172" y="9886"/>
                  </a:cubicBezTo>
                  <a:cubicBezTo>
                    <a:pt x="16950" y="5187"/>
                    <a:pt x="20973" y="1916"/>
                    <a:pt x="26654" y="487"/>
                  </a:cubicBezTo>
                  <a:cubicBezTo>
                    <a:pt x="35856" y="-1548"/>
                    <a:pt x="47103" y="2900"/>
                    <a:pt x="51058" y="11921"/>
                  </a:cubicBezTo>
                  <a:cubicBezTo>
                    <a:pt x="82755" y="151435"/>
                    <a:pt x="133369" y="285826"/>
                    <a:pt x="176748" y="422127"/>
                  </a:cubicBezTo>
                  <a:cubicBezTo>
                    <a:pt x="260967" y="687376"/>
                    <a:pt x="351623" y="951013"/>
                    <a:pt x="422617" y="1220218"/>
                  </a:cubicBezTo>
                  <a:cubicBezTo>
                    <a:pt x="425281" y="1230932"/>
                    <a:pt x="427932" y="1241555"/>
                    <a:pt x="430596" y="125218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89" name="Google Shape;689;p30"/>
            <p:cNvSpPr/>
            <p:nvPr/>
          </p:nvSpPr>
          <p:spPr>
            <a:xfrm>
              <a:off x="15174417" y="5688650"/>
              <a:ext cx="475231" cy="1251272"/>
            </a:xfrm>
            <a:custGeom>
              <a:avLst/>
              <a:gdLst/>
              <a:ahLst/>
              <a:cxnLst/>
              <a:rect l="l" t="t" r="r" b="b"/>
              <a:pathLst>
                <a:path w="475231" h="1251272" extrusionOk="0">
                  <a:moveTo>
                    <a:pt x="473688" y="1206141"/>
                  </a:moveTo>
                  <a:cubicBezTo>
                    <a:pt x="474180" y="1207810"/>
                    <a:pt x="474740" y="1209479"/>
                    <a:pt x="475232" y="1211149"/>
                  </a:cubicBezTo>
                  <a:cubicBezTo>
                    <a:pt x="473437" y="1208805"/>
                    <a:pt x="471711" y="1206392"/>
                    <a:pt x="469985" y="1203979"/>
                  </a:cubicBezTo>
                  <a:cubicBezTo>
                    <a:pt x="468259" y="1201567"/>
                    <a:pt x="466522" y="1199097"/>
                    <a:pt x="464853" y="1196627"/>
                  </a:cubicBezTo>
                  <a:cubicBezTo>
                    <a:pt x="461332" y="1198045"/>
                    <a:pt x="457743" y="1199406"/>
                    <a:pt x="454097" y="1200709"/>
                  </a:cubicBezTo>
                  <a:cubicBezTo>
                    <a:pt x="453845" y="1200835"/>
                    <a:pt x="453537" y="1200892"/>
                    <a:pt x="453297" y="1201018"/>
                  </a:cubicBezTo>
                  <a:cubicBezTo>
                    <a:pt x="449959" y="1202196"/>
                    <a:pt x="446621" y="1203362"/>
                    <a:pt x="443283" y="1204414"/>
                  </a:cubicBezTo>
                  <a:cubicBezTo>
                    <a:pt x="442723" y="1204597"/>
                    <a:pt x="442175" y="1204780"/>
                    <a:pt x="441615" y="1204974"/>
                  </a:cubicBezTo>
                  <a:cubicBezTo>
                    <a:pt x="438528" y="1205969"/>
                    <a:pt x="435499" y="1206895"/>
                    <a:pt x="432470" y="1207821"/>
                  </a:cubicBezTo>
                  <a:cubicBezTo>
                    <a:pt x="428881" y="1208874"/>
                    <a:pt x="425360" y="1209857"/>
                    <a:pt x="421840" y="1210852"/>
                  </a:cubicBezTo>
                  <a:cubicBezTo>
                    <a:pt x="405769" y="1215300"/>
                    <a:pt x="391000" y="1218582"/>
                    <a:pt x="379879" y="1220800"/>
                  </a:cubicBezTo>
                  <a:cubicBezTo>
                    <a:pt x="350159" y="1227603"/>
                    <a:pt x="320440" y="1233904"/>
                    <a:pt x="290835" y="1241508"/>
                  </a:cubicBezTo>
                  <a:cubicBezTo>
                    <a:pt x="290778" y="1241508"/>
                    <a:pt x="290652" y="1241565"/>
                    <a:pt x="290584" y="1241565"/>
                  </a:cubicBezTo>
                  <a:cubicBezTo>
                    <a:pt x="287372" y="1242491"/>
                    <a:pt x="284160" y="1243234"/>
                    <a:pt x="280822" y="1243978"/>
                  </a:cubicBezTo>
                  <a:cubicBezTo>
                    <a:pt x="278227" y="1244652"/>
                    <a:pt x="275633" y="1245281"/>
                    <a:pt x="273038" y="1245830"/>
                  </a:cubicBezTo>
                  <a:cubicBezTo>
                    <a:pt x="270386" y="1246448"/>
                    <a:pt x="267780" y="1246939"/>
                    <a:pt x="265128" y="1247374"/>
                  </a:cubicBezTo>
                  <a:cubicBezTo>
                    <a:pt x="263025" y="1247808"/>
                    <a:pt x="260864" y="1248117"/>
                    <a:pt x="258704" y="1248426"/>
                  </a:cubicBezTo>
                  <a:cubicBezTo>
                    <a:pt x="255492" y="1248918"/>
                    <a:pt x="252280" y="1249352"/>
                    <a:pt x="249068" y="1249729"/>
                  </a:cubicBezTo>
                  <a:cubicBezTo>
                    <a:pt x="244244" y="1250347"/>
                    <a:pt x="239432" y="1250839"/>
                    <a:pt x="234609" y="1251273"/>
                  </a:cubicBezTo>
                  <a:cubicBezTo>
                    <a:pt x="218789" y="1176605"/>
                    <a:pt x="202226" y="1102303"/>
                    <a:pt x="183011" y="1028435"/>
                  </a:cubicBezTo>
                  <a:cubicBezTo>
                    <a:pt x="145874" y="873713"/>
                    <a:pt x="121961" y="716270"/>
                    <a:pt x="85498" y="561422"/>
                  </a:cubicBezTo>
                  <a:cubicBezTo>
                    <a:pt x="46257" y="385809"/>
                    <a:pt x="18207" y="207967"/>
                    <a:pt x="44" y="29324"/>
                  </a:cubicBezTo>
                  <a:cubicBezTo>
                    <a:pt x="-1191" y="8307"/>
                    <a:pt x="23956" y="-7519"/>
                    <a:pt x="42188" y="3733"/>
                  </a:cubicBezTo>
                  <a:cubicBezTo>
                    <a:pt x="55539" y="11085"/>
                    <a:pt x="57882" y="27345"/>
                    <a:pt x="64500" y="39958"/>
                  </a:cubicBezTo>
                  <a:cubicBezTo>
                    <a:pt x="184623" y="319672"/>
                    <a:pt x="279782" y="609516"/>
                    <a:pt x="379078" y="897143"/>
                  </a:cubicBezTo>
                  <a:cubicBezTo>
                    <a:pt x="411964" y="999677"/>
                    <a:pt x="440826" y="1103583"/>
                    <a:pt x="473688" y="120614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0" name="Google Shape;690;p30"/>
            <p:cNvSpPr/>
            <p:nvPr/>
          </p:nvSpPr>
          <p:spPr>
            <a:xfrm>
              <a:off x="15046884" y="5241595"/>
              <a:ext cx="146421" cy="336710"/>
            </a:xfrm>
            <a:custGeom>
              <a:avLst/>
              <a:gdLst/>
              <a:ahLst/>
              <a:cxnLst/>
              <a:rect l="l" t="t" r="r" b="b"/>
              <a:pathLst>
                <a:path w="146421" h="336710" extrusionOk="0">
                  <a:moveTo>
                    <a:pt x="92312" y="320147"/>
                  </a:moveTo>
                  <a:cubicBezTo>
                    <a:pt x="68640" y="255312"/>
                    <a:pt x="46144" y="189883"/>
                    <a:pt x="22609" y="124992"/>
                  </a:cubicBezTo>
                  <a:cubicBezTo>
                    <a:pt x="14471" y="92026"/>
                    <a:pt x="-28714" y="1749"/>
                    <a:pt x="31445" y="0"/>
                  </a:cubicBezTo>
                  <a:cubicBezTo>
                    <a:pt x="60192" y="2927"/>
                    <a:pt x="55929" y="34350"/>
                    <a:pt x="60798" y="55218"/>
                  </a:cubicBezTo>
                  <a:cubicBezTo>
                    <a:pt x="83145" y="138873"/>
                    <a:pt x="118648" y="218481"/>
                    <a:pt x="145144" y="300856"/>
                  </a:cubicBezTo>
                  <a:cubicBezTo>
                    <a:pt x="154883" y="333845"/>
                    <a:pt x="106212" y="351912"/>
                    <a:pt x="92312" y="32014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1" name="Google Shape;691;p30"/>
            <p:cNvSpPr/>
            <p:nvPr/>
          </p:nvSpPr>
          <p:spPr>
            <a:xfrm>
              <a:off x="16204788" y="9014414"/>
              <a:ext cx="64216" cy="146952"/>
            </a:xfrm>
            <a:custGeom>
              <a:avLst/>
              <a:gdLst/>
              <a:ahLst/>
              <a:cxnLst/>
              <a:rect l="l" t="t" r="r" b="b"/>
              <a:pathLst>
                <a:path w="64216" h="146952" extrusionOk="0">
                  <a:moveTo>
                    <a:pt x="12178" y="127931"/>
                  </a:moveTo>
                  <a:cubicBezTo>
                    <a:pt x="3948" y="93719"/>
                    <a:pt x="1456" y="58134"/>
                    <a:pt x="4" y="23098"/>
                  </a:cubicBezTo>
                  <a:cubicBezTo>
                    <a:pt x="-464" y="-3110"/>
                    <a:pt x="36948" y="-9090"/>
                    <a:pt x="44618" y="15986"/>
                  </a:cubicBezTo>
                  <a:cubicBezTo>
                    <a:pt x="53179" y="48826"/>
                    <a:pt x="58208" y="82696"/>
                    <a:pt x="63958" y="116188"/>
                  </a:cubicBezTo>
                  <a:cubicBezTo>
                    <a:pt x="65752" y="129349"/>
                    <a:pt x="58083" y="142144"/>
                    <a:pt x="45178" y="145918"/>
                  </a:cubicBezTo>
                  <a:cubicBezTo>
                    <a:pt x="31713" y="149931"/>
                    <a:pt x="15824" y="141927"/>
                    <a:pt x="12178" y="12793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nvGrpSpPr>
          <p:cNvPr id="692" name="Google Shape;692;p30"/>
          <p:cNvGrpSpPr/>
          <p:nvPr/>
        </p:nvGrpSpPr>
        <p:grpSpPr>
          <a:xfrm>
            <a:off x="6162490" y="-751119"/>
            <a:ext cx="1552857" cy="2053659"/>
            <a:chOff x="6162478" y="-563339"/>
            <a:chExt cx="1552857" cy="1540244"/>
          </a:xfrm>
        </p:grpSpPr>
        <p:sp>
          <p:nvSpPr>
            <p:cNvPr id="693" name="Google Shape;693;p30"/>
            <p:cNvSpPr/>
            <p:nvPr/>
          </p:nvSpPr>
          <p:spPr>
            <a:xfrm rot="1196989">
              <a:off x="6330080" y="-391511"/>
              <a:ext cx="1217654" cy="1196589"/>
            </a:xfrm>
            <a:custGeom>
              <a:avLst/>
              <a:gdLst/>
              <a:ahLst/>
              <a:cxnLst/>
              <a:rect l="l" t="t" r="r" b="b"/>
              <a:pathLst>
                <a:path w="2435287" h="2393157" extrusionOk="0">
                  <a:moveTo>
                    <a:pt x="1198897" y="22"/>
                  </a:moveTo>
                  <a:cubicBezTo>
                    <a:pt x="1296941" y="-1954"/>
                    <a:pt x="1348934" y="126788"/>
                    <a:pt x="1375967" y="202737"/>
                  </a:cubicBezTo>
                  <a:cubicBezTo>
                    <a:pt x="1445162" y="397152"/>
                    <a:pt x="1540198" y="579865"/>
                    <a:pt x="1612597" y="773294"/>
                  </a:cubicBezTo>
                  <a:cubicBezTo>
                    <a:pt x="1615791" y="781823"/>
                    <a:pt x="1623813" y="787548"/>
                    <a:pt x="1632921" y="787682"/>
                  </a:cubicBezTo>
                  <a:cubicBezTo>
                    <a:pt x="1837413" y="790740"/>
                    <a:pt x="2180884" y="823478"/>
                    <a:pt x="2329642" y="840939"/>
                  </a:cubicBezTo>
                  <a:cubicBezTo>
                    <a:pt x="2606652" y="873538"/>
                    <a:pt x="2300539" y="1104028"/>
                    <a:pt x="1855769" y="1439625"/>
                  </a:cubicBezTo>
                  <a:cubicBezTo>
                    <a:pt x="1848336" y="1445234"/>
                    <a:pt x="1845200" y="1454946"/>
                    <a:pt x="1847939" y="1463843"/>
                  </a:cubicBezTo>
                  <a:cubicBezTo>
                    <a:pt x="2175956" y="2528836"/>
                    <a:pt x="2119346" y="2445248"/>
                    <a:pt x="1745628" y="2222589"/>
                  </a:cubicBezTo>
                  <a:cubicBezTo>
                    <a:pt x="1416692" y="2026560"/>
                    <a:pt x="1296366" y="1937205"/>
                    <a:pt x="1250416" y="1904921"/>
                  </a:cubicBezTo>
                  <a:cubicBezTo>
                    <a:pt x="1242495" y="1899355"/>
                    <a:pt x="1231893" y="1899570"/>
                    <a:pt x="1224202" y="1905448"/>
                  </a:cubicBezTo>
                  <a:cubicBezTo>
                    <a:pt x="1179588" y="1939555"/>
                    <a:pt x="1062964" y="2033682"/>
                    <a:pt x="742193" y="2242796"/>
                  </a:cubicBezTo>
                  <a:cubicBezTo>
                    <a:pt x="377751" y="2480326"/>
                    <a:pt x="324561" y="2566121"/>
                    <a:pt x="609382" y="1488790"/>
                  </a:cubicBezTo>
                  <a:cubicBezTo>
                    <a:pt x="611762" y="1479791"/>
                    <a:pt x="608237" y="1470209"/>
                    <a:pt x="600584" y="1464906"/>
                  </a:cubicBezTo>
                  <a:cubicBezTo>
                    <a:pt x="142649" y="1147488"/>
                    <a:pt x="-172510" y="929509"/>
                    <a:pt x="102963" y="885782"/>
                  </a:cubicBezTo>
                  <a:cubicBezTo>
                    <a:pt x="250898" y="862348"/>
                    <a:pt x="592769" y="815801"/>
                    <a:pt x="796973" y="804515"/>
                  </a:cubicBezTo>
                  <a:cubicBezTo>
                    <a:pt x="806072" y="804012"/>
                    <a:pt x="813854" y="797967"/>
                    <a:pt x="816703" y="789318"/>
                  </a:cubicBezTo>
                  <a:cubicBezTo>
                    <a:pt x="881248" y="593132"/>
                    <a:pt x="968842" y="406739"/>
                    <a:pt x="1030145" y="209696"/>
                  </a:cubicBezTo>
                  <a:cubicBezTo>
                    <a:pt x="1054090" y="132723"/>
                    <a:pt x="1100854" y="1994"/>
                    <a:pt x="1198897" y="22"/>
                  </a:cubicBezTo>
                  <a:close/>
                </a:path>
              </a:pathLst>
            </a:custGeom>
            <a:solidFill>
              <a:schemeClr val="lt2"/>
            </a:solidFill>
            <a:ln w="9525" cap="flat" cmpd="sng">
              <a:solidFill>
                <a:schemeClr val="accent2"/>
              </a:solidFill>
              <a:prstDash val="solid"/>
              <a:miter lim="8000"/>
              <a:headEnd type="none" w="sm" len="sm"/>
              <a:tailEnd type="none" w="sm" len="sm"/>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nvGrpSpPr>
            <p:cNvPr id="694" name="Google Shape;694;p30"/>
            <p:cNvGrpSpPr/>
            <p:nvPr/>
          </p:nvGrpSpPr>
          <p:grpSpPr>
            <a:xfrm rot="1196989">
              <a:off x="6492659" y="-220809"/>
              <a:ext cx="879390" cy="821117"/>
              <a:chOff x="12974312" y="-434978"/>
              <a:chExt cx="1758765" cy="1642220"/>
            </a:xfrm>
          </p:grpSpPr>
          <p:sp>
            <p:nvSpPr>
              <p:cNvPr id="695" name="Google Shape;695;p30"/>
              <p:cNvSpPr/>
              <p:nvPr/>
            </p:nvSpPr>
            <p:spPr>
              <a:xfrm>
                <a:off x="13845331" y="-434978"/>
                <a:ext cx="39335" cy="127980"/>
              </a:xfrm>
              <a:custGeom>
                <a:avLst/>
                <a:gdLst/>
                <a:ahLst/>
                <a:cxnLst/>
                <a:rect l="l" t="t" r="r" b="b"/>
                <a:pathLst>
                  <a:path w="39335" h="127980" extrusionOk="0">
                    <a:moveTo>
                      <a:pt x="15390" y="12"/>
                    </a:moveTo>
                    <a:cubicBezTo>
                      <a:pt x="-1520" y="1806"/>
                      <a:pt x="-385" y="18056"/>
                      <a:pt x="343" y="30926"/>
                    </a:cubicBezTo>
                    <a:cubicBezTo>
                      <a:pt x="4486" y="104396"/>
                      <a:pt x="381" y="128892"/>
                      <a:pt x="23737" y="127954"/>
                    </a:cubicBezTo>
                    <a:cubicBezTo>
                      <a:pt x="41399" y="125844"/>
                      <a:pt x="39775" y="109436"/>
                      <a:pt x="38784" y="96054"/>
                    </a:cubicBezTo>
                    <a:cubicBezTo>
                      <a:pt x="33329" y="22359"/>
                      <a:pt x="37606" y="-592"/>
                      <a:pt x="15390" y="1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6" name="Google Shape;696;p30"/>
              <p:cNvSpPr/>
              <p:nvPr/>
            </p:nvSpPr>
            <p:spPr>
              <a:xfrm>
                <a:off x="13954791" y="-387321"/>
                <a:ext cx="41734" cy="61688"/>
              </a:xfrm>
              <a:custGeom>
                <a:avLst/>
                <a:gdLst/>
                <a:ahLst/>
                <a:cxnLst/>
                <a:rect l="l" t="t" r="r" b="b"/>
                <a:pathLst>
                  <a:path w="41734" h="61688" extrusionOk="0">
                    <a:moveTo>
                      <a:pt x="31640" y="4339"/>
                    </a:moveTo>
                    <a:cubicBezTo>
                      <a:pt x="23278" y="-1620"/>
                      <a:pt x="12101" y="-1907"/>
                      <a:pt x="5219" y="6407"/>
                    </a:cubicBezTo>
                    <a:cubicBezTo>
                      <a:pt x="-5115" y="18885"/>
                      <a:pt x="-288" y="60981"/>
                      <a:pt x="21358" y="61679"/>
                    </a:cubicBezTo>
                    <a:cubicBezTo>
                      <a:pt x="45212" y="62455"/>
                      <a:pt x="47424" y="15592"/>
                      <a:pt x="31640" y="433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7" name="Google Shape;697;p30"/>
              <p:cNvSpPr/>
              <p:nvPr/>
            </p:nvSpPr>
            <p:spPr>
              <a:xfrm>
                <a:off x="13734491" y="-404212"/>
                <a:ext cx="43814" cy="63921"/>
              </a:xfrm>
              <a:custGeom>
                <a:avLst/>
                <a:gdLst/>
                <a:ahLst/>
                <a:cxnLst/>
                <a:rect l="l" t="t" r="r" b="b"/>
                <a:pathLst>
                  <a:path w="43814" h="63921" extrusionOk="0">
                    <a:moveTo>
                      <a:pt x="35150" y="4784"/>
                    </a:moveTo>
                    <a:cubicBezTo>
                      <a:pt x="29155" y="-461"/>
                      <a:pt x="20061" y="-2094"/>
                      <a:pt x="12336" y="3473"/>
                    </a:cubicBezTo>
                    <a:cubicBezTo>
                      <a:pt x="-1183" y="13213"/>
                      <a:pt x="-7471" y="57051"/>
                      <a:pt x="14065" y="63278"/>
                    </a:cubicBezTo>
                    <a:cubicBezTo>
                      <a:pt x="38235" y="70261"/>
                      <a:pt x="54752" y="18425"/>
                      <a:pt x="35150" y="478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8" name="Google Shape;698;p30"/>
              <p:cNvSpPr/>
              <p:nvPr/>
            </p:nvSpPr>
            <p:spPr>
              <a:xfrm>
                <a:off x="14586894" y="127603"/>
                <a:ext cx="72392" cy="48820"/>
              </a:xfrm>
              <a:custGeom>
                <a:avLst/>
                <a:gdLst/>
                <a:ahLst/>
                <a:cxnLst/>
                <a:rect l="l" t="t" r="r" b="b"/>
                <a:pathLst>
                  <a:path w="72392" h="48820" extrusionOk="0">
                    <a:moveTo>
                      <a:pt x="71929" y="25007"/>
                    </a:moveTo>
                    <a:cubicBezTo>
                      <a:pt x="73648" y="17397"/>
                      <a:pt x="70574" y="8480"/>
                      <a:pt x="63017" y="3263"/>
                    </a:cubicBezTo>
                    <a:cubicBezTo>
                      <a:pt x="47534" y="-7430"/>
                      <a:pt x="-3229" y="9686"/>
                      <a:pt x="162" y="32440"/>
                    </a:cubicBezTo>
                    <a:cubicBezTo>
                      <a:pt x="4166" y="59296"/>
                      <a:pt x="68562" y="50508"/>
                      <a:pt x="71929" y="2500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9" name="Google Shape;699;p30"/>
              <p:cNvSpPr/>
              <p:nvPr/>
            </p:nvSpPr>
            <p:spPr>
              <a:xfrm>
                <a:off x="14600486" y="210073"/>
                <a:ext cx="132591" cy="60296"/>
              </a:xfrm>
              <a:custGeom>
                <a:avLst/>
                <a:gdLst/>
                <a:ahLst/>
                <a:cxnLst/>
                <a:rect l="l" t="t" r="r" b="b"/>
                <a:pathLst>
                  <a:path w="132591" h="60296" extrusionOk="0">
                    <a:moveTo>
                      <a:pt x="132100" y="11896"/>
                    </a:moveTo>
                    <a:cubicBezTo>
                      <a:pt x="125142" y="-11911"/>
                      <a:pt x="99143" y="4333"/>
                      <a:pt x="27070" y="23005"/>
                    </a:cubicBezTo>
                    <a:cubicBezTo>
                      <a:pt x="13862" y="26427"/>
                      <a:pt x="-3034" y="29710"/>
                      <a:pt x="467" y="47606"/>
                    </a:cubicBezTo>
                    <a:cubicBezTo>
                      <a:pt x="7090" y="71366"/>
                      <a:pt x="30015" y="58452"/>
                      <a:pt x="106513" y="36033"/>
                    </a:cubicBezTo>
                    <a:cubicBezTo>
                      <a:pt x="119022" y="32367"/>
                      <a:pt x="135673" y="29011"/>
                      <a:pt x="132100" y="1189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0" name="Google Shape;700;p30"/>
              <p:cNvSpPr/>
              <p:nvPr/>
            </p:nvSpPr>
            <p:spPr>
              <a:xfrm>
                <a:off x="14673959" y="313611"/>
                <a:ext cx="56163" cy="47182"/>
              </a:xfrm>
              <a:custGeom>
                <a:avLst/>
                <a:gdLst/>
                <a:ahLst/>
                <a:cxnLst/>
                <a:rect l="l" t="t" r="r" b="b"/>
                <a:pathLst>
                  <a:path w="56163" h="47182" extrusionOk="0">
                    <a:moveTo>
                      <a:pt x="42684" y="771"/>
                    </a:moveTo>
                    <a:cubicBezTo>
                      <a:pt x="27115" y="-4479"/>
                      <a:pt x="-6106" y="18131"/>
                      <a:pt x="977" y="36449"/>
                    </a:cubicBezTo>
                    <a:cubicBezTo>
                      <a:pt x="9875" y="59461"/>
                      <a:pt x="58650" y="41776"/>
                      <a:pt x="56064" y="18112"/>
                    </a:cubicBezTo>
                    <a:cubicBezTo>
                      <a:pt x="55724" y="10808"/>
                      <a:pt x="50988" y="3572"/>
                      <a:pt x="42684" y="77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1" name="Google Shape;701;p30"/>
              <p:cNvSpPr/>
              <p:nvPr/>
            </p:nvSpPr>
            <p:spPr>
              <a:xfrm>
                <a:off x="14399667" y="980395"/>
                <a:ext cx="60495" cy="82372"/>
              </a:xfrm>
              <a:custGeom>
                <a:avLst/>
                <a:gdLst/>
                <a:ahLst/>
                <a:cxnLst/>
                <a:rect l="l" t="t" r="r" b="b"/>
                <a:pathLst>
                  <a:path w="60495" h="82372" extrusionOk="0">
                    <a:moveTo>
                      <a:pt x="8891" y="1812"/>
                    </a:moveTo>
                    <a:cubicBezTo>
                      <a:pt x="-8378" y="11307"/>
                      <a:pt x="3753" y="29830"/>
                      <a:pt x="9921" y="42280"/>
                    </a:cubicBezTo>
                    <a:cubicBezTo>
                      <a:pt x="17037" y="56634"/>
                      <a:pt x="30939" y="93728"/>
                      <a:pt x="53375" y="78962"/>
                    </a:cubicBezTo>
                    <a:cubicBezTo>
                      <a:pt x="71118" y="65173"/>
                      <a:pt x="51005" y="45683"/>
                      <a:pt x="43687" y="32367"/>
                    </a:cubicBezTo>
                    <a:cubicBezTo>
                      <a:pt x="36691" y="19636"/>
                      <a:pt x="28827" y="-7192"/>
                      <a:pt x="8891" y="181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2" name="Google Shape;702;p30"/>
              <p:cNvSpPr/>
              <p:nvPr/>
            </p:nvSpPr>
            <p:spPr>
              <a:xfrm>
                <a:off x="14309494" y="1032026"/>
                <a:ext cx="69480" cy="108612"/>
              </a:xfrm>
              <a:custGeom>
                <a:avLst/>
                <a:gdLst/>
                <a:ahLst/>
                <a:cxnLst/>
                <a:rect l="l" t="t" r="r" b="b"/>
                <a:pathLst>
                  <a:path w="69480" h="108612" extrusionOk="0">
                    <a:moveTo>
                      <a:pt x="9470" y="1504"/>
                    </a:moveTo>
                    <a:cubicBezTo>
                      <a:pt x="-5299" y="8664"/>
                      <a:pt x="400" y="22669"/>
                      <a:pt x="5318" y="34300"/>
                    </a:cubicBezTo>
                    <a:cubicBezTo>
                      <a:pt x="30747" y="94430"/>
                      <a:pt x="42312" y="116576"/>
                      <a:pt x="61291" y="106118"/>
                    </a:cubicBezTo>
                    <a:cubicBezTo>
                      <a:pt x="80643" y="93382"/>
                      <a:pt x="60860" y="72581"/>
                      <a:pt x="51426" y="53196"/>
                    </a:cubicBezTo>
                    <a:cubicBezTo>
                      <a:pt x="37389" y="24359"/>
                      <a:pt x="32021" y="-7322"/>
                      <a:pt x="9470" y="150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3" name="Google Shape;703;p30"/>
              <p:cNvSpPr/>
              <p:nvPr/>
            </p:nvSpPr>
            <p:spPr>
              <a:xfrm>
                <a:off x="14213420" y="1060216"/>
                <a:ext cx="53605" cy="77124"/>
              </a:xfrm>
              <a:custGeom>
                <a:avLst/>
                <a:gdLst/>
                <a:ahLst/>
                <a:cxnLst/>
                <a:rect l="l" t="t" r="r" b="b"/>
                <a:pathLst>
                  <a:path w="53605" h="77124" extrusionOk="0">
                    <a:moveTo>
                      <a:pt x="53606" y="52231"/>
                    </a:moveTo>
                    <a:cubicBezTo>
                      <a:pt x="53534" y="52039"/>
                      <a:pt x="53457" y="51848"/>
                      <a:pt x="53386" y="51656"/>
                    </a:cubicBezTo>
                    <a:cubicBezTo>
                      <a:pt x="51585" y="41423"/>
                      <a:pt x="48190" y="38164"/>
                      <a:pt x="38583" y="11026"/>
                    </a:cubicBezTo>
                    <a:cubicBezTo>
                      <a:pt x="31084" y="-5817"/>
                      <a:pt x="8715" y="-2094"/>
                      <a:pt x="1704" y="13620"/>
                    </a:cubicBezTo>
                    <a:cubicBezTo>
                      <a:pt x="-6595" y="32239"/>
                      <a:pt x="17119" y="71505"/>
                      <a:pt x="36289" y="77125"/>
                    </a:cubicBezTo>
                    <a:lnTo>
                      <a:pt x="37932" y="76622"/>
                    </a:lnTo>
                    <a:cubicBezTo>
                      <a:pt x="48142" y="73492"/>
                      <a:pt x="54147" y="63565"/>
                      <a:pt x="53424" y="52915"/>
                    </a:cubicBezTo>
                    <a:cubicBezTo>
                      <a:pt x="53400" y="52528"/>
                      <a:pt x="53438" y="52293"/>
                      <a:pt x="53606" y="5223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4" name="Google Shape;704;p30"/>
              <p:cNvSpPr/>
              <p:nvPr/>
            </p:nvSpPr>
            <p:spPr>
              <a:xfrm>
                <a:off x="13487563" y="1089889"/>
                <a:ext cx="67132" cy="81300"/>
              </a:xfrm>
              <a:custGeom>
                <a:avLst/>
                <a:gdLst/>
                <a:ahLst/>
                <a:cxnLst/>
                <a:rect l="l" t="t" r="r" b="b"/>
                <a:pathLst>
                  <a:path w="67132" h="81300" extrusionOk="0">
                    <a:moveTo>
                      <a:pt x="60226" y="3226"/>
                    </a:moveTo>
                    <a:cubicBezTo>
                      <a:pt x="44576" y="-7046"/>
                      <a:pt x="34725" y="9558"/>
                      <a:pt x="26397" y="20293"/>
                    </a:cubicBezTo>
                    <a:cubicBezTo>
                      <a:pt x="16192" y="33446"/>
                      <a:pt x="-14649" y="62868"/>
                      <a:pt x="8299" y="78490"/>
                    </a:cubicBezTo>
                    <a:cubicBezTo>
                      <a:pt x="28796" y="90207"/>
                      <a:pt x="39552" y="62308"/>
                      <a:pt x="48617" y="49504"/>
                    </a:cubicBezTo>
                    <a:cubicBezTo>
                      <a:pt x="57146" y="37452"/>
                      <a:pt x="77868" y="16900"/>
                      <a:pt x="60226" y="322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5" name="Google Shape;705;p30"/>
              <p:cNvSpPr/>
              <p:nvPr/>
            </p:nvSpPr>
            <p:spPr>
              <a:xfrm>
                <a:off x="13330845" y="1047603"/>
                <a:ext cx="113816" cy="159639"/>
              </a:xfrm>
              <a:custGeom>
                <a:avLst/>
                <a:gdLst/>
                <a:ahLst/>
                <a:cxnLst/>
                <a:rect l="l" t="t" r="r" b="b"/>
                <a:pathLst>
                  <a:path w="113816" h="159639" extrusionOk="0">
                    <a:moveTo>
                      <a:pt x="106094" y="3091"/>
                    </a:moveTo>
                    <a:cubicBezTo>
                      <a:pt x="86527" y="-7908"/>
                      <a:pt x="86000" y="6011"/>
                      <a:pt x="11619" y="118379"/>
                    </a:cubicBezTo>
                    <a:cubicBezTo>
                      <a:pt x="3817" y="130163"/>
                      <a:pt x="-7925" y="145254"/>
                      <a:pt x="7682" y="156550"/>
                    </a:cubicBezTo>
                    <a:cubicBezTo>
                      <a:pt x="24956" y="167094"/>
                      <a:pt x="34715" y="148241"/>
                      <a:pt x="42703" y="136126"/>
                    </a:cubicBezTo>
                    <a:cubicBezTo>
                      <a:pt x="62668" y="105844"/>
                      <a:pt x="82269" y="75249"/>
                      <a:pt x="100980" y="44172"/>
                    </a:cubicBezTo>
                    <a:cubicBezTo>
                      <a:pt x="108245" y="32101"/>
                      <a:pt x="122817" y="14301"/>
                      <a:pt x="106094" y="309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6" name="Google Shape;706;p30"/>
              <p:cNvSpPr/>
              <p:nvPr/>
            </p:nvSpPr>
            <p:spPr>
              <a:xfrm>
                <a:off x="13307925" y="985738"/>
                <a:ext cx="65754" cy="66696"/>
              </a:xfrm>
              <a:custGeom>
                <a:avLst/>
                <a:gdLst/>
                <a:ahLst/>
                <a:cxnLst/>
                <a:rect l="l" t="t" r="r" b="b"/>
                <a:pathLst>
                  <a:path w="65754" h="66696" extrusionOk="0">
                    <a:moveTo>
                      <a:pt x="65696" y="19912"/>
                    </a:moveTo>
                    <a:cubicBezTo>
                      <a:pt x="64695" y="10186"/>
                      <a:pt x="57674" y="2748"/>
                      <a:pt x="49572" y="872"/>
                    </a:cubicBezTo>
                    <a:cubicBezTo>
                      <a:pt x="24942" y="-7499"/>
                      <a:pt x="-15950" y="46730"/>
                      <a:pt x="6514" y="63616"/>
                    </a:cubicBezTo>
                    <a:cubicBezTo>
                      <a:pt x="25780" y="78094"/>
                      <a:pt x="67535" y="37818"/>
                      <a:pt x="65696" y="1991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7" name="Google Shape;707;p30"/>
              <p:cNvSpPr/>
              <p:nvPr/>
            </p:nvSpPr>
            <p:spPr>
              <a:xfrm>
                <a:off x="13098294" y="153509"/>
                <a:ext cx="79812" cy="47816"/>
              </a:xfrm>
              <a:custGeom>
                <a:avLst/>
                <a:gdLst/>
                <a:ahLst/>
                <a:cxnLst/>
                <a:rect l="l" t="t" r="r" b="b"/>
                <a:pathLst>
                  <a:path w="79812" h="47816" extrusionOk="0">
                    <a:moveTo>
                      <a:pt x="69" y="25005"/>
                    </a:moveTo>
                    <a:cubicBezTo>
                      <a:pt x="2109" y="48094"/>
                      <a:pt x="60386" y="53885"/>
                      <a:pt x="73029" y="41331"/>
                    </a:cubicBezTo>
                    <a:cubicBezTo>
                      <a:pt x="81265" y="33151"/>
                      <a:pt x="81787" y="20520"/>
                      <a:pt x="75753" y="12775"/>
                    </a:cubicBezTo>
                    <a:cubicBezTo>
                      <a:pt x="63341" y="-7882"/>
                      <a:pt x="-2430" y="-3263"/>
                      <a:pt x="69" y="2500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8" name="Google Shape;708;p30"/>
              <p:cNvSpPr/>
              <p:nvPr/>
            </p:nvSpPr>
            <p:spPr>
              <a:xfrm>
                <a:off x="12974312" y="250200"/>
                <a:ext cx="193037" cy="37683"/>
              </a:xfrm>
              <a:custGeom>
                <a:avLst/>
                <a:gdLst/>
                <a:ahLst/>
                <a:cxnLst/>
                <a:rect l="l" t="t" r="r" b="b"/>
                <a:pathLst>
                  <a:path w="193037" h="37683" extrusionOk="0">
                    <a:moveTo>
                      <a:pt x="152216" y="2645"/>
                    </a:moveTo>
                    <a:cubicBezTo>
                      <a:pt x="113938" y="558"/>
                      <a:pt x="75555" y="-610"/>
                      <a:pt x="37224" y="328"/>
                    </a:cubicBezTo>
                    <a:cubicBezTo>
                      <a:pt x="22455" y="687"/>
                      <a:pt x="-57" y="-1065"/>
                      <a:pt x="0" y="19722"/>
                    </a:cubicBezTo>
                    <a:cubicBezTo>
                      <a:pt x="1676" y="40241"/>
                      <a:pt x="23447" y="36661"/>
                      <a:pt x="38115" y="36297"/>
                    </a:cubicBezTo>
                    <a:cubicBezTo>
                      <a:pt x="168570" y="33047"/>
                      <a:pt x="190690" y="48057"/>
                      <a:pt x="193037" y="21847"/>
                    </a:cubicBezTo>
                    <a:cubicBezTo>
                      <a:pt x="193266" y="366"/>
                      <a:pt x="166798" y="3439"/>
                      <a:pt x="152216" y="264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9" name="Google Shape;709;p30"/>
              <p:cNvSpPr/>
              <p:nvPr/>
            </p:nvSpPr>
            <p:spPr>
              <a:xfrm>
                <a:off x="13088348" y="347939"/>
                <a:ext cx="67959" cy="44898"/>
              </a:xfrm>
              <a:custGeom>
                <a:avLst/>
                <a:gdLst/>
                <a:ahLst/>
                <a:cxnLst/>
                <a:rect l="l" t="t" r="r" b="b"/>
                <a:pathLst>
                  <a:path w="67959" h="44898" extrusionOk="0">
                    <a:moveTo>
                      <a:pt x="519" y="29915"/>
                    </a:moveTo>
                    <a:cubicBezTo>
                      <a:pt x="7903" y="58590"/>
                      <a:pt x="87217" y="42800"/>
                      <a:pt x="63575" y="10425"/>
                    </a:cubicBezTo>
                    <a:cubicBezTo>
                      <a:pt x="51138" y="-11712"/>
                      <a:pt x="-6018" y="4543"/>
                      <a:pt x="519" y="2991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A3260">
                <a:alpha val="97000"/>
                <a:lumMod val="100000"/>
              </a:srgbClr>
            </a:gs>
            <a:gs pos="100000">
              <a:srgbClr val="1A3260">
                <a:alpha val="97000"/>
                <a:lumMod val="50000"/>
              </a:srgbClr>
            </a:gs>
          </a:gsLst>
          <a:path path="circle">
            <a:fillToRect l="50000" t="50000" r="50000" b="50000"/>
          </a:path>
          <a:tileRect/>
        </a:gradFill>
        <a:effectLst/>
      </p:bgPr>
    </p:bg>
    <p:spTree>
      <p:nvGrpSpPr>
        <p:cNvPr id="1" name="Shape 1333"/>
        <p:cNvGrpSpPr/>
        <p:nvPr/>
      </p:nvGrpSpPr>
      <p:grpSpPr>
        <a:xfrm>
          <a:off x="0" y="0"/>
          <a:ext cx="0" cy="0"/>
          <a:chOff x="0" y="0"/>
          <a:chExt cx="0" cy="0"/>
        </a:xfrm>
      </p:grpSpPr>
      <p:sp>
        <p:nvSpPr>
          <p:cNvPr id="17" name="Google Shape;483;p24"/>
          <p:cNvSpPr txBox="1"/>
          <p:nvPr/>
        </p:nvSpPr>
        <p:spPr>
          <a:xfrm>
            <a:off x="1093199" y="4781952"/>
            <a:ext cx="6957600" cy="615553"/>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 sz="4000" b="1" kern="0" cap="all" dirty="0">
                <a:ln w="9000" cmpd="sng">
                  <a:solidFill>
                    <a:srgbClr val="FFFFFF">
                      <a:shade val="50000"/>
                      <a:satMod val="120000"/>
                    </a:srgbClr>
                  </a:solidFill>
                  <a:prstDash val="solid"/>
                </a:ln>
                <a:gradFill>
                  <a:gsLst>
                    <a:gs pos="0">
                      <a:srgbClr val="FFFFFF">
                        <a:shade val="20000"/>
                        <a:satMod val="245000"/>
                      </a:srgbClr>
                    </a:gs>
                    <a:gs pos="43000">
                      <a:srgbClr val="FFFFFF">
                        <a:satMod val="255000"/>
                      </a:srgbClr>
                    </a:gs>
                    <a:gs pos="48000">
                      <a:srgbClr val="FFFFFF">
                        <a:shade val="85000"/>
                        <a:satMod val="255000"/>
                      </a:srgbClr>
                    </a:gs>
                    <a:gs pos="100000">
                      <a:srgbClr val="FFFFFF">
                        <a:shade val="20000"/>
                        <a:satMod val="245000"/>
                      </a:srgbClr>
                    </a:gs>
                  </a:gsLst>
                  <a:lin ang="5400000"/>
                </a:gradFill>
                <a:effectLst>
                  <a:reflection blurRad="12700" stA="28000" endPos="45000" dist="1000" dir="5400000" sy="-100000" algn="bl" rotWithShape="0"/>
                </a:effectLst>
                <a:latin typeface="Quicksand"/>
                <a:ea typeface="Quicksand"/>
                <a:cs typeface="Quicksand"/>
                <a:sym typeface="Quicksand"/>
              </a:rPr>
              <a:t>Thank you!!!</a:t>
            </a:r>
            <a:endParaRPr sz="700" b="1" kern="0" cap="all" dirty="0">
              <a:ln w="9000" cmpd="sng">
                <a:solidFill>
                  <a:srgbClr val="FFFFFF">
                    <a:shade val="50000"/>
                    <a:satMod val="120000"/>
                  </a:srgbClr>
                </a:solidFill>
                <a:prstDash val="solid"/>
              </a:ln>
              <a:gradFill>
                <a:gsLst>
                  <a:gs pos="0">
                    <a:srgbClr val="FFFFFF">
                      <a:shade val="20000"/>
                      <a:satMod val="245000"/>
                    </a:srgbClr>
                  </a:gs>
                  <a:gs pos="43000">
                    <a:srgbClr val="FFFFFF">
                      <a:satMod val="255000"/>
                    </a:srgbClr>
                  </a:gs>
                  <a:gs pos="48000">
                    <a:srgbClr val="FFFFFF">
                      <a:shade val="85000"/>
                      <a:satMod val="255000"/>
                    </a:srgbClr>
                  </a:gs>
                  <a:gs pos="100000">
                    <a:srgbClr val="FFFFFF">
                      <a:shade val="20000"/>
                      <a:satMod val="245000"/>
                    </a:srgbClr>
                  </a:gs>
                </a:gsLst>
                <a:lin ang="5400000"/>
              </a:gradFill>
              <a:effectLst>
                <a:reflection blurRad="12700" stA="28000" endPos="45000" dist="1000" dir="5400000" sy="-100000" algn="bl" rotWithShape="0"/>
              </a:effectLst>
              <a:cs typeface="Arial"/>
              <a:sym typeface="Aria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666" b="5715"/>
          <a:stretch/>
        </p:blipFill>
        <p:spPr>
          <a:xfrm>
            <a:off x="0" y="1"/>
            <a:ext cx="9144000" cy="3428999"/>
          </a:xfrm>
          <a:prstGeom prst="rect">
            <a:avLst/>
          </a:prstGeom>
        </p:spPr>
      </p:pic>
      <p:cxnSp>
        <p:nvCxnSpPr>
          <p:cNvPr id="4" name="Straight Connector 3"/>
          <p:cNvCxnSpPr/>
          <p:nvPr/>
        </p:nvCxnSpPr>
        <p:spPr>
          <a:xfrm>
            <a:off x="0" y="3429000"/>
            <a:ext cx="9144000" cy="0"/>
          </a:xfrm>
          <a:prstGeom prst="line">
            <a:avLst/>
          </a:prstGeom>
          <a:ln>
            <a:solidFill>
              <a:schemeClr val="tx1">
                <a:lumMod val="25000"/>
                <a:lumOff val="75000"/>
              </a:schemeClr>
            </a:solidFill>
          </a:ln>
          <a:effectLst>
            <a:glow rad="63500">
              <a:schemeClr val="accent1">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3260">
            <a:alpha val="96863"/>
          </a:srgbClr>
        </a:solidFill>
        <a:effectLst/>
      </p:bgPr>
    </p:bg>
    <p:spTree>
      <p:nvGrpSpPr>
        <p:cNvPr id="1" name="Shape 184"/>
        <p:cNvGrpSpPr/>
        <p:nvPr/>
      </p:nvGrpSpPr>
      <p:grpSpPr>
        <a:xfrm>
          <a:off x="0" y="0"/>
          <a:ext cx="0" cy="0"/>
          <a:chOff x="0" y="0"/>
          <a:chExt cx="0" cy="0"/>
        </a:xfrm>
      </p:grpSpPr>
      <p:sp>
        <p:nvSpPr>
          <p:cNvPr id="185" name="Google Shape;185;p13"/>
          <p:cNvSpPr txBox="1"/>
          <p:nvPr/>
        </p:nvSpPr>
        <p:spPr>
          <a:xfrm>
            <a:off x="730810" y="990885"/>
            <a:ext cx="5785800" cy="615553"/>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 sz="4000" b="1" kern="0" dirty="0" smtClean="0">
                <a:solidFill>
                  <a:srgbClr val="FFFFFF"/>
                </a:solidFill>
                <a:latin typeface="Quicksand"/>
                <a:ea typeface="Quicksand"/>
                <a:cs typeface="Quicksand"/>
                <a:sym typeface="Quicksand"/>
              </a:rPr>
              <a:t>Table of Contents</a:t>
            </a:r>
            <a:endParaRPr sz="700" kern="0" dirty="0">
              <a:solidFill>
                <a:srgbClr val="FFFFFF"/>
              </a:solidFill>
              <a:cs typeface="Arial"/>
              <a:sym typeface="Arial"/>
            </a:endParaRPr>
          </a:p>
        </p:txBody>
      </p:sp>
      <p:grpSp>
        <p:nvGrpSpPr>
          <p:cNvPr id="186" name="Google Shape;186;p13"/>
          <p:cNvGrpSpPr/>
          <p:nvPr/>
        </p:nvGrpSpPr>
        <p:grpSpPr>
          <a:xfrm>
            <a:off x="730810" y="1981239"/>
            <a:ext cx="3612242" cy="332399"/>
            <a:chOff x="0" y="-66675"/>
            <a:chExt cx="9632645" cy="664431"/>
          </a:xfrm>
        </p:grpSpPr>
        <p:sp>
          <p:nvSpPr>
            <p:cNvPr id="187" name="Google Shape;187;p13"/>
            <p:cNvSpPr/>
            <p:nvPr/>
          </p:nvSpPr>
          <p:spPr>
            <a:xfrm>
              <a:off x="0" y="71643"/>
              <a:ext cx="465582" cy="465582"/>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dk2"/>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b="1" kern="0">
                <a:solidFill>
                  <a:srgbClr val="FFFFFF"/>
                </a:solidFill>
                <a:cs typeface="Arial"/>
                <a:sym typeface="Arial"/>
              </a:endParaRPr>
            </a:p>
          </p:txBody>
        </p:sp>
        <p:sp>
          <p:nvSpPr>
            <p:cNvPr id="188" name="Google Shape;188;p13"/>
            <p:cNvSpPr txBox="1"/>
            <p:nvPr/>
          </p:nvSpPr>
          <p:spPr>
            <a:xfrm>
              <a:off x="967144" y="-66675"/>
              <a:ext cx="8665501" cy="664431"/>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b="1" kern="0" dirty="0" smtClean="0">
                  <a:solidFill>
                    <a:srgbClr val="FFFFFF"/>
                  </a:solidFill>
                  <a:latin typeface="Quicksand"/>
                  <a:cs typeface="Arial"/>
                  <a:sym typeface="Quicksand"/>
                </a:rPr>
                <a:t>Acknowledgements</a:t>
              </a:r>
              <a:endParaRPr b="1" kern="0" dirty="0">
                <a:solidFill>
                  <a:srgbClr val="FFFFFF"/>
                </a:solidFill>
                <a:cs typeface="Arial"/>
                <a:sym typeface="Arial"/>
              </a:endParaRPr>
            </a:p>
          </p:txBody>
        </p:sp>
      </p:grpSp>
      <p:grpSp>
        <p:nvGrpSpPr>
          <p:cNvPr id="189" name="Google Shape;189;p13"/>
          <p:cNvGrpSpPr/>
          <p:nvPr/>
        </p:nvGrpSpPr>
        <p:grpSpPr>
          <a:xfrm>
            <a:off x="730810" y="2805726"/>
            <a:ext cx="3612242" cy="332399"/>
            <a:chOff x="0" y="-66675"/>
            <a:chExt cx="9632645" cy="664434"/>
          </a:xfrm>
        </p:grpSpPr>
        <p:sp>
          <p:nvSpPr>
            <p:cNvPr id="190" name="Google Shape;190;p13"/>
            <p:cNvSpPr/>
            <p:nvPr/>
          </p:nvSpPr>
          <p:spPr>
            <a:xfrm>
              <a:off x="0" y="71643"/>
              <a:ext cx="465581" cy="46558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accent1"/>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b="1" kern="0">
                <a:solidFill>
                  <a:srgbClr val="FFFFFF"/>
                </a:solidFill>
                <a:cs typeface="Arial"/>
                <a:sym typeface="Arial"/>
              </a:endParaRPr>
            </a:p>
          </p:txBody>
        </p:sp>
        <p:sp>
          <p:nvSpPr>
            <p:cNvPr id="191" name="Google Shape;191;p13"/>
            <p:cNvSpPr txBox="1"/>
            <p:nvPr/>
          </p:nvSpPr>
          <p:spPr>
            <a:xfrm>
              <a:off x="967144" y="-66675"/>
              <a:ext cx="8665501" cy="664434"/>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b="1" kern="0" dirty="0" smtClean="0">
                  <a:solidFill>
                    <a:srgbClr val="FFFFFF"/>
                  </a:solidFill>
                  <a:latin typeface="Quicksand"/>
                  <a:ea typeface="Quicksand"/>
                  <a:cs typeface="Quicksand"/>
                  <a:sym typeface="Quicksand"/>
                </a:rPr>
                <a:t>About Me</a:t>
              </a:r>
              <a:endParaRPr b="1" kern="0" dirty="0">
                <a:solidFill>
                  <a:srgbClr val="FFFFFF"/>
                </a:solidFill>
                <a:cs typeface="Arial"/>
                <a:sym typeface="Arial"/>
              </a:endParaRPr>
            </a:p>
          </p:txBody>
        </p:sp>
      </p:grpSp>
      <p:grpSp>
        <p:nvGrpSpPr>
          <p:cNvPr id="192" name="Google Shape;192;p13"/>
          <p:cNvGrpSpPr/>
          <p:nvPr/>
        </p:nvGrpSpPr>
        <p:grpSpPr>
          <a:xfrm>
            <a:off x="730810" y="3630211"/>
            <a:ext cx="5212790" cy="332399"/>
            <a:chOff x="0" y="-66675"/>
            <a:chExt cx="13900773" cy="664431"/>
          </a:xfrm>
        </p:grpSpPr>
        <p:sp>
          <p:nvSpPr>
            <p:cNvPr id="193" name="Google Shape;193;p13"/>
            <p:cNvSpPr/>
            <p:nvPr/>
          </p:nvSpPr>
          <p:spPr>
            <a:xfrm>
              <a:off x="0" y="71643"/>
              <a:ext cx="465582" cy="465582"/>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lt2"/>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b="1" kern="0">
                <a:solidFill>
                  <a:srgbClr val="FFFFFF"/>
                </a:solidFill>
                <a:cs typeface="Arial"/>
                <a:sym typeface="Arial"/>
              </a:endParaRPr>
            </a:p>
          </p:txBody>
        </p:sp>
        <p:sp>
          <p:nvSpPr>
            <p:cNvPr id="194" name="Google Shape;194;p13"/>
            <p:cNvSpPr txBox="1"/>
            <p:nvPr/>
          </p:nvSpPr>
          <p:spPr>
            <a:xfrm>
              <a:off x="967144" y="-66675"/>
              <a:ext cx="12933629" cy="664431"/>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b="1" kern="0" dirty="0" smtClean="0">
                  <a:solidFill>
                    <a:srgbClr val="FFFFFF"/>
                  </a:solidFill>
                  <a:latin typeface="Quicksand"/>
                  <a:ea typeface="Quicksand"/>
                  <a:cs typeface="Quicksand"/>
                  <a:sym typeface="Quicksand"/>
                </a:rPr>
                <a:t>About My Internship J</a:t>
              </a:r>
              <a:r>
                <a:rPr lang="en-US" b="1" kern="0" dirty="0" smtClean="0">
                  <a:solidFill>
                    <a:srgbClr val="FFFFFF"/>
                  </a:solidFill>
                  <a:latin typeface="Quicksand"/>
                  <a:ea typeface="Quicksand"/>
                  <a:cs typeface="Quicksand"/>
                  <a:sym typeface="Quicksand"/>
                </a:rPr>
                <a:t>o</a:t>
              </a:r>
              <a:r>
                <a:rPr lang="en" b="1" kern="0" dirty="0" smtClean="0">
                  <a:solidFill>
                    <a:srgbClr val="FFFFFF"/>
                  </a:solidFill>
                  <a:latin typeface="Quicksand"/>
                  <a:ea typeface="Quicksand"/>
                  <a:cs typeface="Quicksand"/>
                  <a:sym typeface="Quicksand"/>
                </a:rPr>
                <a:t>urney With Clevered</a:t>
              </a:r>
              <a:endParaRPr b="1" kern="0" dirty="0">
                <a:solidFill>
                  <a:srgbClr val="FFFFFF"/>
                </a:solidFill>
                <a:cs typeface="Arial"/>
                <a:sym typeface="Arial"/>
              </a:endParaRPr>
            </a:p>
          </p:txBody>
        </p:sp>
      </p:grpSp>
      <p:grpSp>
        <p:nvGrpSpPr>
          <p:cNvPr id="195" name="Google Shape;195;p13"/>
          <p:cNvGrpSpPr/>
          <p:nvPr/>
        </p:nvGrpSpPr>
        <p:grpSpPr>
          <a:xfrm flipH="1">
            <a:off x="6094234" y="3905615"/>
            <a:ext cx="2535415" cy="3352636"/>
            <a:chOff x="12188459" y="5858419"/>
            <a:chExt cx="5070830" cy="5028954"/>
          </a:xfrm>
        </p:grpSpPr>
        <p:sp>
          <p:nvSpPr>
            <p:cNvPr id="196" name="Google Shape;196;p13"/>
            <p:cNvSpPr/>
            <p:nvPr/>
          </p:nvSpPr>
          <p:spPr>
            <a:xfrm>
              <a:off x="13402611" y="5858419"/>
              <a:ext cx="3856678" cy="5028954"/>
            </a:xfrm>
            <a:custGeom>
              <a:avLst/>
              <a:gdLst/>
              <a:ahLst/>
              <a:cxnLst/>
              <a:rect l="l" t="t" r="r" b="b"/>
              <a:pathLst>
                <a:path w="3856678" h="5028954" extrusionOk="0">
                  <a:moveTo>
                    <a:pt x="3439541" y="4807049"/>
                  </a:moveTo>
                  <a:cubicBezTo>
                    <a:pt x="2430170" y="5180415"/>
                    <a:pt x="388457" y="5071636"/>
                    <a:pt x="132076" y="4563440"/>
                  </a:cubicBezTo>
                  <a:cubicBezTo>
                    <a:pt x="114186" y="4528030"/>
                    <a:pt x="105099" y="4490610"/>
                    <a:pt x="105504" y="4451323"/>
                  </a:cubicBezTo>
                  <a:cubicBezTo>
                    <a:pt x="104967" y="4440230"/>
                    <a:pt x="99491" y="4242058"/>
                    <a:pt x="98030" y="4047763"/>
                  </a:cubicBezTo>
                  <a:cubicBezTo>
                    <a:pt x="96560" y="3864693"/>
                    <a:pt x="98568" y="3685095"/>
                    <a:pt x="111245" y="3669059"/>
                  </a:cubicBezTo>
                  <a:cubicBezTo>
                    <a:pt x="104967" y="3241173"/>
                    <a:pt x="94024" y="2813428"/>
                    <a:pt x="80262" y="2385937"/>
                  </a:cubicBezTo>
                  <a:cubicBezTo>
                    <a:pt x="76388" y="2258718"/>
                    <a:pt x="71986" y="2131509"/>
                    <a:pt x="67443" y="2004422"/>
                  </a:cubicBezTo>
                  <a:cubicBezTo>
                    <a:pt x="64106" y="1906473"/>
                    <a:pt x="60496" y="1808656"/>
                    <a:pt x="56764" y="1710707"/>
                  </a:cubicBezTo>
                  <a:cubicBezTo>
                    <a:pt x="51693" y="1575876"/>
                    <a:pt x="46348" y="1440903"/>
                    <a:pt x="41003" y="1306072"/>
                  </a:cubicBezTo>
                  <a:cubicBezTo>
                    <a:pt x="28184" y="987359"/>
                    <a:pt x="-101872" y="546380"/>
                    <a:pt x="180279" y="304649"/>
                  </a:cubicBezTo>
                  <a:cubicBezTo>
                    <a:pt x="357211" y="153112"/>
                    <a:pt x="610124" y="123182"/>
                    <a:pt x="831385" y="83357"/>
                  </a:cubicBezTo>
                  <a:cubicBezTo>
                    <a:pt x="1087767" y="37118"/>
                    <a:pt x="1347617" y="10131"/>
                    <a:pt x="1608004" y="2509"/>
                  </a:cubicBezTo>
                  <a:cubicBezTo>
                    <a:pt x="2006065" y="-9253"/>
                    <a:pt x="2406256" y="19743"/>
                    <a:pt x="2796305" y="102062"/>
                  </a:cubicBezTo>
                  <a:cubicBezTo>
                    <a:pt x="3027312" y="150839"/>
                    <a:pt x="3262731" y="202549"/>
                    <a:pt x="3471173" y="318147"/>
                  </a:cubicBezTo>
                  <a:cubicBezTo>
                    <a:pt x="3560774" y="367857"/>
                    <a:pt x="3678945" y="431868"/>
                    <a:pt x="3719279" y="528345"/>
                  </a:cubicBezTo>
                  <a:cubicBezTo>
                    <a:pt x="3784175" y="683353"/>
                    <a:pt x="3758273" y="878053"/>
                    <a:pt x="3762148" y="1043220"/>
                  </a:cubicBezTo>
                  <a:cubicBezTo>
                    <a:pt x="3762148" y="1409897"/>
                    <a:pt x="3776305" y="1777254"/>
                    <a:pt x="3784844" y="2143932"/>
                  </a:cubicBezTo>
                  <a:cubicBezTo>
                    <a:pt x="3794063" y="2546963"/>
                    <a:pt x="3803536" y="2949985"/>
                    <a:pt x="3814357" y="3352884"/>
                  </a:cubicBezTo>
                  <a:cubicBezTo>
                    <a:pt x="3823038" y="3675463"/>
                    <a:pt x="3822632" y="4000986"/>
                    <a:pt x="3849609" y="4322642"/>
                  </a:cubicBezTo>
                  <a:cubicBezTo>
                    <a:pt x="3892488" y="4643760"/>
                    <a:pt x="3738385" y="4685585"/>
                    <a:pt x="3439541" y="4807049"/>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97" name="Google Shape;197;p13"/>
            <p:cNvSpPr/>
            <p:nvPr/>
          </p:nvSpPr>
          <p:spPr>
            <a:xfrm>
              <a:off x="13578138" y="6011780"/>
              <a:ext cx="3350340" cy="780174"/>
            </a:xfrm>
            <a:custGeom>
              <a:avLst/>
              <a:gdLst/>
              <a:ahLst/>
              <a:cxnLst/>
              <a:rect l="l" t="t" r="r" b="b"/>
              <a:pathLst>
                <a:path w="3350340" h="780174" extrusionOk="0">
                  <a:moveTo>
                    <a:pt x="3234907" y="578900"/>
                  </a:moveTo>
                  <a:cubicBezTo>
                    <a:pt x="3222088" y="586116"/>
                    <a:pt x="3208336" y="593068"/>
                    <a:pt x="3193783" y="599746"/>
                  </a:cubicBezTo>
                  <a:cubicBezTo>
                    <a:pt x="2738442" y="809813"/>
                    <a:pt x="1432356" y="805266"/>
                    <a:pt x="923203" y="741793"/>
                  </a:cubicBezTo>
                  <a:cubicBezTo>
                    <a:pt x="560131" y="711721"/>
                    <a:pt x="308556" y="652928"/>
                    <a:pt x="160731" y="581041"/>
                  </a:cubicBezTo>
                  <a:cubicBezTo>
                    <a:pt x="-383147" y="316048"/>
                    <a:pt x="478937" y="-126930"/>
                    <a:pt x="2357602" y="34491"/>
                  </a:cubicBezTo>
                  <a:cubicBezTo>
                    <a:pt x="2597290" y="59884"/>
                    <a:pt x="3706282" y="238813"/>
                    <a:pt x="3234907" y="578900"/>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98" name="Google Shape;198;p13"/>
            <p:cNvSpPr/>
            <p:nvPr/>
          </p:nvSpPr>
          <p:spPr>
            <a:xfrm>
              <a:off x="13738870" y="6366619"/>
              <a:ext cx="3033051" cy="425335"/>
            </a:xfrm>
            <a:custGeom>
              <a:avLst/>
              <a:gdLst/>
              <a:ahLst/>
              <a:cxnLst/>
              <a:rect l="l" t="t" r="r" b="b"/>
              <a:pathLst>
                <a:path w="3033051" h="425335" extrusionOk="0">
                  <a:moveTo>
                    <a:pt x="3033051" y="244908"/>
                  </a:moveTo>
                  <a:cubicBezTo>
                    <a:pt x="2577711" y="454974"/>
                    <a:pt x="1271624" y="450427"/>
                    <a:pt x="762472" y="386955"/>
                  </a:cubicBezTo>
                  <a:cubicBezTo>
                    <a:pt x="399400" y="356883"/>
                    <a:pt x="147825" y="298089"/>
                    <a:pt x="0" y="226203"/>
                  </a:cubicBezTo>
                  <a:cubicBezTo>
                    <a:pt x="312871" y="57697"/>
                    <a:pt x="1072929" y="-62042"/>
                    <a:pt x="2196870" y="34446"/>
                  </a:cubicBezTo>
                  <a:cubicBezTo>
                    <a:pt x="2339746" y="49547"/>
                    <a:pt x="2791223" y="119302"/>
                    <a:pt x="3033051" y="244908"/>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199" name="Google Shape;199;p13"/>
            <p:cNvSpPr/>
            <p:nvPr/>
          </p:nvSpPr>
          <p:spPr>
            <a:xfrm>
              <a:off x="12188459" y="7049241"/>
              <a:ext cx="1711375" cy="2977746"/>
            </a:xfrm>
            <a:custGeom>
              <a:avLst/>
              <a:gdLst/>
              <a:ahLst/>
              <a:cxnLst/>
              <a:rect l="l" t="t" r="r" b="b"/>
              <a:pathLst>
                <a:path w="1711375" h="2977746" extrusionOk="0">
                  <a:moveTo>
                    <a:pt x="1705263" y="254536"/>
                  </a:moveTo>
                  <a:cubicBezTo>
                    <a:pt x="1736966" y="629820"/>
                    <a:pt x="1482572" y="528491"/>
                    <a:pt x="1388458" y="530430"/>
                  </a:cubicBezTo>
                  <a:cubicBezTo>
                    <a:pt x="471062" y="451226"/>
                    <a:pt x="292822" y="1848363"/>
                    <a:pt x="756012" y="2272769"/>
                  </a:cubicBezTo>
                  <a:cubicBezTo>
                    <a:pt x="1011836" y="2530546"/>
                    <a:pt x="1479510" y="2490224"/>
                    <a:pt x="1553453" y="2507843"/>
                  </a:cubicBezTo>
                  <a:cubicBezTo>
                    <a:pt x="1754542" y="2519067"/>
                    <a:pt x="1771833" y="2933496"/>
                    <a:pt x="1557601" y="2968308"/>
                  </a:cubicBezTo>
                  <a:cubicBezTo>
                    <a:pt x="1452320" y="2989996"/>
                    <a:pt x="1340548" y="2969049"/>
                    <a:pt x="1234740" y="2957783"/>
                  </a:cubicBezTo>
                  <a:cubicBezTo>
                    <a:pt x="397230" y="2823825"/>
                    <a:pt x="16998" y="2347091"/>
                    <a:pt x="7222" y="1526636"/>
                  </a:cubicBezTo>
                  <a:cubicBezTo>
                    <a:pt x="-28882" y="1278846"/>
                    <a:pt x="66875" y="819629"/>
                    <a:pt x="373965" y="448567"/>
                  </a:cubicBezTo>
                  <a:cubicBezTo>
                    <a:pt x="601960" y="170542"/>
                    <a:pt x="959992" y="48276"/>
                    <a:pt x="1307182" y="8725"/>
                  </a:cubicBezTo>
                  <a:cubicBezTo>
                    <a:pt x="1449440" y="12419"/>
                    <a:pt x="1700720" y="-78750"/>
                    <a:pt x="1705263" y="254536"/>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00" name="Google Shape;200;p13"/>
            <p:cNvSpPr/>
            <p:nvPr/>
          </p:nvSpPr>
          <p:spPr>
            <a:xfrm>
              <a:off x="12690310" y="7444220"/>
              <a:ext cx="1215529" cy="953658"/>
            </a:xfrm>
            <a:custGeom>
              <a:avLst/>
              <a:gdLst/>
              <a:ahLst/>
              <a:cxnLst/>
              <a:rect l="l" t="t" r="r" b="b"/>
              <a:pathLst>
                <a:path w="1215529" h="953658" extrusionOk="0">
                  <a:moveTo>
                    <a:pt x="1212936" y="27221"/>
                  </a:moveTo>
                  <a:cubicBezTo>
                    <a:pt x="1211070" y="31493"/>
                    <a:pt x="1208930" y="35634"/>
                    <a:pt x="1206658" y="39643"/>
                  </a:cubicBezTo>
                  <a:cubicBezTo>
                    <a:pt x="1195046" y="63301"/>
                    <a:pt x="1185026" y="87750"/>
                    <a:pt x="1173272" y="111265"/>
                  </a:cubicBezTo>
                  <a:cubicBezTo>
                    <a:pt x="1160321" y="137054"/>
                    <a:pt x="1146569" y="162711"/>
                    <a:pt x="1132543" y="187972"/>
                  </a:cubicBezTo>
                  <a:cubicBezTo>
                    <a:pt x="1103031" y="240890"/>
                    <a:pt x="1072322" y="293006"/>
                    <a:pt x="1042272" y="345527"/>
                  </a:cubicBezTo>
                  <a:cubicBezTo>
                    <a:pt x="1005904" y="409091"/>
                    <a:pt x="969252" y="472503"/>
                    <a:pt x="932417" y="535803"/>
                  </a:cubicBezTo>
                  <a:cubicBezTo>
                    <a:pt x="913990" y="567468"/>
                    <a:pt x="895522" y="599113"/>
                    <a:pt x="877023" y="630738"/>
                  </a:cubicBezTo>
                  <a:cubicBezTo>
                    <a:pt x="860371" y="659196"/>
                    <a:pt x="840179" y="687319"/>
                    <a:pt x="827552" y="717695"/>
                  </a:cubicBezTo>
                  <a:cubicBezTo>
                    <a:pt x="819277" y="737608"/>
                    <a:pt x="793496" y="775819"/>
                    <a:pt x="793496" y="797477"/>
                  </a:cubicBezTo>
                  <a:cubicBezTo>
                    <a:pt x="785616" y="585808"/>
                    <a:pt x="777878" y="374138"/>
                    <a:pt x="769998" y="162468"/>
                  </a:cubicBezTo>
                  <a:cubicBezTo>
                    <a:pt x="631128" y="162863"/>
                    <a:pt x="492522" y="204962"/>
                    <a:pt x="379016" y="285546"/>
                  </a:cubicBezTo>
                  <a:cubicBezTo>
                    <a:pt x="310245" y="334323"/>
                    <a:pt x="261373" y="400069"/>
                    <a:pt x="217043" y="470757"/>
                  </a:cubicBezTo>
                  <a:cubicBezTo>
                    <a:pt x="194610" y="506573"/>
                    <a:pt x="170574" y="542115"/>
                    <a:pt x="150676" y="579261"/>
                  </a:cubicBezTo>
                  <a:cubicBezTo>
                    <a:pt x="130109" y="617483"/>
                    <a:pt x="113152" y="657298"/>
                    <a:pt x="96733" y="697255"/>
                  </a:cubicBezTo>
                  <a:cubicBezTo>
                    <a:pt x="63884" y="777169"/>
                    <a:pt x="37708" y="860280"/>
                    <a:pt x="22354" y="945269"/>
                  </a:cubicBezTo>
                  <a:cubicBezTo>
                    <a:pt x="19686" y="959965"/>
                    <a:pt x="-2220" y="953693"/>
                    <a:pt x="184" y="939250"/>
                  </a:cubicBezTo>
                  <a:cubicBezTo>
                    <a:pt x="25690" y="782771"/>
                    <a:pt x="90049" y="621208"/>
                    <a:pt x="171639" y="485037"/>
                  </a:cubicBezTo>
                  <a:cubicBezTo>
                    <a:pt x="237073" y="375863"/>
                    <a:pt x="328135" y="280847"/>
                    <a:pt x="435901" y="212828"/>
                  </a:cubicBezTo>
                  <a:cubicBezTo>
                    <a:pt x="571039" y="127575"/>
                    <a:pt x="732748" y="113539"/>
                    <a:pt x="888838" y="116878"/>
                  </a:cubicBezTo>
                  <a:cubicBezTo>
                    <a:pt x="905400" y="117142"/>
                    <a:pt x="926363" y="116076"/>
                    <a:pt x="947457" y="116076"/>
                  </a:cubicBezTo>
                  <a:cubicBezTo>
                    <a:pt x="980844" y="113539"/>
                    <a:pt x="1014088" y="110200"/>
                    <a:pt x="1046805" y="100710"/>
                  </a:cubicBezTo>
                  <a:cubicBezTo>
                    <a:pt x="1101418" y="84939"/>
                    <a:pt x="1146021" y="53405"/>
                    <a:pt x="1180604" y="8242"/>
                  </a:cubicBezTo>
                  <a:cubicBezTo>
                    <a:pt x="1194904" y="-10331"/>
                    <a:pt x="1224416" y="5309"/>
                    <a:pt x="1212936" y="27221"/>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01" name="Google Shape;201;p13"/>
            <p:cNvSpPr/>
            <p:nvPr/>
          </p:nvSpPr>
          <p:spPr>
            <a:xfrm>
              <a:off x="13762991" y="9562142"/>
              <a:ext cx="125687" cy="457462"/>
            </a:xfrm>
            <a:custGeom>
              <a:avLst/>
              <a:gdLst/>
              <a:ahLst/>
              <a:cxnLst/>
              <a:rect l="l" t="t" r="r" b="b"/>
              <a:pathLst>
                <a:path w="125687" h="457462" extrusionOk="0">
                  <a:moveTo>
                    <a:pt x="70014" y="3324"/>
                  </a:moveTo>
                  <a:cubicBezTo>
                    <a:pt x="61323" y="-4897"/>
                    <a:pt x="48108" y="3365"/>
                    <a:pt x="50532" y="14671"/>
                  </a:cubicBezTo>
                  <a:cubicBezTo>
                    <a:pt x="57915" y="49107"/>
                    <a:pt x="69913" y="82101"/>
                    <a:pt x="75481" y="116974"/>
                  </a:cubicBezTo>
                  <a:cubicBezTo>
                    <a:pt x="81180" y="152648"/>
                    <a:pt x="81008" y="189723"/>
                    <a:pt x="75825" y="225468"/>
                  </a:cubicBezTo>
                  <a:cubicBezTo>
                    <a:pt x="70613" y="261396"/>
                    <a:pt x="60380" y="296654"/>
                    <a:pt x="47094" y="330399"/>
                  </a:cubicBezTo>
                  <a:cubicBezTo>
                    <a:pt x="40603" y="346882"/>
                    <a:pt x="33139" y="362968"/>
                    <a:pt x="25127" y="378770"/>
                  </a:cubicBezTo>
                  <a:cubicBezTo>
                    <a:pt x="16669" y="395445"/>
                    <a:pt x="2734" y="412962"/>
                    <a:pt x="179" y="431667"/>
                  </a:cubicBezTo>
                  <a:cubicBezTo>
                    <a:pt x="-1829" y="446373"/>
                    <a:pt x="13434" y="465413"/>
                    <a:pt x="29143" y="453955"/>
                  </a:cubicBezTo>
                  <a:cubicBezTo>
                    <a:pt x="45847" y="441776"/>
                    <a:pt x="54254" y="422696"/>
                    <a:pt x="63523" y="404650"/>
                  </a:cubicBezTo>
                  <a:cubicBezTo>
                    <a:pt x="72986" y="386219"/>
                    <a:pt x="81545" y="367342"/>
                    <a:pt x="89334" y="348140"/>
                  </a:cubicBezTo>
                  <a:cubicBezTo>
                    <a:pt x="104841" y="309868"/>
                    <a:pt x="115976" y="270073"/>
                    <a:pt x="121544" y="229131"/>
                  </a:cubicBezTo>
                  <a:cubicBezTo>
                    <a:pt x="131422" y="156403"/>
                    <a:pt x="127071" y="57277"/>
                    <a:pt x="70014" y="3324"/>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02" name="Google Shape;202;p13"/>
            <p:cNvSpPr/>
            <p:nvPr/>
          </p:nvSpPr>
          <p:spPr>
            <a:xfrm>
              <a:off x="13664906" y="10258017"/>
              <a:ext cx="3434643" cy="395766"/>
            </a:xfrm>
            <a:custGeom>
              <a:avLst/>
              <a:gdLst/>
              <a:ahLst/>
              <a:cxnLst/>
              <a:rect l="l" t="t" r="r" b="b"/>
              <a:pathLst>
                <a:path w="3434643" h="395766" extrusionOk="0">
                  <a:moveTo>
                    <a:pt x="3417086" y="9778"/>
                  </a:moveTo>
                  <a:cubicBezTo>
                    <a:pt x="3323874" y="62147"/>
                    <a:pt x="3229394" y="110812"/>
                    <a:pt x="3128941" y="147907"/>
                  </a:cubicBezTo>
                  <a:cubicBezTo>
                    <a:pt x="3029522" y="184617"/>
                    <a:pt x="2927142" y="212760"/>
                    <a:pt x="2823636" y="235230"/>
                  </a:cubicBezTo>
                  <a:cubicBezTo>
                    <a:pt x="2600174" y="283743"/>
                    <a:pt x="2371236" y="311988"/>
                    <a:pt x="2143697" y="332875"/>
                  </a:cubicBezTo>
                  <a:cubicBezTo>
                    <a:pt x="1902578" y="355010"/>
                    <a:pt x="1660020" y="363728"/>
                    <a:pt x="1418050" y="352463"/>
                  </a:cubicBezTo>
                  <a:cubicBezTo>
                    <a:pt x="1189872" y="341836"/>
                    <a:pt x="962739" y="312739"/>
                    <a:pt x="740210" y="260684"/>
                  </a:cubicBezTo>
                  <a:cubicBezTo>
                    <a:pt x="522702" y="209807"/>
                    <a:pt x="309757" y="137656"/>
                    <a:pt x="108556" y="40256"/>
                  </a:cubicBezTo>
                  <a:cubicBezTo>
                    <a:pt x="83537" y="28138"/>
                    <a:pt x="58720" y="15624"/>
                    <a:pt x="34065" y="2765"/>
                  </a:cubicBezTo>
                  <a:cubicBezTo>
                    <a:pt x="8377" y="-10632"/>
                    <a:pt x="-14452" y="28300"/>
                    <a:pt x="11318" y="41707"/>
                  </a:cubicBezTo>
                  <a:cubicBezTo>
                    <a:pt x="212133" y="146162"/>
                    <a:pt x="425595" y="225315"/>
                    <a:pt x="644848" y="281074"/>
                  </a:cubicBezTo>
                  <a:cubicBezTo>
                    <a:pt x="866251" y="337391"/>
                    <a:pt x="1093344" y="370548"/>
                    <a:pt x="1321156" y="385853"/>
                  </a:cubicBezTo>
                  <a:cubicBezTo>
                    <a:pt x="1566128" y="402315"/>
                    <a:pt x="1812216" y="397291"/>
                    <a:pt x="2056874" y="378048"/>
                  </a:cubicBezTo>
                  <a:cubicBezTo>
                    <a:pt x="2290528" y="359679"/>
                    <a:pt x="2525024" y="331505"/>
                    <a:pt x="2755291" y="287285"/>
                  </a:cubicBezTo>
                  <a:cubicBezTo>
                    <a:pt x="2965051" y="247003"/>
                    <a:pt x="3180592" y="188950"/>
                    <a:pt x="3363933" y="75686"/>
                  </a:cubicBezTo>
                  <a:cubicBezTo>
                    <a:pt x="3386539" y="61721"/>
                    <a:pt x="3408222" y="46903"/>
                    <a:pt x="3429317" y="30726"/>
                  </a:cubicBezTo>
                  <a:cubicBezTo>
                    <a:pt x="3441355" y="21520"/>
                    <a:pt x="3431132" y="1892"/>
                    <a:pt x="3417086" y="9778"/>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03" name="Google Shape;203;p13"/>
            <p:cNvSpPr/>
            <p:nvPr/>
          </p:nvSpPr>
          <p:spPr>
            <a:xfrm>
              <a:off x="13809952" y="6805702"/>
              <a:ext cx="3158867" cy="315628"/>
            </a:xfrm>
            <a:custGeom>
              <a:avLst/>
              <a:gdLst/>
              <a:ahLst/>
              <a:cxnLst/>
              <a:rect l="l" t="t" r="r" b="b"/>
              <a:pathLst>
                <a:path w="3158867" h="315628" extrusionOk="0">
                  <a:moveTo>
                    <a:pt x="3139681" y="1844"/>
                  </a:moveTo>
                  <a:cubicBezTo>
                    <a:pt x="3054086" y="49718"/>
                    <a:pt x="2959018" y="83839"/>
                    <a:pt x="2865035" y="111008"/>
                  </a:cubicBezTo>
                  <a:cubicBezTo>
                    <a:pt x="2768415" y="138949"/>
                    <a:pt x="2669554" y="158800"/>
                    <a:pt x="2570794" y="177454"/>
                  </a:cubicBezTo>
                  <a:cubicBezTo>
                    <a:pt x="2366541" y="216021"/>
                    <a:pt x="2160198" y="243068"/>
                    <a:pt x="1952922" y="258627"/>
                  </a:cubicBezTo>
                  <a:cubicBezTo>
                    <a:pt x="1538594" y="289734"/>
                    <a:pt x="1121285" y="275018"/>
                    <a:pt x="710161" y="214925"/>
                  </a:cubicBezTo>
                  <a:cubicBezTo>
                    <a:pt x="479834" y="181260"/>
                    <a:pt x="251737" y="133336"/>
                    <a:pt x="27434" y="71122"/>
                  </a:cubicBezTo>
                  <a:cubicBezTo>
                    <a:pt x="-71" y="63490"/>
                    <a:pt x="-11845" y="106350"/>
                    <a:pt x="15659" y="113860"/>
                  </a:cubicBezTo>
                  <a:cubicBezTo>
                    <a:pt x="218949" y="169315"/>
                    <a:pt x="425281" y="213768"/>
                    <a:pt x="633439" y="246499"/>
                  </a:cubicBezTo>
                  <a:cubicBezTo>
                    <a:pt x="840380" y="279037"/>
                    <a:pt x="1049096" y="300066"/>
                    <a:pt x="1258359" y="309545"/>
                  </a:cubicBezTo>
                  <a:cubicBezTo>
                    <a:pt x="1468891" y="319075"/>
                    <a:pt x="1679848" y="317532"/>
                    <a:pt x="1890176" y="304034"/>
                  </a:cubicBezTo>
                  <a:cubicBezTo>
                    <a:pt x="2099125" y="290617"/>
                    <a:pt x="2307384" y="265670"/>
                    <a:pt x="2513585" y="229306"/>
                  </a:cubicBezTo>
                  <a:cubicBezTo>
                    <a:pt x="2708944" y="194860"/>
                    <a:pt x="2913968" y="158455"/>
                    <a:pt x="3090524" y="63652"/>
                  </a:cubicBezTo>
                  <a:cubicBezTo>
                    <a:pt x="3112035" y="52103"/>
                    <a:pt x="3132420" y="37742"/>
                    <a:pt x="3152795" y="24284"/>
                  </a:cubicBezTo>
                  <a:cubicBezTo>
                    <a:pt x="3166668" y="15119"/>
                    <a:pt x="3154407" y="-6397"/>
                    <a:pt x="3139681" y="1844"/>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nvGrpSpPr>
          <p:cNvPr id="21" name="Google Shape;192;p13"/>
          <p:cNvGrpSpPr/>
          <p:nvPr/>
        </p:nvGrpSpPr>
        <p:grpSpPr>
          <a:xfrm>
            <a:off x="731158" y="4468239"/>
            <a:ext cx="3612242" cy="332399"/>
            <a:chOff x="0" y="-66675"/>
            <a:chExt cx="9632645" cy="664434"/>
          </a:xfrm>
        </p:grpSpPr>
        <p:sp>
          <p:nvSpPr>
            <p:cNvPr id="22" name="Google Shape;193;p13"/>
            <p:cNvSpPr/>
            <p:nvPr/>
          </p:nvSpPr>
          <p:spPr>
            <a:xfrm>
              <a:off x="0" y="71643"/>
              <a:ext cx="465581" cy="46558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rgbClr val="92D050"/>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b="1" kern="0">
                <a:solidFill>
                  <a:srgbClr val="FF0000"/>
                </a:solidFill>
                <a:cs typeface="Arial"/>
                <a:sym typeface="Arial"/>
              </a:endParaRPr>
            </a:p>
          </p:txBody>
        </p:sp>
        <p:sp>
          <p:nvSpPr>
            <p:cNvPr id="23" name="Google Shape;194;p13"/>
            <p:cNvSpPr txBox="1"/>
            <p:nvPr/>
          </p:nvSpPr>
          <p:spPr>
            <a:xfrm>
              <a:off x="967144" y="-66675"/>
              <a:ext cx="8665501" cy="664434"/>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b="1" kern="0" dirty="0" smtClean="0">
                  <a:solidFill>
                    <a:srgbClr val="FFFFFF"/>
                  </a:solidFill>
                  <a:latin typeface="Quicksand"/>
                  <a:ea typeface="Quicksand"/>
                  <a:cs typeface="Quicksand"/>
                  <a:sym typeface="Quicksand"/>
                </a:rPr>
                <a:t>About App</a:t>
              </a:r>
              <a:endParaRPr b="1" kern="0" dirty="0">
                <a:solidFill>
                  <a:srgbClr val="FFFFFF"/>
                </a:solidFill>
                <a:cs typeface="Arial"/>
                <a:sym typeface="Arial"/>
              </a:endParaRPr>
            </a:p>
          </p:txBody>
        </p:sp>
      </p:grpSp>
      <p:grpSp>
        <p:nvGrpSpPr>
          <p:cNvPr id="30" name="Google Shape;186;p13"/>
          <p:cNvGrpSpPr/>
          <p:nvPr/>
        </p:nvGrpSpPr>
        <p:grpSpPr>
          <a:xfrm>
            <a:off x="731158" y="5320153"/>
            <a:ext cx="3612242" cy="332399"/>
            <a:chOff x="0" y="-66675"/>
            <a:chExt cx="9632645" cy="664431"/>
          </a:xfrm>
        </p:grpSpPr>
        <p:sp>
          <p:nvSpPr>
            <p:cNvPr id="31" name="Google Shape;187;p13"/>
            <p:cNvSpPr/>
            <p:nvPr/>
          </p:nvSpPr>
          <p:spPr>
            <a:xfrm>
              <a:off x="0" y="71643"/>
              <a:ext cx="465582" cy="465582"/>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dk2"/>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b="1" kern="0">
                <a:solidFill>
                  <a:srgbClr val="FFFFFF"/>
                </a:solidFill>
                <a:cs typeface="Arial"/>
                <a:sym typeface="Arial"/>
              </a:endParaRPr>
            </a:p>
          </p:txBody>
        </p:sp>
        <p:sp>
          <p:nvSpPr>
            <p:cNvPr id="32" name="Google Shape;188;p13"/>
            <p:cNvSpPr txBox="1"/>
            <p:nvPr/>
          </p:nvSpPr>
          <p:spPr>
            <a:xfrm>
              <a:off x="967144" y="-66675"/>
              <a:ext cx="8665501" cy="664431"/>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b="1" kern="0" dirty="0" smtClean="0">
                  <a:solidFill>
                    <a:srgbClr val="FFFFFF"/>
                  </a:solidFill>
                  <a:latin typeface="Quicksand"/>
                  <a:cs typeface="Arial"/>
                  <a:sym typeface="Quicksand"/>
                </a:rPr>
                <a:t>Instructions On Using The App</a:t>
              </a:r>
              <a:endParaRPr b="1" kern="0" dirty="0">
                <a:solidFill>
                  <a:srgbClr val="FFFFFF"/>
                </a:solidFill>
                <a:cs typeface="Arial"/>
                <a:sym typeface="Arial"/>
              </a:endParaRPr>
            </a:p>
          </p:txBody>
        </p:sp>
      </p:grpSp>
      <p:grpSp>
        <p:nvGrpSpPr>
          <p:cNvPr id="33" name="Google Shape;189;p13"/>
          <p:cNvGrpSpPr/>
          <p:nvPr/>
        </p:nvGrpSpPr>
        <p:grpSpPr>
          <a:xfrm>
            <a:off x="731158" y="6144639"/>
            <a:ext cx="3612242" cy="332399"/>
            <a:chOff x="0" y="-66675"/>
            <a:chExt cx="9632645" cy="664434"/>
          </a:xfrm>
        </p:grpSpPr>
        <p:sp>
          <p:nvSpPr>
            <p:cNvPr id="34" name="Google Shape;190;p13"/>
            <p:cNvSpPr/>
            <p:nvPr/>
          </p:nvSpPr>
          <p:spPr>
            <a:xfrm>
              <a:off x="0" y="71643"/>
              <a:ext cx="465581" cy="46558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accent1"/>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b="1" kern="0">
                <a:solidFill>
                  <a:srgbClr val="FFFFFF"/>
                </a:solidFill>
                <a:cs typeface="Arial"/>
                <a:sym typeface="Arial"/>
              </a:endParaRPr>
            </a:p>
          </p:txBody>
        </p:sp>
        <p:sp>
          <p:nvSpPr>
            <p:cNvPr id="35" name="Google Shape;191;p13"/>
            <p:cNvSpPr txBox="1"/>
            <p:nvPr/>
          </p:nvSpPr>
          <p:spPr>
            <a:xfrm>
              <a:off x="967144" y="-66675"/>
              <a:ext cx="8665501" cy="664434"/>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b="1" kern="0" dirty="0" smtClean="0">
                  <a:solidFill>
                    <a:srgbClr val="FFFFFF"/>
                  </a:solidFill>
                  <a:latin typeface="Quicksand"/>
                  <a:ea typeface="Quicksand"/>
                  <a:cs typeface="Quicksand"/>
                  <a:sym typeface="Quicksand"/>
                </a:rPr>
                <a:t>Contact Information</a:t>
              </a:r>
              <a:endParaRPr b="1" kern="0" dirty="0">
                <a:solidFill>
                  <a:srgbClr val="FFFFFF"/>
                </a:solidFil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3260">
            <a:alpha val="96863"/>
          </a:srgbClr>
        </a:solidFill>
        <a:effectLst/>
      </p:bgPr>
    </p:bg>
    <p:spTree>
      <p:nvGrpSpPr>
        <p:cNvPr id="1" name="Shape 184"/>
        <p:cNvGrpSpPr/>
        <p:nvPr/>
      </p:nvGrpSpPr>
      <p:grpSpPr>
        <a:xfrm>
          <a:off x="0" y="0"/>
          <a:ext cx="0" cy="0"/>
          <a:chOff x="0" y="0"/>
          <a:chExt cx="0" cy="0"/>
        </a:xfrm>
      </p:grpSpPr>
      <p:sp>
        <p:nvSpPr>
          <p:cNvPr id="185" name="Google Shape;185;p13"/>
          <p:cNvSpPr txBox="1"/>
          <p:nvPr/>
        </p:nvSpPr>
        <p:spPr>
          <a:xfrm>
            <a:off x="730810" y="990885"/>
            <a:ext cx="5785800" cy="615553"/>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 sz="4000" b="1" kern="0" dirty="0" smtClean="0">
                <a:solidFill>
                  <a:srgbClr val="FFFFFF"/>
                </a:solidFill>
                <a:latin typeface="Quicksand"/>
                <a:ea typeface="Quicksand"/>
                <a:cs typeface="Quicksand"/>
                <a:sym typeface="Quicksand"/>
              </a:rPr>
              <a:t>Acknowledgements</a:t>
            </a:r>
            <a:endParaRPr sz="700" kern="0" dirty="0">
              <a:solidFill>
                <a:srgbClr val="FFFFFF"/>
              </a:solidFill>
              <a:cs typeface="Arial"/>
              <a:sym typeface="Arial"/>
            </a:endParaRPr>
          </a:p>
        </p:txBody>
      </p:sp>
      <p:sp>
        <p:nvSpPr>
          <p:cNvPr id="188" name="Google Shape;188;p13"/>
          <p:cNvSpPr txBox="1"/>
          <p:nvPr/>
        </p:nvSpPr>
        <p:spPr>
          <a:xfrm>
            <a:off x="1093492" y="2496779"/>
            <a:ext cx="6831311" cy="1846659"/>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sz="2000" b="1" kern="0" dirty="0" smtClean="0">
                <a:solidFill>
                  <a:srgbClr val="FFFFFF"/>
                </a:solidFill>
                <a:latin typeface="Quicksand"/>
                <a:ea typeface="Quicksand"/>
                <a:cs typeface="Quicksand"/>
                <a:sym typeface="Quicksand"/>
              </a:rPr>
              <a:t>I would like to express my sincere gratitude to my mentors, Mr. Ken and my parents for the continuous support I have received during my journey in App Development and for their motivation, guidance and advices that helped me through.</a:t>
            </a:r>
            <a:endParaRPr sz="2000" b="1" kern="0" dirty="0">
              <a:solidFill>
                <a:srgbClr val="FFFFFF"/>
              </a:solidFill>
              <a:cs typeface="Arial"/>
              <a:sym typeface="Arial"/>
            </a:endParaRPr>
          </a:p>
        </p:txBody>
      </p:sp>
      <p:grpSp>
        <p:nvGrpSpPr>
          <p:cNvPr id="24" name="Google Shape;595;p28"/>
          <p:cNvGrpSpPr/>
          <p:nvPr/>
        </p:nvGrpSpPr>
        <p:grpSpPr>
          <a:xfrm rot="873521">
            <a:off x="696280" y="4700209"/>
            <a:ext cx="1407329" cy="3031795"/>
            <a:chOff x="1392302" y="6100573"/>
            <a:chExt cx="2814341" cy="4547178"/>
          </a:xfrm>
        </p:grpSpPr>
        <p:sp>
          <p:nvSpPr>
            <p:cNvPr id="25" name="Google Shape;596;p28"/>
            <p:cNvSpPr/>
            <p:nvPr/>
          </p:nvSpPr>
          <p:spPr>
            <a:xfrm>
              <a:off x="3565149" y="9042436"/>
              <a:ext cx="641494" cy="1532514"/>
            </a:xfrm>
            <a:custGeom>
              <a:avLst/>
              <a:gdLst/>
              <a:ahLst/>
              <a:cxnLst/>
              <a:rect l="l" t="t" r="r" b="b"/>
              <a:pathLst>
                <a:path w="641494" h="1532514" extrusionOk="0">
                  <a:moveTo>
                    <a:pt x="641495" y="1305876"/>
                  </a:moveTo>
                  <a:cubicBezTo>
                    <a:pt x="635837" y="1446302"/>
                    <a:pt x="566545" y="1590611"/>
                    <a:pt x="404890" y="1508644"/>
                  </a:cubicBezTo>
                  <a:cubicBezTo>
                    <a:pt x="332287" y="1465810"/>
                    <a:pt x="293188" y="1385852"/>
                    <a:pt x="251651" y="1315880"/>
                  </a:cubicBezTo>
                  <a:cubicBezTo>
                    <a:pt x="168513" y="1170343"/>
                    <a:pt x="87859" y="1023451"/>
                    <a:pt x="0" y="880852"/>
                  </a:cubicBezTo>
                  <a:cubicBezTo>
                    <a:pt x="17657" y="852905"/>
                    <a:pt x="33914" y="824021"/>
                    <a:pt x="48396" y="794219"/>
                  </a:cubicBezTo>
                  <a:cubicBezTo>
                    <a:pt x="170724" y="549699"/>
                    <a:pt x="244510" y="272640"/>
                    <a:pt x="223751" y="0"/>
                  </a:cubicBezTo>
                  <a:cubicBezTo>
                    <a:pt x="317886" y="99974"/>
                    <a:pt x="400233" y="212235"/>
                    <a:pt x="477166" y="325050"/>
                  </a:cubicBezTo>
                  <a:cubicBezTo>
                    <a:pt x="575323" y="459911"/>
                    <a:pt x="585084" y="627319"/>
                    <a:pt x="596292" y="787671"/>
                  </a:cubicBezTo>
                  <a:cubicBezTo>
                    <a:pt x="610829" y="960473"/>
                    <a:pt x="640522" y="1132183"/>
                    <a:pt x="641495" y="1305876"/>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6" name="Google Shape;597;p28"/>
            <p:cNvSpPr/>
            <p:nvPr/>
          </p:nvSpPr>
          <p:spPr>
            <a:xfrm>
              <a:off x="1392302" y="9046810"/>
              <a:ext cx="619357" cy="1536364"/>
            </a:xfrm>
            <a:custGeom>
              <a:avLst/>
              <a:gdLst/>
              <a:ahLst/>
              <a:cxnLst/>
              <a:rect l="l" t="t" r="r" b="b"/>
              <a:pathLst>
                <a:path w="619357" h="1536364" extrusionOk="0">
                  <a:moveTo>
                    <a:pt x="567286" y="995850"/>
                  </a:moveTo>
                  <a:cubicBezTo>
                    <a:pt x="489943" y="1130164"/>
                    <a:pt x="290545" y="1560645"/>
                    <a:pt x="114900" y="1535290"/>
                  </a:cubicBezTo>
                  <a:cubicBezTo>
                    <a:pt x="64748" y="1530070"/>
                    <a:pt x="28687" y="1487936"/>
                    <a:pt x="22920" y="1439418"/>
                  </a:cubicBezTo>
                  <a:cubicBezTo>
                    <a:pt x="-26695" y="1084165"/>
                    <a:pt x="5235" y="716571"/>
                    <a:pt x="109069" y="373896"/>
                  </a:cubicBezTo>
                  <a:cubicBezTo>
                    <a:pt x="163287" y="262163"/>
                    <a:pt x="249654" y="170610"/>
                    <a:pt x="323586" y="71891"/>
                  </a:cubicBezTo>
                  <a:cubicBezTo>
                    <a:pt x="344036" y="48255"/>
                    <a:pt x="363967" y="24127"/>
                    <a:pt x="383908" y="0"/>
                  </a:cubicBezTo>
                  <a:cubicBezTo>
                    <a:pt x="384854" y="51629"/>
                    <a:pt x="388466" y="103312"/>
                    <a:pt x="390330" y="153658"/>
                  </a:cubicBezTo>
                  <a:cubicBezTo>
                    <a:pt x="404185" y="419113"/>
                    <a:pt x="486995" y="678875"/>
                    <a:pt x="619357" y="908635"/>
                  </a:cubicBezTo>
                  <a:cubicBezTo>
                    <a:pt x="602209" y="937882"/>
                    <a:pt x="584643" y="966784"/>
                    <a:pt x="567286" y="995850"/>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7" name="Google Shape;598;p28"/>
            <p:cNvSpPr/>
            <p:nvPr/>
          </p:nvSpPr>
          <p:spPr>
            <a:xfrm>
              <a:off x="1776210" y="8816347"/>
              <a:ext cx="362110" cy="1139107"/>
            </a:xfrm>
            <a:custGeom>
              <a:avLst/>
              <a:gdLst/>
              <a:ahLst/>
              <a:cxnLst/>
              <a:rect l="l" t="t" r="r" b="b"/>
              <a:pathLst>
                <a:path w="362110" h="1139107" extrusionOk="0">
                  <a:moveTo>
                    <a:pt x="280425" y="1058950"/>
                  </a:moveTo>
                  <a:cubicBezTo>
                    <a:pt x="266188" y="1086069"/>
                    <a:pt x="251014" y="1112670"/>
                    <a:pt x="235449" y="1139107"/>
                  </a:cubicBezTo>
                  <a:cubicBezTo>
                    <a:pt x="103088" y="909338"/>
                    <a:pt x="20277" y="649576"/>
                    <a:pt x="6423" y="384130"/>
                  </a:cubicBezTo>
                  <a:cubicBezTo>
                    <a:pt x="4558" y="333784"/>
                    <a:pt x="946" y="282101"/>
                    <a:pt x="0" y="230472"/>
                  </a:cubicBezTo>
                  <a:cubicBezTo>
                    <a:pt x="25363" y="199842"/>
                    <a:pt x="50507" y="169040"/>
                    <a:pt x="76470" y="139047"/>
                  </a:cubicBezTo>
                  <a:cubicBezTo>
                    <a:pt x="114368" y="95057"/>
                    <a:pt x="153785" y="52532"/>
                    <a:pt x="197305" y="14008"/>
                  </a:cubicBezTo>
                  <a:cubicBezTo>
                    <a:pt x="216336" y="-2998"/>
                    <a:pt x="245829" y="-4553"/>
                    <a:pt x="266907" y="9525"/>
                  </a:cubicBezTo>
                  <a:cubicBezTo>
                    <a:pt x="351127" y="70012"/>
                    <a:pt x="194040" y="195286"/>
                    <a:pt x="160244" y="254263"/>
                  </a:cubicBezTo>
                  <a:cubicBezTo>
                    <a:pt x="199007" y="278581"/>
                    <a:pt x="198261" y="328446"/>
                    <a:pt x="178065" y="364923"/>
                  </a:cubicBezTo>
                  <a:cubicBezTo>
                    <a:pt x="225088" y="404256"/>
                    <a:pt x="225097" y="475219"/>
                    <a:pt x="236113" y="531350"/>
                  </a:cubicBezTo>
                  <a:cubicBezTo>
                    <a:pt x="265124" y="616791"/>
                    <a:pt x="291169" y="703469"/>
                    <a:pt x="316959" y="789911"/>
                  </a:cubicBezTo>
                  <a:cubicBezTo>
                    <a:pt x="398150" y="825170"/>
                    <a:pt x="349935" y="906446"/>
                    <a:pt x="325228" y="963986"/>
                  </a:cubicBezTo>
                  <a:cubicBezTo>
                    <a:pt x="311928" y="996462"/>
                    <a:pt x="296800" y="1027974"/>
                    <a:pt x="280425" y="1058950"/>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8" name="Google Shape;599;p28"/>
            <p:cNvSpPr/>
            <p:nvPr/>
          </p:nvSpPr>
          <p:spPr>
            <a:xfrm>
              <a:off x="3397170" y="8922810"/>
              <a:ext cx="395221" cy="1000485"/>
            </a:xfrm>
            <a:custGeom>
              <a:avLst/>
              <a:gdLst/>
              <a:ahLst/>
              <a:cxnLst/>
              <a:rect l="l" t="t" r="r" b="b"/>
              <a:pathLst>
                <a:path w="395221" h="1000485" extrusionOk="0">
                  <a:moveTo>
                    <a:pt x="167980" y="1000486"/>
                  </a:moveTo>
                  <a:cubicBezTo>
                    <a:pt x="152415" y="975213"/>
                    <a:pt x="136586" y="950003"/>
                    <a:pt x="120466" y="924976"/>
                  </a:cubicBezTo>
                  <a:cubicBezTo>
                    <a:pt x="120375" y="924830"/>
                    <a:pt x="120239" y="924612"/>
                    <a:pt x="120148" y="924466"/>
                  </a:cubicBezTo>
                  <a:cubicBezTo>
                    <a:pt x="26457" y="777847"/>
                    <a:pt x="-24413" y="785368"/>
                    <a:pt x="11647" y="596051"/>
                  </a:cubicBezTo>
                  <a:cubicBezTo>
                    <a:pt x="25011" y="467966"/>
                    <a:pt x="34190" y="339154"/>
                    <a:pt x="63755" y="213452"/>
                  </a:cubicBezTo>
                  <a:cubicBezTo>
                    <a:pt x="79211" y="143835"/>
                    <a:pt x="94603" y="63777"/>
                    <a:pt x="158037" y="21597"/>
                  </a:cubicBezTo>
                  <a:cubicBezTo>
                    <a:pt x="197045" y="-3639"/>
                    <a:pt x="252327" y="-10388"/>
                    <a:pt x="289862" y="21161"/>
                  </a:cubicBezTo>
                  <a:cubicBezTo>
                    <a:pt x="295939" y="26545"/>
                    <a:pt x="301979" y="31856"/>
                    <a:pt x="307910" y="37321"/>
                  </a:cubicBezTo>
                  <a:cubicBezTo>
                    <a:pt x="315215" y="43860"/>
                    <a:pt x="322374" y="50481"/>
                    <a:pt x="329507" y="57220"/>
                  </a:cubicBezTo>
                  <a:cubicBezTo>
                    <a:pt x="336384" y="63722"/>
                    <a:pt x="343189" y="70261"/>
                    <a:pt x="349847" y="76891"/>
                  </a:cubicBezTo>
                  <a:cubicBezTo>
                    <a:pt x="350912" y="77946"/>
                    <a:pt x="351922" y="78928"/>
                    <a:pt x="352986" y="79974"/>
                  </a:cubicBezTo>
                  <a:cubicBezTo>
                    <a:pt x="358908" y="85758"/>
                    <a:pt x="364694" y="91624"/>
                    <a:pt x="370470" y="97499"/>
                  </a:cubicBezTo>
                  <a:cubicBezTo>
                    <a:pt x="372726" y="99818"/>
                    <a:pt x="375028" y="102219"/>
                    <a:pt x="377284" y="104538"/>
                  </a:cubicBezTo>
                  <a:cubicBezTo>
                    <a:pt x="382097" y="109503"/>
                    <a:pt x="386954" y="114542"/>
                    <a:pt x="391739" y="119616"/>
                  </a:cubicBezTo>
                  <a:cubicBezTo>
                    <a:pt x="412499" y="392256"/>
                    <a:pt x="338713" y="669315"/>
                    <a:pt x="216385" y="913835"/>
                  </a:cubicBezTo>
                  <a:cubicBezTo>
                    <a:pt x="201903" y="943646"/>
                    <a:pt x="185637" y="972539"/>
                    <a:pt x="167980" y="1000486"/>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9" name="Google Shape;600;p28"/>
            <p:cNvSpPr/>
            <p:nvPr/>
          </p:nvSpPr>
          <p:spPr>
            <a:xfrm>
              <a:off x="2047447" y="9730459"/>
              <a:ext cx="1420630" cy="917292"/>
            </a:xfrm>
            <a:custGeom>
              <a:avLst/>
              <a:gdLst/>
              <a:ahLst/>
              <a:cxnLst/>
              <a:rect l="l" t="t" r="r" b="b"/>
              <a:pathLst>
                <a:path w="1420630" h="917292" extrusionOk="0">
                  <a:moveTo>
                    <a:pt x="1420246" y="627193"/>
                  </a:moveTo>
                  <a:cubicBezTo>
                    <a:pt x="1381957" y="508930"/>
                    <a:pt x="1334225" y="392822"/>
                    <a:pt x="1283154" y="278806"/>
                  </a:cubicBezTo>
                  <a:cubicBezTo>
                    <a:pt x="1277905" y="267157"/>
                    <a:pt x="1272701" y="255589"/>
                    <a:pt x="1267380" y="243984"/>
                  </a:cubicBezTo>
                  <a:cubicBezTo>
                    <a:pt x="1258410" y="224277"/>
                    <a:pt x="1249413" y="204678"/>
                    <a:pt x="1240343" y="185135"/>
                  </a:cubicBezTo>
                  <a:cubicBezTo>
                    <a:pt x="1236777" y="173448"/>
                    <a:pt x="1224478" y="160353"/>
                    <a:pt x="1213461" y="165000"/>
                  </a:cubicBezTo>
                  <a:cubicBezTo>
                    <a:pt x="1208149" y="153896"/>
                    <a:pt x="1202645" y="142809"/>
                    <a:pt x="1197114" y="131842"/>
                  </a:cubicBezTo>
                  <a:cubicBezTo>
                    <a:pt x="1195140" y="128031"/>
                    <a:pt x="1193121" y="124148"/>
                    <a:pt x="1191146" y="120337"/>
                  </a:cubicBezTo>
                  <a:cubicBezTo>
                    <a:pt x="1189172" y="116527"/>
                    <a:pt x="1187198" y="112716"/>
                    <a:pt x="1185151" y="108951"/>
                  </a:cubicBezTo>
                  <a:cubicBezTo>
                    <a:pt x="1181986" y="103067"/>
                    <a:pt x="1178693" y="97147"/>
                    <a:pt x="1175409" y="91235"/>
                  </a:cubicBezTo>
                  <a:cubicBezTo>
                    <a:pt x="1175299" y="90899"/>
                    <a:pt x="1175072" y="90535"/>
                    <a:pt x="1174890" y="90244"/>
                  </a:cubicBezTo>
                  <a:cubicBezTo>
                    <a:pt x="1156014" y="61288"/>
                    <a:pt x="1145807" y="23101"/>
                    <a:pt x="1112721" y="6931"/>
                  </a:cubicBezTo>
                  <a:cubicBezTo>
                    <a:pt x="1079544" y="-9075"/>
                    <a:pt x="1036761" y="3484"/>
                    <a:pt x="1019185" y="35924"/>
                  </a:cubicBezTo>
                  <a:cubicBezTo>
                    <a:pt x="980496" y="55213"/>
                    <a:pt x="936985" y="62888"/>
                    <a:pt x="894838" y="71619"/>
                  </a:cubicBezTo>
                  <a:cubicBezTo>
                    <a:pt x="889216" y="72301"/>
                    <a:pt x="883621" y="72865"/>
                    <a:pt x="878027" y="73438"/>
                  </a:cubicBezTo>
                  <a:cubicBezTo>
                    <a:pt x="817250" y="71219"/>
                    <a:pt x="756463" y="69800"/>
                    <a:pt x="695668" y="69000"/>
                  </a:cubicBezTo>
                  <a:cubicBezTo>
                    <a:pt x="641641" y="68718"/>
                    <a:pt x="587568" y="66244"/>
                    <a:pt x="533468" y="63580"/>
                  </a:cubicBezTo>
                  <a:cubicBezTo>
                    <a:pt x="484872" y="56477"/>
                    <a:pt x="436648" y="47237"/>
                    <a:pt x="388889" y="36297"/>
                  </a:cubicBezTo>
                  <a:cubicBezTo>
                    <a:pt x="325155" y="13333"/>
                    <a:pt x="278060" y="5403"/>
                    <a:pt x="247812" y="57623"/>
                  </a:cubicBezTo>
                  <a:cubicBezTo>
                    <a:pt x="242572" y="66835"/>
                    <a:pt x="237696" y="77939"/>
                    <a:pt x="233448" y="91172"/>
                  </a:cubicBezTo>
                  <a:cubicBezTo>
                    <a:pt x="227435" y="93009"/>
                    <a:pt x="222104" y="95619"/>
                    <a:pt x="217428" y="98947"/>
                  </a:cubicBezTo>
                  <a:cubicBezTo>
                    <a:pt x="198770" y="112198"/>
                    <a:pt x="190801" y="136116"/>
                    <a:pt x="189755" y="159652"/>
                  </a:cubicBezTo>
                  <a:cubicBezTo>
                    <a:pt x="186580" y="170402"/>
                    <a:pt x="183078" y="180951"/>
                    <a:pt x="179266" y="191491"/>
                  </a:cubicBezTo>
                  <a:cubicBezTo>
                    <a:pt x="174763" y="201559"/>
                    <a:pt x="170324" y="211581"/>
                    <a:pt x="165857" y="221721"/>
                  </a:cubicBezTo>
                  <a:cubicBezTo>
                    <a:pt x="160153" y="234553"/>
                    <a:pt x="154486" y="247458"/>
                    <a:pt x="148827" y="260363"/>
                  </a:cubicBezTo>
                  <a:cubicBezTo>
                    <a:pt x="139694" y="281280"/>
                    <a:pt x="130506" y="302434"/>
                    <a:pt x="121336" y="323778"/>
                  </a:cubicBezTo>
                  <a:cubicBezTo>
                    <a:pt x="98739" y="379199"/>
                    <a:pt x="74268" y="433874"/>
                    <a:pt x="51962" y="490423"/>
                  </a:cubicBezTo>
                  <a:cubicBezTo>
                    <a:pt x="42883" y="514323"/>
                    <a:pt x="27127" y="541070"/>
                    <a:pt x="18958" y="568534"/>
                  </a:cubicBezTo>
                  <a:cubicBezTo>
                    <a:pt x="18940" y="568553"/>
                    <a:pt x="18922" y="568580"/>
                    <a:pt x="18913" y="568598"/>
                  </a:cubicBezTo>
                  <a:cubicBezTo>
                    <a:pt x="18904" y="568607"/>
                    <a:pt x="18913" y="568598"/>
                    <a:pt x="18876" y="568625"/>
                  </a:cubicBezTo>
                  <a:cubicBezTo>
                    <a:pt x="18867" y="568643"/>
                    <a:pt x="18867" y="568653"/>
                    <a:pt x="18867" y="568671"/>
                  </a:cubicBezTo>
                  <a:cubicBezTo>
                    <a:pt x="7369" y="585359"/>
                    <a:pt x="419" y="606331"/>
                    <a:pt x="0" y="625710"/>
                  </a:cubicBezTo>
                  <a:cubicBezTo>
                    <a:pt x="176883" y="845048"/>
                    <a:pt x="521369" y="919586"/>
                    <a:pt x="792851" y="917239"/>
                  </a:cubicBezTo>
                  <a:cubicBezTo>
                    <a:pt x="942625" y="914265"/>
                    <a:pt x="1091243" y="875269"/>
                    <a:pt x="1222076" y="802523"/>
                  </a:cubicBezTo>
                  <a:cubicBezTo>
                    <a:pt x="1284791" y="769320"/>
                    <a:pt x="1351891" y="731269"/>
                    <a:pt x="1397285" y="675393"/>
                  </a:cubicBezTo>
                  <a:cubicBezTo>
                    <a:pt x="1397449" y="675238"/>
                    <a:pt x="1397640" y="675111"/>
                    <a:pt x="1397804" y="674956"/>
                  </a:cubicBezTo>
                  <a:cubicBezTo>
                    <a:pt x="1411922" y="662024"/>
                    <a:pt x="1422848" y="647046"/>
                    <a:pt x="1420246" y="627193"/>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0" name="Google Shape;601;p28"/>
            <p:cNvSpPr/>
            <p:nvPr/>
          </p:nvSpPr>
          <p:spPr>
            <a:xfrm>
              <a:off x="2197698" y="9730392"/>
              <a:ext cx="1131668" cy="778979"/>
            </a:xfrm>
            <a:custGeom>
              <a:avLst/>
              <a:gdLst/>
              <a:ahLst/>
              <a:cxnLst/>
              <a:rect l="l" t="t" r="r" b="b"/>
              <a:pathLst>
                <a:path w="1131668" h="778979" extrusionOk="0">
                  <a:moveTo>
                    <a:pt x="1036702" y="663046"/>
                  </a:moveTo>
                  <a:cubicBezTo>
                    <a:pt x="1046972" y="711992"/>
                    <a:pt x="969457" y="725997"/>
                    <a:pt x="961360" y="680789"/>
                  </a:cubicBezTo>
                  <a:cubicBezTo>
                    <a:pt x="933696" y="574549"/>
                    <a:pt x="904704" y="468436"/>
                    <a:pt x="870117" y="364196"/>
                  </a:cubicBezTo>
                  <a:cubicBezTo>
                    <a:pt x="820611" y="370526"/>
                    <a:pt x="767221" y="373664"/>
                    <a:pt x="717524" y="374664"/>
                  </a:cubicBezTo>
                  <a:cubicBezTo>
                    <a:pt x="723655" y="416380"/>
                    <a:pt x="746680" y="721805"/>
                    <a:pt x="716578" y="750861"/>
                  </a:cubicBezTo>
                  <a:cubicBezTo>
                    <a:pt x="696710" y="769978"/>
                    <a:pt x="655582" y="759828"/>
                    <a:pt x="654691" y="727152"/>
                  </a:cubicBezTo>
                  <a:cubicBezTo>
                    <a:pt x="649223" y="337041"/>
                    <a:pt x="660249" y="375228"/>
                    <a:pt x="627008" y="375055"/>
                  </a:cubicBezTo>
                  <a:cubicBezTo>
                    <a:pt x="504180" y="372491"/>
                    <a:pt x="572817" y="373764"/>
                    <a:pt x="496429" y="371999"/>
                  </a:cubicBezTo>
                  <a:cubicBezTo>
                    <a:pt x="463580" y="369499"/>
                    <a:pt x="468765" y="347299"/>
                    <a:pt x="465845" y="519191"/>
                  </a:cubicBezTo>
                  <a:cubicBezTo>
                    <a:pt x="461834" y="703161"/>
                    <a:pt x="467401" y="742876"/>
                    <a:pt x="448788" y="766121"/>
                  </a:cubicBezTo>
                  <a:cubicBezTo>
                    <a:pt x="434224" y="784692"/>
                    <a:pt x="403412" y="783282"/>
                    <a:pt x="389731" y="761011"/>
                  </a:cubicBezTo>
                  <a:cubicBezTo>
                    <a:pt x="376649" y="740048"/>
                    <a:pt x="401438" y="410487"/>
                    <a:pt x="406114" y="364306"/>
                  </a:cubicBezTo>
                  <a:cubicBezTo>
                    <a:pt x="323632" y="356312"/>
                    <a:pt x="269659" y="347417"/>
                    <a:pt x="220044" y="336777"/>
                  </a:cubicBezTo>
                  <a:cubicBezTo>
                    <a:pt x="214103" y="337341"/>
                    <a:pt x="154600" y="632516"/>
                    <a:pt x="126017" y="679179"/>
                  </a:cubicBezTo>
                  <a:cubicBezTo>
                    <a:pt x="113226" y="702725"/>
                    <a:pt x="78876" y="700979"/>
                    <a:pt x="64585" y="680589"/>
                  </a:cubicBezTo>
                  <a:cubicBezTo>
                    <a:pt x="54596" y="666547"/>
                    <a:pt x="60127" y="653433"/>
                    <a:pt x="64694" y="635663"/>
                  </a:cubicBezTo>
                  <a:cubicBezTo>
                    <a:pt x="157911" y="254728"/>
                    <a:pt x="188195" y="338760"/>
                    <a:pt x="73600" y="292915"/>
                  </a:cubicBezTo>
                  <a:cubicBezTo>
                    <a:pt x="-16588" y="253736"/>
                    <a:pt x="-7546" y="273890"/>
                    <a:pt x="15624" y="221806"/>
                  </a:cubicBezTo>
                  <a:cubicBezTo>
                    <a:pt x="51731" y="139757"/>
                    <a:pt x="36720" y="105444"/>
                    <a:pt x="83206" y="91257"/>
                  </a:cubicBezTo>
                  <a:cubicBezTo>
                    <a:pt x="110152" y="7298"/>
                    <a:pt x="157911" y="7289"/>
                    <a:pt x="238638" y="36372"/>
                  </a:cubicBezTo>
                  <a:cubicBezTo>
                    <a:pt x="350031" y="61891"/>
                    <a:pt x="397226" y="68294"/>
                    <a:pt x="545417" y="69076"/>
                  </a:cubicBezTo>
                  <a:cubicBezTo>
                    <a:pt x="680808" y="70858"/>
                    <a:pt x="768613" y="86009"/>
                    <a:pt x="868935" y="36000"/>
                  </a:cubicBezTo>
                  <a:cubicBezTo>
                    <a:pt x="898582" y="-18694"/>
                    <a:pt x="989452" y="-19085"/>
                    <a:pt x="1025158" y="91311"/>
                  </a:cubicBezTo>
                  <a:cubicBezTo>
                    <a:pt x="1037120" y="112838"/>
                    <a:pt x="1048910" y="135192"/>
                    <a:pt x="1063211" y="165067"/>
                  </a:cubicBezTo>
                  <a:cubicBezTo>
                    <a:pt x="1082633" y="156873"/>
                    <a:pt x="1093022" y="191077"/>
                    <a:pt x="1117129" y="244051"/>
                  </a:cubicBezTo>
                  <a:cubicBezTo>
                    <a:pt x="1135905" y="284985"/>
                    <a:pt x="1136806" y="277191"/>
                    <a:pt x="1118020" y="288149"/>
                  </a:cubicBezTo>
                  <a:cubicBezTo>
                    <a:pt x="1063920" y="320125"/>
                    <a:pt x="1001851" y="340442"/>
                    <a:pt x="940028" y="352765"/>
                  </a:cubicBezTo>
                  <a:cubicBezTo>
                    <a:pt x="997266" y="509579"/>
                    <a:pt x="1033227" y="651705"/>
                    <a:pt x="1036702" y="663046"/>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 name="Google Shape;602;p28"/>
            <p:cNvSpPr/>
            <p:nvPr/>
          </p:nvSpPr>
          <p:spPr>
            <a:xfrm>
              <a:off x="3699211" y="9988869"/>
              <a:ext cx="442442" cy="480688"/>
            </a:xfrm>
            <a:custGeom>
              <a:avLst/>
              <a:gdLst/>
              <a:ahLst/>
              <a:cxnLst/>
              <a:rect l="l" t="t" r="r" b="b"/>
              <a:pathLst>
                <a:path w="442442" h="480688" extrusionOk="0">
                  <a:moveTo>
                    <a:pt x="137694" y="256613"/>
                  </a:moveTo>
                  <a:cubicBezTo>
                    <a:pt x="104217" y="197700"/>
                    <a:pt x="71249" y="139060"/>
                    <a:pt x="35544" y="81902"/>
                  </a:cubicBezTo>
                  <a:cubicBezTo>
                    <a:pt x="26938" y="58638"/>
                    <a:pt x="-17656" y="25735"/>
                    <a:pt x="7716" y="3181"/>
                  </a:cubicBezTo>
                  <a:cubicBezTo>
                    <a:pt x="36335" y="-12207"/>
                    <a:pt x="46551" y="32356"/>
                    <a:pt x="61097" y="48835"/>
                  </a:cubicBezTo>
                  <a:cubicBezTo>
                    <a:pt x="135429" y="161186"/>
                    <a:pt x="189484" y="289062"/>
                    <a:pt x="272330" y="394338"/>
                  </a:cubicBezTo>
                  <a:cubicBezTo>
                    <a:pt x="324611" y="465229"/>
                    <a:pt x="391465" y="452215"/>
                    <a:pt x="402127" y="362835"/>
                  </a:cubicBezTo>
                  <a:cubicBezTo>
                    <a:pt x="410341" y="317436"/>
                    <a:pt x="387007" y="264907"/>
                    <a:pt x="409577" y="223373"/>
                  </a:cubicBezTo>
                  <a:cubicBezTo>
                    <a:pt x="429490" y="209032"/>
                    <a:pt x="439997" y="238334"/>
                    <a:pt x="438260" y="254476"/>
                  </a:cubicBezTo>
                  <a:cubicBezTo>
                    <a:pt x="439988" y="300603"/>
                    <a:pt x="447466" y="347275"/>
                    <a:pt x="436904" y="392920"/>
                  </a:cubicBezTo>
                  <a:cubicBezTo>
                    <a:pt x="425315" y="438218"/>
                    <a:pt x="386680" y="485418"/>
                    <a:pt x="335727" y="480307"/>
                  </a:cubicBezTo>
                  <a:cubicBezTo>
                    <a:pt x="235978" y="459799"/>
                    <a:pt x="186809" y="335425"/>
                    <a:pt x="137694" y="256613"/>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 name="Google Shape;603;p28"/>
            <p:cNvSpPr/>
            <p:nvPr/>
          </p:nvSpPr>
          <p:spPr>
            <a:xfrm>
              <a:off x="1470826" y="10030462"/>
              <a:ext cx="394836" cy="460432"/>
            </a:xfrm>
            <a:custGeom>
              <a:avLst/>
              <a:gdLst/>
              <a:ahLst/>
              <a:cxnLst/>
              <a:rect l="l" t="t" r="r" b="b"/>
              <a:pathLst>
                <a:path w="394836" h="460432" extrusionOk="0">
                  <a:moveTo>
                    <a:pt x="10104" y="418361"/>
                  </a:moveTo>
                  <a:cubicBezTo>
                    <a:pt x="-5252" y="371807"/>
                    <a:pt x="10632" y="321006"/>
                    <a:pt x="4709" y="272869"/>
                  </a:cubicBezTo>
                  <a:cubicBezTo>
                    <a:pt x="4846" y="254335"/>
                    <a:pt x="-4160" y="234173"/>
                    <a:pt x="2390" y="216412"/>
                  </a:cubicBezTo>
                  <a:cubicBezTo>
                    <a:pt x="66942" y="158253"/>
                    <a:pt x="35594" y="373462"/>
                    <a:pt x="44973" y="399745"/>
                  </a:cubicBezTo>
                  <a:cubicBezTo>
                    <a:pt x="107378" y="492834"/>
                    <a:pt x="209920" y="255763"/>
                    <a:pt x="242005" y="213383"/>
                  </a:cubicBezTo>
                  <a:cubicBezTo>
                    <a:pt x="275874" y="158144"/>
                    <a:pt x="309533" y="102878"/>
                    <a:pt x="341973" y="46811"/>
                  </a:cubicBezTo>
                  <a:cubicBezTo>
                    <a:pt x="348804" y="34834"/>
                    <a:pt x="356519" y="23157"/>
                    <a:pt x="362978" y="10916"/>
                  </a:cubicBezTo>
                  <a:cubicBezTo>
                    <a:pt x="364697" y="3695"/>
                    <a:pt x="372921" y="-1389"/>
                    <a:pt x="380044" y="339"/>
                  </a:cubicBezTo>
                  <a:cubicBezTo>
                    <a:pt x="395627" y="1658"/>
                    <a:pt x="398074" y="19892"/>
                    <a:pt x="391224" y="31523"/>
                  </a:cubicBezTo>
                  <a:cubicBezTo>
                    <a:pt x="348231" y="115583"/>
                    <a:pt x="297515" y="195376"/>
                    <a:pt x="249465" y="276571"/>
                  </a:cubicBezTo>
                  <a:cubicBezTo>
                    <a:pt x="206536" y="342087"/>
                    <a:pt x="173487" y="435449"/>
                    <a:pt x="91395" y="458794"/>
                  </a:cubicBezTo>
                  <a:cubicBezTo>
                    <a:pt x="58309" y="465788"/>
                    <a:pt x="23522" y="450027"/>
                    <a:pt x="10104" y="418361"/>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3" name="Google Shape;604;p28"/>
            <p:cNvSpPr/>
            <p:nvPr/>
          </p:nvSpPr>
          <p:spPr>
            <a:xfrm>
              <a:off x="1820589" y="7062604"/>
              <a:ext cx="1891134" cy="2930191"/>
            </a:xfrm>
            <a:custGeom>
              <a:avLst/>
              <a:gdLst/>
              <a:ahLst/>
              <a:cxnLst/>
              <a:rect l="l" t="t" r="r" b="b"/>
              <a:pathLst>
                <a:path w="1891134" h="2930191" extrusionOk="0">
                  <a:moveTo>
                    <a:pt x="1718534" y="2689018"/>
                  </a:moveTo>
                  <a:cubicBezTo>
                    <a:pt x="1685011" y="2726214"/>
                    <a:pt x="1647504" y="2758335"/>
                    <a:pt x="1607113" y="2785591"/>
                  </a:cubicBezTo>
                  <a:cubicBezTo>
                    <a:pt x="1595178" y="2793649"/>
                    <a:pt x="1582943" y="2801306"/>
                    <a:pt x="1570507" y="2808563"/>
                  </a:cubicBezTo>
                  <a:cubicBezTo>
                    <a:pt x="1566031" y="2811246"/>
                    <a:pt x="1561555" y="2813738"/>
                    <a:pt x="1556980" y="2816221"/>
                  </a:cubicBezTo>
                  <a:cubicBezTo>
                    <a:pt x="1552204" y="2819004"/>
                    <a:pt x="1547228" y="2821595"/>
                    <a:pt x="1542352" y="2824179"/>
                  </a:cubicBezTo>
                  <a:cubicBezTo>
                    <a:pt x="1537776" y="2826470"/>
                    <a:pt x="1533200" y="2828853"/>
                    <a:pt x="1528624" y="2831145"/>
                  </a:cubicBezTo>
                  <a:cubicBezTo>
                    <a:pt x="1526532" y="2832236"/>
                    <a:pt x="1524449" y="2833237"/>
                    <a:pt x="1522356" y="2834228"/>
                  </a:cubicBezTo>
                  <a:cubicBezTo>
                    <a:pt x="1518672" y="2836019"/>
                    <a:pt x="1514997" y="2837711"/>
                    <a:pt x="1511413" y="2839302"/>
                  </a:cubicBezTo>
                  <a:cubicBezTo>
                    <a:pt x="1505745" y="2841985"/>
                    <a:pt x="1499869" y="2844577"/>
                    <a:pt x="1494001" y="2847160"/>
                  </a:cubicBezTo>
                  <a:cubicBezTo>
                    <a:pt x="1488725" y="2849452"/>
                    <a:pt x="1483257" y="2851734"/>
                    <a:pt x="1477781" y="2853926"/>
                  </a:cubicBezTo>
                  <a:cubicBezTo>
                    <a:pt x="1472414" y="2856118"/>
                    <a:pt x="1466837" y="2858300"/>
                    <a:pt x="1461370" y="2860392"/>
                  </a:cubicBezTo>
                  <a:cubicBezTo>
                    <a:pt x="1374321" y="2893414"/>
                    <a:pt x="1280812" y="2911611"/>
                    <a:pt x="1187695" y="2918478"/>
                  </a:cubicBezTo>
                  <a:cubicBezTo>
                    <a:pt x="988234" y="2929818"/>
                    <a:pt x="754049" y="2945233"/>
                    <a:pt x="548119" y="2897497"/>
                  </a:cubicBezTo>
                  <a:cubicBezTo>
                    <a:pt x="542943" y="2896306"/>
                    <a:pt x="537576" y="2895014"/>
                    <a:pt x="532400" y="2893714"/>
                  </a:cubicBezTo>
                  <a:cubicBezTo>
                    <a:pt x="496084" y="2884665"/>
                    <a:pt x="460570" y="2873624"/>
                    <a:pt x="426547" y="2860101"/>
                  </a:cubicBezTo>
                  <a:cubicBezTo>
                    <a:pt x="304383" y="2811665"/>
                    <a:pt x="198930" y="2732007"/>
                    <a:pt x="126509" y="2604004"/>
                  </a:cubicBezTo>
                  <a:cubicBezTo>
                    <a:pt x="-34654" y="2335275"/>
                    <a:pt x="360" y="1922646"/>
                    <a:pt x="9812" y="1616921"/>
                  </a:cubicBezTo>
                  <a:cubicBezTo>
                    <a:pt x="20956" y="1351876"/>
                    <a:pt x="48311" y="1088121"/>
                    <a:pt x="84526" y="825367"/>
                  </a:cubicBezTo>
                  <a:cubicBezTo>
                    <a:pt x="92877" y="760524"/>
                    <a:pt x="101237" y="695682"/>
                    <a:pt x="110089" y="630739"/>
                  </a:cubicBezTo>
                  <a:cubicBezTo>
                    <a:pt x="136752" y="455100"/>
                    <a:pt x="167991" y="278469"/>
                    <a:pt x="211957" y="105522"/>
                  </a:cubicBezTo>
                  <a:cubicBezTo>
                    <a:pt x="218325" y="80458"/>
                    <a:pt x="224893" y="55494"/>
                    <a:pt x="231752" y="30630"/>
                  </a:cubicBezTo>
                  <a:cubicBezTo>
                    <a:pt x="231852" y="30430"/>
                    <a:pt x="231952" y="30130"/>
                    <a:pt x="232052" y="29930"/>
                  </a:cubicBezTo>
                  <a:cubicBezTo>
                    <a:pt x="234045" y="30821"/>
                    <a:pt x="236137" y="31821"/>
                    <a:pt x="238120" y="32712"/>
                  </a:cubicBezTo>
                  <a:cubicBezTo>
                    <a:pt x="238220" y="32812"/>
                    <a:pt x="238320" y="32812"/>
                    <a:pt x="238420" y="32912"/>
                  </a:cubicBezTo>
                  <a:cubicBezTo>
                    <a:pt x="245380" y="36096"/>
                    <a:pt x="252448" y="39179"/>
                    <a:pt x="259607" y="42261"/>
                  </a:cubicBezTo>
                  <a:cubicBezTo>
                    <a:pt x="259807" y="42362"/>
                    <a:pt x="260008" y="42462"/>
                    <a:pt x="260208" y="42562"/>
                  </a:cubicBezTo>
                  <a:cubicBezTo>
                    <a:pt x="263892" y="44053"/>
                    <a:pt x="267467" y="45645"/>
                    <a:pt x="271151" y="47036"/>
                  </a:cubicBezTo>
                  <a:cubicBezTo>
                    <a:pt x="277719" y="49719"/>
                    <a:pt x="284278" y="52411"/>
                    <a:pt x="290847" y="54894"/>
                  </a:cubicBezTo>
                  <a:cubicBezTo>
                    <a:pt x="299898" y="58377"/>
                    <a:pt x="309050" y="61660"/>
                    <a:pt x="318301" y="64843"/>
                  </a:cubicBezTo>
                  <a:cubicBezTo>
                    <a:pt x="330137" y="68917"/>
                    <a:pt x="342081" y="72900"/>
                    <a:pt x="354216" y="76575"/>
                  </a:cubicBezTo>
                  <a:cubicBezTo>
                    <a:pt x="358101" y="77766"/>
                    <a:pt x="362076" y="78957"/>
                    <a:pt x="366052" y="80158"/>
                  </a:cubicBezTo>
                  <a:cubicBezTo>
                    <a:pt x="368935" y="81049"/>
                    <a:pt x="371819" y="81849"/>
                    <a:pt x="374703" y="82640"/>
                  </a:cubicBezTo>
                  <a:cubicBezTo>
                    <a:pt x="379079" y="83932"/>
                    <a:pt x="383554" y="85223"/>
                    <a:pt x="387939" y="86424"/>
                  </a:cubicBezTo>
                  <a:cubicBezTo>
                    <a:pt x="388339" y="86524"/>
                    <a:pt x="388831" y="86624"/>
                    <a:pt x="389231" y="86724"/>
                  </a:cubicBezTo>
                  <a:cubicBezTo>
                    <a:pt x="395999" y="88615"/>
                    <a:pt x="402858" y="90307"/>
                    <a:pt x="409726" y="92099"/>
                  </a:cubicBezTo>
                  <a:cubicBezTo>
                    <a:pt x="417486" y="94090"/>
                    <a:pt x="425446" y="95973"/>
                    <a:pt x="433306" y="97864"/>
                  </a:cubicBezTo>
                  <a:cubicBezTo>
                    <a:pt x="438382" y="99056"/>
                    <a:pt x="443258" y="100256"/>
                    <a:pt x="448225" y="101247"/>
                  </a:cubicBezTo>
                  <a:cubicBezTo>
                    <a:pt x="455785" y="102939"/>
                    <a:pt x="463244" y="104430"/>
                    <a:pt x="470804" y="106022"/>
                  </a:cubicBezTo>
                  <a:cubicBezTo>
                    <a:pt x="478363" y="107613"/>
                    <a:pt x="485923" y="109105"/>
                    <a:pt x="493583" y="110496"/>
                  </a:cubicBezTo>
                  <a:cubicBezTo>
                    <a:pt x="501142" y="111888"/>
                    <a:pt x="508802" y="113279"/>
                    <a:pt x="516462" y="114571"/>
                  </a:cubicBezTo>
                  <a:cubicBezTo>
                    <a:pt x="524122" y="115862"/>
                    <a:pt x="531881" y="117153"/>
                    <a:pt x="539541" y="118254"/>
                  </a:cubicBezTo>
                  <a:cubicBezTo>
                    <a:pt x="544717" y="119145"/>
                    <a:pt x="549884" y="119945"/>
                    <a:pt x="555061" y="120637"/>
                  </a:cubicBezTo>
                  <a:cubicBezTo>
                    <a:pt x="565404" y="122128"/>
                    <a:pt x="575756" y="123620"/>
                    <a:pt x="586100" y="124811"/>
                  </a:cubicBezTo>
                  <a:cubicBezTo>
                    <a:pt x="591276" y="125511"/>
                    <a:pt x="596443" y="126102"/>
                    <a:pt x="601619" y="126703"/>
                  </a:cubicBezTo>
                  <a:cubicBezTo>
                    <a:pt x="609179" y="127503"/>
                    <a:pt x="616538" y="128394"/>
                    <a:pt x="624098" y="129085"/>
                  </a:cubicBezTo>
                  <a:cubicBezTo>
                    <a:pt x="631457" y="129886"/>
                    <a:pt x="639017" y="130577"/>
                    <a:pt x="646486" y="131277"/>
                  </a:cubicBezTo>
                  <a:cubicBezTo>
                    <a:pt x="661405" y="132668"/>
                    <a:pt x="676333" y="133760"/>
                    <a:pt x="691352" y="134760"/>
                  </a:cubicBezTo>
                  <a:cubicBezTo>
                    <a:pt x="695127" y="135060"/>
                    <a:pt x="698712" y="135160"/>
                    <a:pt x="702396" y="135460"/>
                  </a:cubicBezTo>
                  <a:cubicBezTo>
                    <a:pt x="719708" y="136452"/>
                    <a:pt x="737019" y="137252"/>
                    <a:pt x="754131" y="137752"/>
                  </a:cubicBezTo>
                  <a:cubicBezTo>
                    <a:pt x="759398" y="137852"/>
                    <a:pt x="764674" y="138052"/>
                    <a:pt x="769850" y="138152"/>
                  </a:cubicBezTo>
                  <a:cubicBezTo>
                    <a:pt x="770942" y="138152"/>
                    <a:pt x="772043" y="138152"/>
                    <a:pt x="773234" y="138252"/>
                  </a:cubicBezTo>
                  <a:cubicBezTo>
                    <a:pt x="783087" y="138452"/>
                    <a:pt x="792930" y="138552"/>
                    <a:pt x="802682" y="138653"/>
                  </a:cubicBezTo>
                  <a:lnTo>
                    <a:pt x="804173" y="138653"/>
                  </a:lnTo>
                  <a:cubicBezTo>
                    <a:pt x="814317" y="138753"/>
                    <a:pt x="824569" y="138753"/>
                    <a:pt x="834712" y="138552"/>
                  </a:cubicBezTo>
                  <a:cubicBezTo>
                    <a:pt x="844955" y="138352"/>
                    <a:pt x="855008" y="138252"/>
                    <a:pt x="865051" y="137952"/>
                  </a:cubicBezTo>
                  <a:cubicBezTo>
                    <a:pt x="869226" y="137852"/>
                    <a:pt x="873311" y="137752"/>
                    <a:pt x="877386" y="137552"/>
                  </a:cubicBezTo>
                  <a:cubicBezTo>
                    <a:pt x="884746" y="137352"/>
                    <a:pt x="892014" y="137052"/>
                    <a:pt x="899274" y="136752"/>
                  </a:cubicBezTo>
                  <a:cubicBezTo>
                    <a:pt x="902758" y="136552"/>
                    <a:pt x="906233" y="136452"/>
                    <a:pt x="909717" y="136152"/>
                  </a:cubicBezTo>
                  <a:cubicBezTo>
                    <a:pt x="918569" y="135751"/>
                    <a:pt x="927329" y="135260"/>
                    <a:pt x="936180" y="134660"/>
                  </a:cubicBezTo>
                  <a:cubicBezTo>
                    <a:pt x="988306" y="131377"/>
                    <a:pt x="1037949" y="125911"/>
                    <a:pt x="1083916" y="118545"/>
                  </a:cubicBezTo>
                  <a:cubicBezTo>
                    <a:pt x="1088292" y="117845"/>
                    <a:pt x="1092667" y="117153"/>
                    <a:pt x="1096952" y="116453"/>
                  </a:cubicBezTo>
                  <a:cubicBezTo>
                    <a:pt x="1101628" y="115562"/>
                    <a:pt x="1106304" y="114762"/>
                    <a:pt x="1110880" y="113970"/>
                  </a:cubicBezTo>
                  <a:cubicBezTo>
                    <a:pt x="1113964" y="113470"/>
                    <a:pt x="1117048" y="112879"/>
                    <a:pt x="1120031" y="112379"/>
                  </a:cubicBezTo>
                  <a:cubicBezTo>
                    <a:pt x="1123215" y="111679"/>
                    <a:pt x="1126399" y="111088"/>
                    <a:pt x="1129483" y="110387"/>
                  </a:cubicBezTo>
                  <a:cubicBezTo>
                    <a:pt x="1136351" y="109196"/>
                    <a:pt x="1143111" y="107804"/>
                    <a:pt x="1149679" y="106313"/>
                  </a:cubicBezTo>
                  <a:cubicBezTo>
                    <a:pt x="1153854" y="105422"/>
                    <a:pt x="1158039" y="104521"/>
                    <a:pt x="1162014" y="103630"/>
                  </a:cubicBezTo>
                  <a:cubicBezTo>
                    <a:pt x="1275627" y="79858"/>
                    <a:pt x="1388539" y="51019"/>
                    <a:pt x="1492600" y="0"/>
                  </a:cubicBezTo>
                  <a:cubicBezTo>
                    <a:pt x="1494893" y="6666"/>
                    <a:pt x="1497276" y="13323"/>
                    <a:pt x="1499568" y="19989"/>
                  </a:cubicBezTo>
                  <a:cubicBezTo>
                    <a:pt x="1502152" y="27847"/>
                    <a:pt x="1504745" y="35805"/>
                    <a:pt x="1507228" y="43662"/>
                  </a:cubicBezTo>
                  <a:cubicBezTo>
                    <a:pt x="1588501" y="296476"/>
                    <a:pt x="1637852" y="558039"/>
                    <a:pt x="1699030" y="816018"/>
                  </a:cubicBezTo>
                  <a:cubicBezTo>
                    <a:pt x="1804983" y="1275892"/>
                    <a:pt x="1865069" y="1746607"/>
                    <a:pt x="1889540" y="2217722"/>
                  </a:cubicBezTo>
                  <a:cubicBezTo>
                    <a:pt x="1901284" y="2397217"/>
                    <a:pt x="1848558" y="2561915"/>
                    <a:pt x="1718534" y="2689018"/>
                  </a:cubicBezTo>
                  <a:close/>
                </a:path>
              </a:pathLst>
            </a:custGeom>
            <a:solidFill>
              <a:srgbClr val="EC4F2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4" name="Google Shape;605;p28"/>
            <p:cNvSpPr/>
            <p:nvPr/>
          </p:nvSpPr>
          <p:spPr>
            <a:xfrm>
              <a:off x="2052614" y="6939785"/>
              <a:ext cx="1260538" cy="261440"/>
            </a:xfrm>
            <a:custGeom>
              <a:avLst/>
              <a:gdLst/>
              <a:ahLst/>
              <a:cxnLst/>
              <a:rect l="l" t="t" r="r" b="b"/>
              <a:pathLst>
                <a:path w="1260538" h="261440" extrusionOk="0">
                  <a:moveTo>
                    <a:pt x="1250086" y="93408"/>
                  </a:moveTo>
                  <a:cubicBezTo>
                    <a:pt x="1253661" y="103175"/>
                    <a:pt x="1257164" y="112988"/>
                    <a:pt x="1260538" y="122774"/>
                  </a:cubicBezTo>
                  <a:cubicBezTo>
                    <a:pt x="1156478" y="173848"/>
                    <a:pt x="1043593" y="202704"/>
                    <a:pt x="930034" y="226431"/>
                  </a:cubicBezTo>
                  <a:cubicBezTo>
                    <a:pt x="687007" y="281698"/>
                    <a:pt x="278269" y="280806"/>
                    <a:pt x="6395" y="155677"/>
                  </a:cubicBezTo>
                  <a:cubicBezTo>
                    <a:pt x="4267" y="154686"/>
                    <a:pt x="2138" y="153695"/>
                    <a:pt x="0" y="152703"/>
                  </a:cubicBezTo>
                  <a:cubicBezTo>
                    <a:pt x="5995" y="131122"/>
                    <a:pt x="12226" y="109596"/>
                    <a:pt x="18740" y="88197"/>
                  </a:cubicBezTo>
                  <a:cubicBezTo>
                    <a:pt x="19850" y="84477"/>
                    <a:pt x="21032" y="80721"/>
                    <a:pt x="22142" y="77002"/>
                  </a:cubicBezTo>
                  <a:cubicBezTo>
                    <a:pt x="24698" y="68653"/>
                    <a:pt x="27327" y="60259"/>
                    <a:pt x="30002" y="51938"/>
                  </a:cubicBezTo>
                  <a:cubicBezTo>
                    <a:pt x="30029" y="51820"/>
                    <a:pt x="30129" y="51656"/>
                    <a:pt x="30157" y="51538"/>
                  </a:cubicBezTo>
                  <a:cubicBezTo>
                    <a:pt x="41446" y="55084"/>
                    <a:pt x="52363" y="58358"/>
                    <a:pt x="63625" y="62023"/>
                  </a:cubicBezTo>
                  <a:cubicBezTo>
                    <a:pt x="439459" y="154495"/>
                    <a:pt x="852828" y="142609"/>
                    <a:pt x="1214599" y="0"/>
                  </a:cubicBezTo>
                  <a:cubicBezTo>
                    <a:pt x="1216100" y="3701"/>
                    <a:pt x="1217528" y="7448"/>
                    <a:pt x="1219029" y="11150"/>
                  </a:cubicBezTo>
                  <a:cubicBezTo>
                    <a:pt x="1221740" y="17925"/>
                    <a:pt x="1224387" y="24746"/>
                    <a:pt x="1227025" y="31567"/>
                  </a:cubicBezTo>
                  <a:cubicBezTo>
                    <a:pt x="1228717" y="36059"/>
                    <a:pt x="1230482" y="40497"/>
                    <a:pt x="1232174" y="44990"/>
                  </a:cubicBezTo>
                  <a:cubicBezTo>
                    <a:pt x="1236659" y="56703"/>
                    <a:pt x="1241035" y="68399"/>
                    <a:pt x="1245328" y="80130"/>
                  </a:cubicBezTo>
                  <a:cubicBezTo>
                    <a:pt x="1246447" y="83059"/>
                    <a:pt x="1247502" y="86033"/>
                    <a:pt x="1248503" y="88934"/>
                  </a:cubicBezTo>
                  <a:cubicBezTo>
                    <a:pt x="1249040" y="90434"/>
                    <a:pt x="1249559" y="91926"/>
                    <a:pt x="1250086" y="93408"/>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nvGrpSpPr>
            <p:cNvPr id="35" name="Google Shape;606;p28"/>
            <p:cNvGrpSpPr/>
            <p:nvPr/>
          </p:nvGrpSpPr>
          <p:grpSpPr>
            <a:xfrm>
              <a:off x="2300399" y="7635182"/>
              <a:ext cx="860771" cy="856754"/>
              <a:chOff x="2300399" y="7635182"/>
              <a:chExt cx="860771" cy="856754"/>
            </a:xfrm>
          </p:grpSpPr>
          <p:sp>
            <p:nvSpPr>
              <p:cNvPr id="39" name="Google Shape;607;p28"/>
              <p:cNvSpPr/>
              <p:nvPr/>
            </p:nvSpPr>
            <p:spPr>
              <a:xfrm>
                <a:off x="2337229" y="7671799"/>
                <a:ext cx="787230" cy="783138"/>
              </a:xfrm>
              <a:custGeom>
                <a:avLst/>
                <a:gdLst/>
                <a:ahLst/>
                <a:cxnLst/>
                <a:rect l="l" t="t" r="r" b="b"/>
                <a:pathLst>
                  <a:path w="787230" h="783138" extrusionOk="0">
                    <a:moveTo>
                      <a:pt x="9510" y="503062"/>
                    </a:moveTo>
                    <a:cubicBezTo>
                      <a:pt x="-53260" y="199720"/>
                      <a:pt x="203677" y="-90417"/>
                      <a:pt x="515705" y="26491"/>
                    </a:cubicBezTo>
                    <a:cubicBezTo>
                      <a:pt x="672992" y="79075"/>
                      <a:pt x="797722" y="234415"/>
                      <a:pt x="786532" y="404043"/>
                    </a:cubicBezTo>
                    <a:cubicBezTo>
                      <a:pt x="785159" y="514349"/>
                      <a:pt x="742657" y="631029"/>
                      <a:pt x="651014" y="697782"/>
                    </a:cubicBezTo>
                    <a:cubicBezTo>
                      <a:pt x="451689" y="879605"/>
                      <a:pt x="86644" y="750465"/>
                      <a:pt x="9510" y="503062"/>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0" name="Google Shape;608;p28"/>
              <p:cNvSpPr/>
              <p:nvPr/>
            </p:nvSpPr>
            <p:spPr>
              <a:xfrm>
                <a:off x="2300399" y="7635182"/>
                <a:ext cx="860771" cy="856754"/>
              </a:xfrm>
              <a:custGeom>
                <a:avLst/>
                <a:gdLst/>
                <a:ahLst/>
                <a:cxnLst/>
                <a:rect l="l" t="t" r="r" b="b"/>
                <a:pathLst>
                  <a:path w="860771" h="856754" extrusionOk="0">
                    <a:moveTo>
                      <a:pt x="457381" y="856755"/>
                    </a:moveTo>
                    <a:cubicBezTo>
                      <a:pt x="416899" y="856755"/>
                      <a:pt x="375025" y="851116"/>
                      <a:pt x="332642" y="839639"/>
                    </a:cubicBezTo>
                    <a:cubicBezTo>
                      <a:pt x="176846" y="797450"/>
                      <a:pt x="53709" y="686699"/>
                      <a:pt x="11290" y="550602"/>
                    </a:cubicBezTo>
                    <a:lnTo>
                      <a:pt x="10389" y="547119"/>
                    </a:lnTo>
                    <a:cubicBezTo>
                      <a:pt x="-24980" y="376218"/>
                      <a:pt x="31403" y="202989"/>
                      <a:pt x="157524" y="95030"/>
                    </a:cubicBezTo>
                    <a:cubicBezTo>
                      <a:pt x="270500" y="-1707"/>
                      <a:pt x="418946" y="-25916"/>
                      <a:pt x="564816" y="28514"/>
                    </a:cubicBezTo>
                    <a:cubicBezTo>
                      <a:pt x="747357" y="89846"/>
                      <a:pt x="871341" y="263566"/>
                      <a:pt x="860060" y="442097"/>
                    </a:cubicBezTo>
                    <a:cubicBezTo>
                      <a:pt x="858123" y="575657"/>
                      <a:pt x="802522" y="695348"/>
                      <a:pt x="711097" y="762864"/>
                    </a:cubicBezTo>
                    <a:cubicBezTo>
                      <a:pt x="642632" y="824624"/>
                      <a:pt x="553964" y="856755"/>
                      <a:pt x="457381" y="856755"/>
                    </a:cubicBezTo>
                    <a:close/>
                    <a:moveTo>
                      <a:pt x="81937" y="530458"/>
                    </a:moveTo>
                    <a:cubicBezTo>
                      <a:pt x="116979" y="640382"/>
                      <a:pt x="222714" y="733808"/>
                      <a:pt x="351846" y="768776"/>
                    </a:cubicBezTo>
                    <a:cubicBezTo>
                      <a:pt x="471372" y="801161"/>
                      <a:pt x="584794" y="778716"/>
                      <a:pt x="663083" y="707280"/>
                    </a:cubicBezTo>
                    <a:lnTo>
                      <a:pt x="666212" y="704724"/>
                    </a:lnTo>
                    <a:cubicBezTo>
                      <a:pt x="740225" y="650822"/>
                      <a:pt x="785247" y="551939"/>
                      <a:pt x="786638" y="440197"/>
                    </a:cubicBezTo>
                    <a:lnTo>
                      <a:pt x="786720" y="438241"/>
                    </a:lnTo>
                    <a:cubicBezTo>
                      <a:pt x="796227" y="294260"/>
                      <a:pt x="690546" y="147950"/>
                      <a:pt x="540900" y="97922"/>
                    </a:cubicBezTo>
                    <a:lnTo>
                      <a:pt x="539654" y="97476"/>
                    </a:lnTo>
                    <a:cubicBezTo>
                      <a:pt x="419382" y="52423"/>
                      <a:pt x="297491" y="71848"/>
                      <a:pt x="205293" y="150787"/>
                    </a:cubicBezTo>
                    <a:cubicBezTo>
                      <a:pt x="101523" y="239621"/>
                      <a:pt x="53209" y="388477"/>
                      <a:pt x="81937" y="530458"/>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
          <p:nvSpPr>
            <p:cNvPr id="36" name="Google Shape;609;p28"/>
            <p:cNvSpPr/>
            <p:nvPr/>
          </p:nvSpPr>
          <p:spPr>
            <a:xfrm>
              <a:off x="2032546" y="7033193"/>
              <a:ext cx="1295261" cy="222327"/>
            </a:xfrm>
            <a:custGeom>
              <a:avLst/>
              <a:gdLst/>
              <a:ahLst/>
              <a:cxnLst/>
              <a:rect l="l" t="t" r="r" b="b"/>
              <a:pathLst>
                <a:path w="1295261" h="222327" extrusionOk="0">
                  <a:moveTo>
                    <a:pt x="1287575" y="49428"/>
                  </a:moveTo>
                  <a:cubicBezTo>
                    <a:pt x="1290158" y="57294"/>
                    <a:pt x="1292751" y="65152"/>
                    <a:pt x="1295262" y="73064"/>
                  </a:cubicBezTo>
                  <a:cubicBezTo>
                    <a:pt x="1288894" y="75619"/>
                    <a:pt x="1282453" y="78230"/>
                    <a:pt x="1275922" y="80685"/>
                  </a:cubicBezTo>
                  <a:cubicBezTo>
                    <a:pt x="1262949" y="85751"/>
                    <a:pt x="1249622" y="90734"/>
                    <a:pt x="1236086" y="95545"/>
                  </a:cubicBezTo>
                  <a:cubicBezTo>
                    <a:pt x="1223896" y="99920"/>
                    <a:pt x="1211487" y="104130"/>
                    <a:pt x="1198970" y="108305"/>
                  </a:cubicBezTo>
                  <a:cubicBezTo>
                    <a:pt x="1183696" y="113397"/>
                    <a:pt x="1168204" y="118308"/>
                    <a:pt x="1152630" y="123083"/>
                  </a:cubicBezTo>
                  <a:cubicBezTo>
                    <a:pt x="1128095" y="130622"/>
                    <a:pt x="1103160" y="137698"/>
                    <a:pt x="1078125" y="144436"/>
                  </a:cubicBezTo>
                  <a:cubicBezTo>
                    <a:pt x="922229" y="186298"/>
                    <a:pt x="760148" y="213062"/>
                    <a:pt x="644351" y="220756"/>
                  </a:cubicBezTo>
                  <a:cubicBezTo>
                    <a:pt x="490093" y="226613"/>
                    <a:pt x="332797" y="216436"/>
                    <a:pt x="180612" y="184406"/>
                  </a:cubicBezTo>
                  <a:cubicBezTo>
                    <a:pt x="170187" y="182242"/>
                    <a:pt x="159716" y="179995"/>
                    <a:pt x="149291" y="177522"/>
                  </a:cubicBezTo>
                  <a:cubicBezTo>
                    <a:pt x="147527" y="177112"/>
                    <a:pt x="145753" y="176703"/>
                    <a:pt x="144061" y="176249"/>
                  </a:cubicBezTo>
                  <a:cubicBezTo>
                    <a:pt x="133854" y="173948"/>
                    <a:pt x="123856" y="171510"/>
                    <a:pt x="113849" y="168873"/>
                  </a:cubicBezTo>
                  <a:cubicBezTo>
                    <a:pt x="75451" y="159042"/>
                    <a:pt x="37452" y="147756"/>
                    <a:pt x="0" y="134924"/>
                  </a:cubicBezTo>
                  <a:cubicBezTo>
                    <a:pt x="6359" y="109887"/>
                    <a:pt x="12963" y="84905"/>
                    <a:pt x="19841" y="60050"/>
                  </a:cubicBezTo>
                  <a:cubicBezTo>
                    <a:pt x="21978" y="60732"/>
                    <a:pt x="24043" y="61460"/>
                    <a:pt x="26190" y="62142"/>
                  </a:cubicBezTo>
                  <a:cubicBezTo>
                    <a:pt x="26309" y="62169"/>
                    <a:pt x="26354" y="62242"/>
                    <a:pt x="26472" y="62269"/>
                  </a:cubicBezTo>
                  <a:cubicBezTo>
                    <a:pt x="444153" y="200321"/>
                    <a:pt x="867083" y="149611"/>
                    <a:pt x="1270163" y="0"/>
                  </a:cubicBezTo>
                  <a:cubicBezTo>
                    <a:pt x="1273738" y="9767"/>
                    <a:pt x="1277241" y="19580"/>
                    <a:pt x="1280616" y="29366"/>
                  </a:cubicBezTo>
                  <a:cubicBezTo>
                    <a:pt x="1282972" y="36068"/>
                    <a:pt x="1285292" y="42689"/>
                    <a:pt x="1287575" y="49428"/>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7" name="Google Shape;610;p28"/>
            <p:cNvSpPr/>
            <p:nvPr/>
          </p:nvSpPr>
          <p:spPr>
            <a:xfrm>
              <a:off x="2071363" y="6939785"/>
              <a:ext cx="1208285" cy="159421"/>
            </a:xfrm>
            <a:custGeom>
              <a:avLst/>
              <a:gdLst/>
              <a:ahLst/>
              <a:cxnLst/>
              <a:rect l="l" t="t" r="r" b="b"/>
              <a:pathLst>
                <a:path w="1208285" h="159421" extrusionOk="0">
                  <a:moveTo>
                    <a:pt x="1200289" y="11159"/>
                  </a:moveTo>
                  <a:cubicBezTo>
                    <a:pt x="1203000" y="17934"/>
                    <a:pt x="1205647" y="24755"/>
                    <a:pt x="1208285" y="31576"/>
                  </a:cubicBezTo>
                  <a:cubicBezTo>
                    <a:pt x="880747" y="175221"/>
                    <a:pt x="503911" y="182969"/>
                    <a:pt x="154859" y="127430"/>
                  </a:cubicBezTo>
                  <a:cubicBezTo>
                    <a:pt x="103906" y="119782"/>
                    <a:pt x="55965" y="107441"/>
                    <a:pt x="9224" y="91826"/>
                  </a:cubicBezTo>
                  <a:cubicBezTo>
                    <a:pt x="6677" y="90489"/>
                    <a:pt x="3530" y="89325"/>
                    <a:pt x="0" y="88197"/>
                  </a:cubicBezTo>
                  <a:cubicBezTo>
                    <a:pt x="3621" y="76056"/>
                    <a:pt x="7405" y="64024"/>
                    <a:pt x="11262" y="51938"/>
                  </a:cubicBezTo>
                  <a:cubicBezTo>
                    <a:pt x="11289" y="51820"/>
                    <a:pt x="11389" y="51656"/>
                    <a:pt x="11417" y="51538"/>
                  </a:cubicBezTo>
                  <a:cubicBezTo>
                    <a:pt x="22706" y="55084"/>
                    <a:pt x="33623" y="58358"/>
                    <a:pt x="44885" y="62023"/>
                  </a:cubicBezTo>
                  <a:cubicBezTo>
                    <a:pt x="420719" y="154495"/>
                    <a:pt x="834088" y="142609"/>
                    <a:pt x="1195859" y="0"/>
                  </a:cubicBezTo>
                  <a:lnTo>
                    <a:pt x="1195904" y="73"/>
                  </a:lnTo>
                  <a:cubicBezTo>
                    <a:pt x="1197405" y="3783"/>
                    <a:pt x="1198788" y="7457"/>
                    <a:pt x="1200289" y="11159"/>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8" name="Google Shape;611;p28"/>
            <p:cNvSpPr/>
            <p:nvPr/>
          </p:nvSpPr>
          <p:spPr>
            <a:xfrm>
              <a:off x="2083846" y="6100573"/>
              <a:ext cx="1183375" cy="960579"/>
            </a:xfrm>
            <a:custGeom>
              <a:avLst/>
              <a:gdLst/>
              <a:ahLst/>
              <a:cxnLst/>
              <a:rect l="l" t="t" r="r" b="b"/>
              <a:pathLst>
                <a:path w="1183375" h="960579" extrusionOk="0">
                  <a:moveTo>
                    <a:pt x="1183376" y="839221"/>
                  </a:moveTo>
                  <a:cubicBezTo>
                    <a:pt x="821614" y="981830"/>
                    <a:pt x="408236" y="993716"/>
                    <a:pt x="32402" y="901245"/>
                  </a:cubicBezTo>
                  <a:cubicBezTo>
                    <a:pt x="-9117" y="887739"/>
                    <a:pt x="-4978" y="901872"/>
                    <a:pt x="12925" y="847561"/>
                  </a:cubicBezTo>
                  <a:cubicBezTo>
                    <a:pt x="364143" y="-200300"/>
                    <a:pt x="560639" y="-143833"/>
                    <a:pt x="893208" y="305928"/>
                  </a:cubicBezTo>
                  <a:cubicBezTo>
                    <a:pt x="1010660" y="475065"/>
                    <a:pt x="1106788" y="647076"/>
                    <a:pt x="1183376" y="839221"/>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nvGrpSpPr>
          <p:cNvPr id="41" name="Google Shape;588;p28"/>
          <p:cNvGrpSpPr/>
          <p:nvPr/>
        </p:nvGrpSpPr>
        <p:grpSpPr>
          <a:xfrm rot="-749118">
            <a:off x="6381252" y="-213853"/>
            <a:ext cx="2128168" cy="1801633"/>
            <a:chOff x="12761505" y="-321654"/>
            <a:chExt cx="4256124" cy="2702199"/>
          </a:xfrm>
        </p:grpSpPr>
        <p:sp>
          <p:nvSpPr>
            <p:cNvPr id="42" name="Google Shape;589;p28"/>
            <p:cNvSpPr/>
            <p:nvPr/>
          </p:nvSpPr>
          <p:spPr>
            <a:xfrm>
              <a:off x="12761505" y="-321654"/>
              <a:ext cx="4249814" cy="2688539"/>
            </a:xfrm>
            <a:custGeom>
              <a:avLst/>
              <a:gdLst/>
              <a:ahLst/>
              <a:cxnLst/>
              <a:rect l="l" t="t" r="r" b="b"/>
              <a:pathLst>
                <a:path w="4249814" h="2688539" extrusionOk="0">
                  <a:moveTo>
                    <a:pt x="4244122" y="334404"/>
                  </a:moveTo>
                  <a:cubicBezTo>
                    <a:pt x="4248506" y="413900"/>
                    <a:pt x="4251170" y="493635"/>
                    <a:pt x="4249101" y="573182"/>
                  </a:cubicBezTo>
                  <a:cubicBezTo>
                    <a:pt x="4223275" y="1106465"/>
                    <a:pt x="4202488" y="1639160"/>
                    <a:pt x="4194785" y="2172920"/>
                  </a:cubicBezTo>
                  <a:cubicBezTo>
                    <a:pt x="4190580" y="2291836"/>
                    <a:pt x="4182646" y="2410692"/>
                    <a:pt x="4174176" y="2529370"/>
                  </a:cubicBezTo>
                  <a:cubicBezTo>
                    <a:pt x="4171691" y="2560432"/>
                    <a:pt x="4170448" y="2591674"/>
                    <a:pt x="4165290" y="2622378"/>
                  </a:cubicBezTo>
                  <a:cubicBezTo>
                    <a:pt x="4159723" y="2646863"/>
                    <a:pt x="4131292" y="2649709"/>
                    <a:pt x="4110266" y="2651191"/>
                  </a:cubicBezTo>
                  <a:cubicBezTo>
                    <a:pt x="4098188" y="2673419"/>
                    <a:pt x="4072540" y="2669509"/>
                    <a:pt x="4051626" y="2666424"/>
                  </a:cubicBezTo>
                  <a:cubicBezTo>
                    <a:pt x="4001105" y="2662096"/>
                    <a:pt x="3950517" y="2668554"/>
                    <a:pt x="3900057" y="2670693"/>
                  </a:cubicBezTo>
                  <a:cubicBezTo>
                    <a:pt x="3665450" y="2683736"/>
                    <a:pt x="3430487" y="2692682"/>
                    <a:pt x="3195523" y="2686582"/>
                  </a:cubicBezTo>
                  <a:cubicBezTo>
                    <a:pt x="2704043" y="2675856"/>
                    <a:pt x="2213737" y="2639988"/>
                    <a:pt x="1723261" y="2610349"/>
                  </a:cubicBezTo>
                  <a:cubicBezTo>
                    <a:pt x="1234028" y="2597365"/>
                    <a:pt x="745272" y="2572530"/>
                    <a:pt x="255860" y="2579704"/>
                  </a:cubicBezTo>
                  <a:cubicBezTo>
                    <a:pt x="188639" y="2580888"/>
                    <a:pt x="122771" y="2586281"/>
                    <a:pt x="56733" y="2592688"/>
                  </a:cubicBezTo>
                  <a:cubicBezTo>
                    <a:pt x="23331" y="2590907"/>
                    <a:pt x="19066" y="2550183"/>
                    <a:pt x="17347" y="2523568"/>
                  </a:cubicBezTo>
                  <a:cubicBezTo>
                    <a:pt x="7515" y="2190001"/>
                    <a:pt x="18887" y="1855838"/>
                    <a:pt x="16521" y="1522092"/>
                  </a:cubicBezTo>
                  <a:cubicBezTo>
                    <a:pt x="14742" y="1271097"/>
                    <a:pt x="20990" y="1020042"/>
                    <a:pt x="18334" y="768970"/>
                  </a:cubicBezTo>
                  <a:cubicBezTo>
                    <a:pt x="16879" y="631515"/>
                    <a:pt x="10111" y="494205"/>
                    <a:pt x="8434" y="356768"/>
                  </a:cubicBezTo>
                  <a:cubicBezTo>
                    <a:pt x="7404" y="272092"/>
                    <a:pt x="-32101" y="39925"/>
                    <a:pt x="69203" y="7653"/>
                  </a:cubicBezTo>
                  <a:cubicBezTo>
                    <a:pt x="97124" y="-1242"/>
                    <a:pt x="127078" y="-381"/>
                    <a:pt x="156360" y="573"/>
                  </a:cubicBezTo>
                  <a:cubicBezTo>
                    <a:pt x="529648" y="573"/>
                    <a:pt x="902766" y="34166"/>
                    <a:pt x="1275960" y="38357"/>
                  </a:cubicBezTo>
                  <a:cubicBezTo>
                    <a:pt x="1797709" y="49441"/>
                    <a:pt x="2319638" y="51520"/>
                    <a:pt x="2841209" y="67460"/>
                  </a:cubicBezTo>
                  <a:cubicBezTo>
                    <a:pt x="3270388" y="89040"/>
                    <a:pt x="3699321" y="113994"/>
                    <a:pt x="4129028" y="119208"/>
                  </a:cubicBezTo>
                  <a:cubicBezTo>
                    <a:pt x="4150529" y="120034"/>
                    <a:pt x="4171853" y="121994"/>
                    <a:pt x="4192759" y="127267"/>
                  </a:cubicBezTo>
                  <a:cubicBezTo>
                    <a:pt x="4249680" y="153584"/>
                    <a:pt x="4240496" y="245826"/>
                    <a:pt x="4241798" y="307831"/>
                  </a:cubicBezTo>
                  <a:cubicBezTo>
                    <a:pt x="4242820" y="316734"/>
                    <a:pt x="4243534" y="325629"/>
                    <a:pt x="4244122" y="334404"/>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3" name="Google Shape;590;p28"/>
            <p:cNvSpPr/>
            <p:nvPr/>
          </p:nvSpPr>
          <p:spPr>
            <a:xfrm>
              <a:off x="12877502" y="-184900"/>
              <a:ext cx="3990818" cy="1140223"/>
            </a:xfrm>
            <a:custGeom>
              <a:avLst/>
              <a:gdLst/>
              <a:ahLst/>
              <a:cxnLst/>
              <a:rect l="l" t="t" r="r" b="b"/>
              <a:pathLst>
                <a:path w="3990818" h="1140223" extrusionOk="0">
                  <a:moveTo>
                    <a:pt x="2106882" y="1139574"/>
                  </a:moveTo>
                  <a:cubicBezTo>
                    <a:pt x="1818164" y="1138160"/>
                    <a:pt x="561866" y="343003"/>
                    <a:pt x="236954" y="166784"/>
                  </a:cubicBezTo>
                  <a:cubicBezTo>
                    <a:pt x="15116" y="41060"/>
                    <a:pt x="-11051" y="50662"/>
                    <a:pt x="3173" y="15323"/>
                  </a:cubicBezTo>
                  <a:cubicBezTo>
                    <a:pt x="18725" y="-23067"/>
                    <a:pt x="42636" y="-18628"/>
                    <a:pt x="718015" y="387781"/>
                  </a:cubicBezTo>
                  <a:cubicBezTo>
                    <a:pt x="2110551" y="1212451"/>
                    <a:pt x="2094573" y="1113547"/>
                    <a:pt x="2306009" y="1029902"/>
                  </a:cubicBezTo>
                  <a:cubicBezTo>
                    <a:pt x="3503172" y="543272"/>
                    <a:pt x="3737404" y="260013"/>
                    <a:pt x="3950627" y="186046"/>
                  </a:cubicBezTo>
                  <a:cubicBezTo>
                    <a:pt x="4002628" y="171273"/>
                    <a:pt x="3998951" y="225662"/>
                    <a:pt x="3969141" y="224427"/>
                  </a:cubicBezTo>
                  <a:cubicBezTo>
                    <a:pt x="3767333" y="320783"/>
                    <a:pt x="3294571" y="701361"/>
                    <a:pt x="2533746" y="997706"/>
                  </a:cubicBezTo>
                  <a:cubicBezTo>
                    <a:pt x="2270071" y="1098970"/>
                    <a:pt x="2188055" y="1146432"/>
                    <a:pt x="2106882" y="113957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4" name="Google Shape;591;p28"/>
            <p:cNvSpPr/>
            <p:nvPr/>
          </p:nvSpPr>
          <p:spPr>
            <a:xfrm>
              <a:off x="15097266" y="1104556"/>
              <a:ext cx="1428576" cy="1137232"/>
            </a:xfrm>
            <a:custGeom>
              <a:avLst/>
              <a:gdLst/>
              <a:ahLst/>
              <a:cxnLst/>
              <a:rect l="l" t="t" r="r" b="b"/>
              <a:pathLst>
                <a:path w="1428576" h="1137232" extrusionOk="0">
                  <a:moveTo>
                    <a:pt x="1389625" y="1133720"/>
                  </a:moveTo>
                  <a:cubicBezTo>
                    <a:pt x="528866" y="446318"/>
                    <a:pt x="29325" y="106497"/>
                    <a:pt x="1056" y="28790"/>
                  </a:cubicBezTo>
                  <a:cubicBezTo>
                    <a:pt x="-6435" y="4271"/>
                    <a:pt x="27920" y="-11669"/>
                    <a:pt x="41532" y="10703"/>
                  </a:cubicBezTo>
                  <a:cubicBezTo>
                    <a:pt x="170254" y="151038"/>
                    <a:pt x="765056" y="548859"/>
                    <a:pt x="1420473" y="1091028"/>
                  </a:cubicBezTo>
                  <a:cubicBezTo>
                    <a:pt x="1442018" y="1111449"/>
                    <a:pt x="1416754" y="1148850"/>
                    <a:pt x="1389625" y="113372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5" name="Google Shape;592;p28"/>
            <p:cNvSpPr/>
            <p:nvPr/>
          </p:nvSpPr>
          <p:spPr>
            <a:xfrm>
              <a:off x="13100009" y="1075523"/>
              <a:ext cx="1652024" cy="1020302"/>
            </a:xfrm>
            <a:custGeom>
              <a:avLst/>
              <a:gdLst/>
              <a:ahLst/>
              <a:cxnLst/>
              <a:rect l="l" t="t" r="r" b="b"/>
              <a:pathLst>
                <a:path w="1652024" h="1020302" extrusionOk="0">
                  <a:moveTo>
                    <a:pt x="5560" y="1008199"/>
                  </a:moveTo>
                  <a:cubicBezTo>
                    <a:pt x="-16887" y="970168"/>
                    <a:pt x="4700" y="983160"/>
                    <a:pt x="538444" y="662654"/>
                  </a:cubicBezTo>
                  <a:cubicBezTo>
                    <a:pt x="902266" y="443198"/>
                    <a:pt x="1624113" y="-29937"/>
                    <a:pt x="1624113" y="1492"/>
                  </a:cubicBezTo>
                  <a:cubicBezTo>
                    <a:pt x="1645896" y="-5290"/>
                    <a:pt x="1662861" y="26028"/>
                    <a:pt x="1643657" y="40154"/>
                  </a:cubicBezTo>
                  <a:cubicBezTo>
                    <a:pt x="-3489" y="1058217"/>
                    <a:pt x="28509" y="1045941"/>
                    <a:pt x="5560" y="100819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6" name="Google Shape;593;p28"/>
            <p:cNvSpPr/>
            <p:nvPr/>
          </p:nvSpPr>
          <p:spPr>
            <a:xfrm>
              <a:off x="12816985" y="2244998"/>
              <a:ext cx="3568303" cy="115842"/>
            </a:xfrm>
            <a:custGeom>
              <a:avLst/>
              <a:gdLst/>
              <a:ahLst/>
              <a:cxnLst/>
              <a:rect l="l" t="t" r="r" b="b"/>
              <a:pathLst>
                <a:path w="3568303" h="115842" extrusionOk="0">
                  <a:moveTo>
                    <a:pt x="3535573" y="115430"/>
                  </a:moveTo>
                  <a:cubicBezTo>
                    <a:pt x="1804803" y="35815"/>
                    <a:pt x="2374222" y="143144"/>
                    <a:pt x="687417" y="60300"/>
                  </a:cubicBezTo>
                  <a:cubicBezTo>
                    <a:pt x="492333" y="53859"/>
                    <a:pt x="-23433" y="86626"/>
                    <a:pt x="827" y="13477"/>
                  </a:cubicBezTo>
                  <a:cubicBezTo>
                    <a:pt x="7918" y="-10216"/>
                    <a:pt x="11238" y="4420"/>
                    <a:pt x="217311" y="4991"/>
                  </a:cubicBezTo>
                  <a:cubicBezTo>
                    <a:pt x="1079823" y="57991"/>
                    <a:pt x="2854696" y="15257"/>
                    <a:pt x="3546469" y="62200"/>
                  </a:cubicBezTo>
                  <a:cubicBezTo>
                    <a:pt x="3580135" y="69885"/>
                    <a:pt x="3573606" y="120917"/>
                    <a:pt x="3535573" y="11543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7" name="Google Shape;594;p28"/>
            <p:cNvSpPr/>
            <p:nvPr/>
          </p:nvSpPr>
          <p:spPr>
            <a:xfrm>
              <a:off x="16686067" y="-64939"/>
              <a:ext cx="331562" cy="2445484"/>
            </a:xfrm>
            <a:custGeom>
              <a:avLst/>
              <a:gdLst/>
              <a:ahLst/>
              <a:cxnLst/>
              <a:rect l="l" t="t" r="r" b="b"/>
              <a:pathLst>
                <a:path w="331562" h="2445484" extrusionOk="0">
                  <a:moveTo>
                    <a:pt x="327297" y="16041"/>
                  </a:moveTo>
                  <a:cubicBezTo>
                    <a:pt x="326403" y="7931"/>
                    <a:pt x="321815" y="1285"/>
                    <a:pt x="313260" y="127"/>
                  </a:cubicBezTo>
                  <a:cubicBezTo>
                    <a:pt x="306152" y="-836"/>
                    <a:pt x="296618" y="3748"/>
                    <a:pt x="295503" y="11730"/>
                  </a:cubicBezTo>
                  <a:cubicBezTo>
                    <a:pt x="283816" y="95733"/>
                    <a:pt x="285714" y="182318"/>
                    <a:pt x="283620" y="267019"/>
                  </a:cubicBezTo>
                  <a:cubicBezTo>
                    <a:pt x="281492" y="352513"/>
                    <a:pt x="279466" y="437999"/>
                    <a:pt x="277679" y="523501"/>
                  </a:cubicBezTo>
                  <a:cubicBezTo>
                    <a:pt x="274138" y="692649"/>
                    <a:pt x="270052" y="861780"/>
                    <a:pt x="265438" y="1030902"/>
                  </a:cubicBezTo>
                  <a:cubicBezTo>
                    <a:pt x="256211" y="1369146"/>
                    <a:pt x="244847" y="1707322"/>
                    <a:pt x="231338" y="2045421"/>
                  </a:cubicBezTo>
                  <a:cubicBezTo>
                    <a:pt x="227516" y="2140968"/>
                    <a:pt x="223532" y="2236515"/>
                    <a:pt x="219370" y="2332045"/>
                  </a:cubicBezTo>
                  <a:cubicBezTo>
                    <a:pt x="218919" y="2342541"/>
                    <a:pt x="218612" y="2353054"/>
                    <a:pt x="217974" y="2363542"/>
                  </a:cubicBezTo>
                  <a:cubicBezTo>
                    <a:pt x="217616" y="2369412"/>
                    <a:pt x="217744" y="2380411"/>
                    <a:pt x="212798" y="2384730"/>
                  </a:cubicBezTo>
                  <a:cubicBezTo>
                    <a:pt x="209589" y="2387533"/>
                    <a:pt x="203111" y="2387993"/>
                    <a:pt x="199247" y="2388428"/>
                  </a:cubicBezTo>
                  <a:cubicBezTo>
                    <a:pt x="187602" y="2389748"/>
                    <a:pt x="175643" y="2389620"/>
                    <a:pt x="163938" y="2390166"/>
                  </a:cubicBezTo>
                  <a:cubicBezTo>
                    <a:pt x="116916" y="2392330"/>
                    <a:pt x="69946" y="2394587"/>
                    <a:pt x="22984" y="2397740"/>
                  </a:cubicBezTo>
                  <a:cubicBezTo>
                    <a:pt x="-7337" y="2399767"/>
                    <a:pt x="-7984" y="2446258"/>
                    <a:pt x="22984" y="2445475"/>
                  </a:cubicBezTo>
                  <a:cubicBezTo>
                    <a:pt x="66388" y="2444376"/>
                    <a:pt x="109724" y="2442544"/>
                    <a:pt x="153093" y="2440533"/>
                  </a:cubicBezTo>
                  <a:cubicBezTo>
                    <a:pt x="189143" y="2438864"/>
                    <a:pt x="237211" y="2443660"/>
                    <a:pt x="257735" y="2406642"/>
                  </a:cubicBezTo>
                  <a:cubicBezTo>
                    <a:pt x="265668" y="2392330"/>
                    <a:pt x="267124" y="2375640"/>
                    <a:pt x="267941" y="2359615"/>
                  </a:cubicBezTo>
                  <a:cubicBezTo>
                    <a:pt x="269064" y="2337583"/>
                    <a:pt x="269847" y="2315517"/>
                    <a:pt x="270792" y="2293477"/>
                  </a:cubicBezTo>
                  <a:cubicBezTo>
                    <a:pt x="272674" y="2249380"/>
                    <a:pt x="274512" y="2205291"/>
                    <a:pt x="276325" y="2161194"/>
                  </a:cubicBezTo>
                  <a:cubicBezTo>
                    <a:pt x="283407" y="1988485"/>
                    <a:pt x="289928" y="1815742"/>
                    <a:pt x="295895" y="1642990"/>
                  </a:cubicBezTo>
                  <a:cubicBezTo>
                    <a:pt x="307880" y="1295639"/>
                    <a:pt x="317618" y="948211"/>
                    <a:pt x="325092" y="600740"/>
                  </a:cubicBezTo>
                  <a:cubicBezTo>
                    <a:pt x="327186" y="503301"/>
                    <a:pt x="329101" y="405863"/>
                    <a:pt x="330157" y="308408"/>
                  </a:cubicBezTo>
                  <a:cubicBezTo>
                    <a:pt x="330676" y="260604"/>
                    <a:pt x="331246" y="212801"/>
                    <a:pt x="331357" y="164989"/>
                  </a:cubicBezTo>
                  <a:cubicBezTo>
                    <a:pt x="331476" y="115414"/>
                    <a:pt x="332719" y="65336"/>
                    <a:pt x="327297" y="1604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p:nvPr/>
        </p:nvSpPr>
        <p:spPr>
          <a:xfrm>
            <a:off x="1" y="0"/>
            <a:ext cx="4571999" cy="6858000"/>
          </a:xfrm>
          <a:prstGeom prst="rect">
            <a:avLst/>
          </a:prstGeom>
          <a:solidFill>
            <a:srgbClr val="1A3260">
              <a:alpha val="96863"/>
            </a:srgbClr>
          </a:solidFill>
          <a:ln>
            <a:noFill/>
          </a:ln>
        </p:spPr>
        <p:txBody>
          <a:bodyPr spcFirstLastPara="1" wrap="square" lIns="45725" tIns="45725" rIns="45725" bIns="457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99" name="Google Shape;299;p17"/>
          <p:cNvSpPr txBox="1"/>
          <p:nvPr/>
        </p:nvSpPr>
        <p:spPr>
          <a:xfrm>
            <a:off x="525300" y="748194"/>
            <a:ext cx="3208500" cy="615553"/>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 sz="4000" b="1" kern="0" dirty="0" smtClean="0">
                <a:solidFill>
                  <a:srgbClr val="FFFFFF"/>
                </a:solidFill>
                <a:latin typeface="Quicksand"/>
                <a:ea typeface="Quicksand"/>
                <a:cs typeface="Quicksand"/>
                <a:sym typeface="Quicksand"/>
              </a:rPr>
              <a:t>About Me</a:t>
            </a:r>
            <a:endParaRPr sz="700" kern="0" dirty="0">
              <a:solidFill>
                <a:srgbClr val="FFFFFF"/>
              </a:solidFill>
              <a:cs typeface="Arial"/>
              <a:sym typeface="Arial"/>
            </a:endParaRPr>
          </a:p>
        </p:txBody>
      </p:sp>
      <p:sp>
        <p:nvSpPr>
          <p:cNvPr id="300" name="Google Shape;300;p17"/>
          <p:cNvSpPr txBox="1"/>
          <p:nvPr/>
        </p:nvSpPr>
        <p:spPr>
          <a:xfrm>
            <a:off x="4831390" y="720319"/>
            <a:ext cx="4465010" cy="1292662"/>
          </a:xfrm>
          <a:prstGeom prst="rect">
            <a:avLst/>
          </a:prstGeom>
          <a:noFill/>
          <a:ln>
            <a:noFill/>
          </a:ln>
        </p:spPr>
        <p:txBody>
          <a:bodyPr spcFirstLastPara="1" wrap="square" lIns="0" tIns="0" rIns="0" bIns="0" anchor="t" anchorCtr="0">
            <a:spAutoFit/>
          </a:bodyPr>
          <a:lstStyle/>
          <a:p>
            <a:pPr>
              <a:lnSpc>
                <a:spcPct val="120000"/>
              </a:lnSpc>
              <a:buClr>
                <a:srgbClr val="000000"/>
              </a:buClr>
            </a:pPr>
            <a:endParaRPr lang="en" sz="1400" b="1" i="1" u="sng" kern="0" dirty="0">
              <a:solidFill>
                <a:srgbClr val="022D42"/>
              </a:solidFill>
              <a:effectLst>
                <a:outerShdw blurRad="38100" dist="38100" dir="2700000" algn="tl">
                  <a:srgbClr val="000000">
                    <a:alpha val="43137"/>
                  </a:srgbClr>
                </a:outerShdw>
              </a:effectLst>
              <a:latin typeface="Quicksand"/>
              <a:ea typeface="Quicksand"/>
              <a:cs typeface="Quicksand"/>
              <a:sym typeface="Quicksand"/>
            </a:endParaRPr>
          </a:p>
          <a:p>
            <a:pPr>
              <a:lnSpc>
                <a:spcPct val="120000"/>
              </a:lnSpc>
              <a:buClr>
                <a:srgbClr val="000000"/>
              </a:buClr>
            </a:pPr>
            <a:endParaRPr lang="en" sz="1400" b="1" kern="0" dirty="0" smtClean="0">
              <a:solidFill>
                <a:srgbClr val="022D42"/>
              </a:solidFill>
              <a:latin typeface="Quicksand"/>
              <a:ea typeface="Quicksand"/>
              <a:cs typeface="Quicksand"/>
              <a:sym typeface="Quicksand"/>
            </a:endParaRPr>
          </a:p>
          <a:p>
            <a:pPr>
              <a:lnSpc>
                <a:spcPct val="120000"/>
              </a:lnSpc>
              <a:buClr>
                <a:srgbClr val="000000"/>
              </a:buClr>
            </a:pPr>
            <a:r>
              <a:rPr lang="en" sz="1400" b="1" kern="0" dirty="0" smtClean="0">
                <a:solidFill>
                  <a:srgbClr val="022D42"/>
                </a:solidFill>
                <a:latin typeface="Quicksand"/>
                <a:ea typeface="Quicksand"/>
                <a:cs typeface="Quicksand"/>
                <a:sym typeface="Quicksand"/>
              </a:rPr>
              <a:t>Name</a:t>
            </a:r>
            <a:r>
              <a:rPr lang="en" sz="1400" b="1" kern="0" dirty="0">
                <a:solidFill>
                  <a:srgbClr val="022D42"/>
                </a:solidFill>
                <a:latin typeface="Quicksand"/>
                <a:ea typeface="Quicksand"/>
                <a:cs typeface="Quicksand"/>
                <a:sym typeface="Quicksand"/>
              </a:rPr>
              <a:t>: Kevin Johnson George</a:t>
            </a:r>
            <a:endParaRPr sz="1400" b="1" kern="0" dirty="0">
              <a:solidFill>
                <a:srgbClr val="022D42"/>
              </a:solidFill>
              <a:latin typeface="Quicksand"/>
              <a:ea typeface="Quicksand"/>
              <a:cs typeface="Quicksand"/>
              <a:sym typeface="Quicksand"/>
            </a:endParaRPr>
          </a:p>
          <a:p>
            <a:pPr>
              <a:lnSpc>
                <a:spcPct val="120000"/>
              </a:lnSpc>
              <a:buClr>
                <a:srgbClr val="000000"/>
              </a:buClr>
            </a:pPr>
            <a:r>
              <a:rPr lang="en" sz="1400" b="1" kern="0" dirty="0">
                <a:solidFill>
                  <a:srgbClr val="022D42"/>
                </a:solidFill>
                <a:latin typeface="Quicksand"/>
                <a:ea typeface="Quicksand"/>
                <a:cs typeface="Quicksand"/>
                <a:sym typeface="Quicksand"/>
              </a:rPr>
              <a:t>Age: </a:t>
            </a:r>
            <a:r>
              <a:rPr lang="en" sz="1400" b="1" kern="0" dirty="0" smtClean="0">
                <a:solidFill>
                  <a:srgbClr val="022D42"/>
                </a:solidFill>
                <a:latin typeface="Quicksand"/>
                <a:ea typeface="Quicksand"/>
                <a:cs typeface="Quicksand"/>
                <a:sym typeface="Quicksand"/>
              </a:rPr>
              <a:t>19</a:t>
            </a:r>
            <a:endParaRPr sz="1400" b="1" kern="0" dirty="0">
              <a:solidFill>
                <a:srgbClr val="022D42"/>
              </a:solidFill>
              <a:latin typeface="Quicksand"/>
              <a:ea typeface="Quicksand"/>
              <a:cs typeface="Quicksand"/>
              <a:sym typeface="Quicksand"/>
            </a:endParaRPr>
          </a:p>
          <a:p>
            <a:pPr>
              <a:lnSpc>
                <a:spcPct val="120000"/>
              </a:lnSpc>
              <a:buClr>
                <a:srgbClr val="000000"/>
              </a:buClr>
            </a:pPr>
            <a:r>
              <a:rPr lang="en" sz="1400" b="1" kern="0" dirty="0">
                <a:solidFill>
                  <a:srgbClr val="022D42"/>
                </a:solidFill>
                <a:latin typeface="Quicksand"/>
                <a:ea typeface="Quicksand"/>
                <a:cs typeface="Quicksand"/>
                <a:sym typeface="Quicksand"/>
              </a:rPr>
              <a:t>Education: Bachelor’s Degree in Computer Science</a:t>
            </a:r>
          </a:p>
        </p:txBody>
      </p:sp>
      <p:sp>
        <p:nvSpPr>
          <p:cNvPr id="301" name="Google Shape;301;p17"/>
          <p:cNvSpPr txBox="1"/>
          <p:nvPr/>
        </p:nvSpPr>
        <p:spPr>
          <a:xfrm>
            <a:off x="4831390" y="2610515"/>
            <a:ext cx="4160210" cy="1809726"/>
          </a:xfrm>
          <a:prstGeom prst="rect">
            <a:avLst/>
          </a:prstGeom>
          <a:noFill/>
          <a:ln>
            <a:noFill/>
          </a:ln>
        </p:spPr>
        <p:txBody>
          <a:bodyPr spcFirstLastPara="1" wrap="square" lIns="0" tIns="0" rIns="0" bIns="0" anchor="t" anchorCtr="0">
            <a:spAutoFit/>
          </a:bodyPr>
          <a:lstStyle/>
          <a:p>
            <a:pPr>
              <a:lnSpc>
                <a:spcPct val="120000"/>
              </a:lnSpc>
              <a:buClr>
                <a:srgbClr val="000000"/>
              </a:buClr>
            </a:pPr>
            <a:endParaRPr lang="en-US" sz="1400" b="1" i="1" u="sng" kern="0" dirty="0">
              <a:solidFill>
                <a:srgbClr val="022D42"/>
              </a:solidFill>
              <a:effectLst>
                <a:outerShdw blurRad="38100" dist="38100" dir="2700000" algn="tl">
                  <a:srgbClr val="000000">
                    <a:alpha val="43137"/>
                  </a:srgbClr>
                </a:outerShdw>
              </a:effectLst>
              <a:latin typeface="Quicksand"/>
              <a:ea typeface="Quicksand"/>
              <a:cs typeface="Quicksand"/>
              <a:sym typeface="Quicksand"/>
            </a:endParaRPr>
          </a:p>
          <a:p>
            <a:pPr>
              <a:lnSpc>
                <a:spcPct val="120000"/>
              </a:lnSpc>
              <a:buClr>
                <a:srgbClr val="000000"/>
              </a:buClr>
            </a:pPr>
            <a:endParaRPr lang="en-US" sz="1400" b="1" kern="0" dirty="0" smtClean="0">
              <a:solidFill>
                <a:srgbClr val="022D42"/>
              </a:solidFill>
              <a:latin typeface="Quicksand"/>
              <a:ea typeface="Quicksand"/>
              <a:cs typeface="Quicksand"/>
              <a:sym typeface="Quicksand"/>
            </a:endParaRPr>
          </a:p>
          <a:p>
            <a:pPr>
              <a:lnSpc>
                <a:spcPct val="120000"/>
              </a:lnSpc>
              <a:buClr>
                <a:srgbClr val="000000"/>
              </a:buClr>
            </a:pPr>
            <a:r>
              <a:rPr lang="en-US" sz="1400" b="1" kern="0" dirty="0" smtClean="0">
                <a:solidFill>
                  <a:srgbClr val="022D42"/>
                </a:solidFill>
                <a:latin typeface="Quicksand"/>
                <a:ea typeface="Quicksand"/>
                <a:cs typeface="Quicksand"/>
                <a:sym typeface="Quicksand"/>
              </a:rPr>
              <a:t>AI </a:t>
            </a:r>
            <a:r>
              <a:rPr lang="en-US" sz="1400" b="1" kern="0" dirty="0">
                <a:solidFill>
                  <a:srgbClr val="022D42"/>
                </a:solidFill>
                <a:latin typeface="Quicksand"/>
                <a:ea typeface="Quicksand"/>
                <a:cs typeface="Quicksand"/>
                <a:sym typeface="Quicksand"/>
              </a:rPr>
              <a:t>&amp; Machine Learning helps in times of disasters, in the society and improves user experience. The possibility for AI to mature in our environments is high and will change the future as it makes human lives easier.</a:t>
            </a:r>
            <a:endParaRPr sz="1400" b="1" kern="0" dirty="0">
              <a:solidFill>
                <a:srgbClr val="022D42"/>
              </a:solidFill>
              <a:latin typeface="Quicksand"/>
              <a:ea typeface="Quicksand"/>
              <a:cs typeface="Quicksand"/>
              <a:sym typeface="Quicksand"/>
            </a:endParaRPr>
          </a:p>
        </p:txBody>
      </p:sp>
      <p:grpSp>
        <p:nvGrpSpPr>
          <p:cNvPr id="303" name="Google Shape;303;p17"/>
          <p:cNvGrpSpPr/>
          <p:nvPr/>
        </p:nvGrpSpPr>
        <p:grpSpPr>
          <a:xfrm>
            <a:off x="2457481" y="3993512"/>
            <a:ext cx="1962145" cy="3019973"/>
            <a:chOff x="518933" y="2995132"/>
            <a:chExt cx="1962145" cy="2264980"/>
          </a:xfrm>
        </p:grpSpPr>
        <p:grpSp>
          <p:nvGrpSpPr>
            <p:cNvPr id="304" name="Google Shape;304;p17"/>
            <p:cNvGrpSpPr/>
            <p:nvPr/>
          </p:nvGrpSpPr>
          <p:grpSpPr>
            <a:xfrm>
              <a:off x="518933" y="2995132"/>
              <a:ext cx="1962145" cy="2264980"/>
              <a:chOff x="1037866" y="5990264"/>
              <a:chExt cx="3924290" cy="4529959"/>
            </a:xfrm>
          </p:grpSpPr>
          <p:sp>
            <p:nvSpPr>
              <p:cNvPr id="305" name="Google Shape;305;p17"/>
              <p:cNvSpPr/>
              <p:nvPr/>
            </p:nvSpPr>
            <p:spPr>
              <a:xfrm>
                <a:off x="1037866" y="5990264"/>
                <a:ext cx="3924290" cy="4529959"/>
              </a:xfrm>
              <a:custGeom>
                <a:avLst/>
                <a:gdLst/>
                <a:ahLst/>
                <a:cxnLst/>
                <a:rect l="l" t="t" r="r" b="b"/>
                <a:pathLst>
                  <a:path w="3924290" h="4529959" extrusionOk="0">
                    <a:moveTo>
                      <a:pt x="3869529" y="712885"/>
                    </a:moveTo>
                    <a:cubicBezTo>
                      <a:pt x="3863607" y="695816"/>
                      <a:pt x="3857188" y="678847"/>
                      <a:pt x="3850161" y="662276"/>
                    </a:cubicBezTo>
                    <a:cubicBezTo>
                      <a:pt x="3746490" y="418962"/>
                      <a:pt x="3502125" y="307796"/>
                      <a:pt x="3261870" y="439446"/>
                    </a:cubicBezTo>
                    <a:cubicBezTo>
                      <a:pt x="3258158" y="441557"/>
                      <a:pt x="3254446" y="443668"/>
                      <a:pt x="3250734" y="445770"/>
                    </a:cubicBezTo>
                    <a:cubicBezTo>
                      <a:pt x="3249629" y="446368"/>
                      <a:pt x="3248624" y="447075"/>
                      <a:pt x="3247519" y="447682"/>
                    </a:cubicBezTo>
                    <a:lnTo>
                      <a:pt x="3247519" y="447781"/>
                    </a:lnTo>
                    <a:cubicBezTo>
                      <a:pt x="3244912" y="449285"/>
                      <a:pt x="3242404" y="450798"/>
                      <a:pt x="3239896" y="452302"/>
                    </a:cubicBezTo>
                    <a:cubicBezTo>
                      <a:pt x="3237786" y="453607"/>
                      <a:pt x="3235676" y="454912"/>
                      <a:pt x="3233576" y="456316"/>
                    </a:cubicBezTo>
                    <a:cubicBezTo>
                      <a:pt x="3232978" y="456714"/>
                      <a:pt x="3232272" y="457122"/>
                      <a:pt x="3231665" y="457521"/>
                    </a:cubicBezTo>
                    <a:cubicBezTo>
                      <a:pt x="3231665" y="456316"/>
                      <a:pt x="3231765" y="455210"/>
                      <a:pt x="3231765" y="454105"/>
                    </a:cubicBezTo>
                    <a:cubicBezTo>
                      <a:pt x="3233069" y="426889"/>
                      <a:pt x="3233974" y="399782"/>
                      <a:pt x="3234373" y="372665"/>
                    </a:cubicBezTo>
                    <a:cubicBezTo>
                      <a:pt x="3234871" y="366341"/>
                      <a:pt x="3234771" y="359510"/>
                      <a:pt x="3234572" y="353286"/>
                    </a:cubicBezTo>
                    <a:cubicBezTo>
                      <a:pt x="3234572" y="347759"/>
                      <a:pt x="3234472" y="342242"/>
                      <a:pt x="3234472" y="336715"/>
                    </a:cubicBezTo>
                    <a:lnTo>
                      <a:pt x="3234472" y="335411"/>
                    </a:lnTo>
                    <a:cubicBezTo>
                      <a:pt x="3234472" y="330989"/>
                      <a:pt x="3234373" y="326369"/>
                      <a:pt x="3234173" y="321857"/>
                    </a:cubicBezTo>
                    <a:cubicBezTo>
                      <a:pt x="3231665" y="231275"/>
                      <a:pt x="3163423" y="152245"/>
                      <a:pt x="3078114" y="127240"/>
                    </a:cubicBezTo>
                    <a:cubicBezTo>
                      <a:pt x="2954976" y="91390"/>
                      <a:pt x="2825211" y="69999"/>
                      <a:pt x="2698768" y="50321"/>
                    </a:cubicBezTo>
                    <a:cubicBezTo>
                      <a:pt x="2443664" y="10557"/>
                      <a:pt x="2185038" y="-5615"/>
                      <a:pt x="1927019" y="1714"/>
                    </a:cubicBezTo>
                    <a:cubicBezTo>
                      <a:pt x="1607486" y="10756"/>
                      <a:pt x="1262754" y="40980"/>
                      <a:pt x="959174" y="146121"/>
                    </a:cubicBezTo>
                    <a:cubicBezTo>
                      <a:pt x="827606" y="191810"/>
                      <a:pt x="678772" y="269735"/>
                      <a:pt x="653185" y="421073"/>
                    </a:cubicBezTo>
                    <a:cubicBezTo>
                      <a:pt x="650478" y="436638"/>
                      <a:pt x="649274" y="452203"/>
                      <a:pt x="648966" y="467867"/>
                    </a:cubicBezTo>
                    <a:cubicBezTo>
                      <a:pt x="637929" y="459432"/>
                      <a:pt x="626285" y="451496"/>
                      <a:pt x="614043" y="444674"/>
                    </a:cubicBezTo>
                    <a:cubicBezTo>
                      <a:pt x="561357" y="406712"/>
                      <a:pt x="464413" y="383818"/>
                      <a:pt x="428984" y="383619"/>
                    </a:cubicBezTo>
                    <a:cubicBezTo>
                      <a:pt x="-51625" y="380593"/>
                      <a:pt x="-8473" y="985427"/>
                      <a:pt x="9989" y="1303051"/>
                    </a:cubicBezTo>
                    <a:cubicBezTo>
                      <a:pt x="14208" y="1375956"/>
                      <a:pt x="17920" y="1448762"/>
                      <a:pt x="28659" y="1520861"/>
                    </a:cubicBezTo>
                    <a:cubicBezTo>
                      <a:pt x="41000" y="1593568"/>
                      <a:pt x="62884" y="1664462"/>
                      <a:pt x="83256" y="1735256"/>
                    </a:cubicBezTo>
                    <a:cubicBezTo>
                      <a:pt x="157519" y="1987712"/>
                      <a:pt x="347694" y="2176105"/>
                      <a:pt x="616253" y="2198800"/>
                    </a:cubicBezTo>
                    <a:cubicBezTo>
                      <a:pt x="627489" y="2199000"/>
                      <a:pt x="639033" y="2199099"/>
                      <a:pt x="650478" y="2199000"/>
                    </a:cubicBezTo>
                    <a:cubicBezTo>
                      <a:pt x="661814" y="2198900"/>
                      <a:pt x="673258" y="2198601"/>
                      <a:pt x="684703" y="2197894"/>
                    </a:cubicBezTo>
                    <a:cubicBezTo>
                      <a:pt x="689719" y="2197595"/>
                      <a:pt x="694835" y="2197088"/>
                      <a:pt x="699760" y="2196590"/>
                    </a:cubicBezTo>
                    <a:cubicBezTo>
                      <a:pt x="707791" y="2195783"/>
                      <a:pt x="715614" y="2194787"/>
                      <a:pt x="723346" y="2193373"/>
                    </a:cubicBezTo>
                    <a:cubicBezTo>
                      <a:pt x="727357" y="2192775"/>
                      <a:pt x="731178" y="2191969"/>
                      <a:pt x="735090" y="2191063"/>
                    </a:cubicBezTo>
                    <a:cubicBezTo>
                      <a:pt x="737498" y="2190565"/>
                      <a:pt x="740006" y="2189958"/>
                      <a:pt x="742514" y="2189251"/>
                    </a:cubicBezTo>
                    <a:cubicBezTo>
                      <a:pt x="745321" y="2188653"/>
                      <a:pt x="748037" y="2187847"/>
                      <a:pt x="750645" y="2187040"/>
                    </a:cubicBezTo>
                    <a:cubicBezTo>
                      <a:pt x="757572" y="2185029"/>
                      <a:pt x="764498" y="2182719"/>
                      <a:pt x="771316" y="2180010"/>
                    </a:cubicBezTo>
                    <a:cubicBezTo>
                      <a:pt x="771415" y="2179910"/>
                      <a:pt x="771714" y="2179910"/>
                      <a:pt x="771814" y="2179811"/>
                    </a:cubicBezTo>
                    <a:cubicBezTo>
                      <a:pt x="774222" y="2178905"/>
                      <a:pt x="776730" y="2177799"/>
                      <a:pt x="779039" y="2176794"/>
                    </a:cubicBezTo>
                    <a:cubicBezTo>
                      <a:pt x="784254" y="2174085"/>
                      <a:pt x="790076" y="2171774"/>
                      <a:pt x="795898" y="2169464"/>
                    </a:cubicBezTo>
                    <a:cubicBezTo>
                      <a:pt x="796297" y="2169364"/>
                      <a:pt x="796604" y="2169265"/>
                      <a:pt x="797003" y="2169165"/>
                    </a:cubicBezTo>
                    <a:cubicBezTo>
                      <a:pt x="797302" y="2168966"/>
                      <a:pt x="797809" y="2168767"/>
                      <a:pt x="798207" y="2168667"/>
                    </a:cubicBezTo>
                    <a:cubicBezTo>
                      <a:pt x="782851" y="2173487"/>
                      <a:pt x="903879" y="2408774"/>
                      <a:pt x="917026" y="2429059"/>
                    </a:cubicBezTo>
                    <a:cubicBezTo>
                      <a:pt x="968907" y="2509901"/>
                      <a:pt x="1032540" y="2582906"/>
                      <a:pt x="1104594" y="2646372"/>
                    </a:cubicBezTo>
                    <a:cubicBezTo>
                      <a:pt x="1247099" y="2771698"/>
                      <a:pt x="1417808" y="2854941"/>
                      <a:pt x="1600260" y="2903049"/>
                    </a:cubicBezTo>
                    <a:cubicBezTo>
                      <a:pt x="1743671" y="2940811"/>
                      <a:pt x="1891300" y="2954963"/>
                      <a:pt x="2036413" y="2945124"/>
                    </a:cubicBezTo>
                    <a:cubicBezTo>
                      <a:pt x="1963653" y="2961694"/>
                      <a:pt x="1887479" y="2963298"/>
                      <a:pt x="1813216" y="2962899"/>
                    </a:cubicBezTo>
                    <a:cubicBezTo>
                      <a:pt x="1803583" y="2962501"/>
                      <a:pt x="1793949" y="2961894"/>
                      <a:pt x="1784514" y="2961087"/>
                    </a:cubicBezTo>
                    <a:cubicBezTo>
                      <a:pt x="1786823" y="2999547"/>
                      <a:pt x="1788833" y="3037907"/>
                      <a:pt x="1790635" y="3076366"/>
                    </a:cubicBezTo>
                    <a:cubicBezTo>
                      <a:pt x="1797960" y="3210526"/>
                      <a:pt x="1791640" y="3337257"/>
                      <a:pt x="1791441" y="3473727"/>
                    </a:cubicBezTo>
                    <a:cubicBezTo>
                      <a:pt x="1791242" y="3561998"/>
                      <a:pt x="1791042" y="3648657"/>
                      <a:pt x="1757822" y="3732815"/>
                    </a:cubicBezTo>
                    <a:cubicBezTo>
                      <a:pt x="1717477" y="3834839"/>
                      <a:pt x="1647433" y="3909357"/>
                      <a:pt x="1555098" y="3965085"/>
                    </a:cubicBezTo>
                    <a:cubicBezTo>
                      <a:pt x="1433064" y="4038697"/>
                      <a:pt x="1289047" y="4065905"/>
                      <a:pt x="1168218" y="4139317"/>
                    </a:cubicBezTo>
                    <a:cubicBezTo>
                      <a:pt x="1128280" y="4163616"/>
                      <a:pt x="1084421" y="4195652"/>
                      <a:pt x="1070469" y="4242646"/>
                    </a:cubicBezTo>
                    <a:cubicBezTo>
                      <a:pt x="1062945" y="4268050"/>
                      <a:pt x="1066657" y="4295973"/>
                      <a:pt x="1084421" y="4316249"/>
                    </a:cubicBezTo>
                    <a:cubicBezTo>
                      <a:pt x="1097668" y="4331416"/>
                      <a:pt x="1115631" y="4341454"/>
                      <a:pt x="1133595" y="4350496"/>
                    </a:cubicBezTo>
                    <a:cubicBezTo>
                      <a:pt x="1243387" y="4405626"/>
                      <a:pt x="1367729" y="4435651"/>
                      <a:pt x="1486856" y="4463166"/>
                    </a:cubicBezTo>
                    <a:cubicBezTo>
                      <a:pt x="1611397" y="4491786"/>
                      <a:pt x="1738048" y="4511265"/>
                      <a:pt x="1865505" y="4521612"/>
                    </a:cubicBezTo>
                    <a:cubicBezTo>
                      <a:pt x="2153032" y="4544705"/>
                      <a:pt x="2445267" y="4519600"/>
                      <a:pt x="2725161" y="4449811"/>
                    </a:cubicBezTo>
                    <a:cubicBezTo>
                      <a:pt x="2755167" y="4442283"/>
                      <a:pt x="2785472" y="4434047"/>
                      <a:pt x="2812372" y="4418681"/>
                    </a:cubicBezTo>
                    <a:cubicBezTo>
                      <a:pt x="2858132" y="4392571"/>
                      <a:pt x="2890655" y="4336942"/>
                      <a:pt x="2868472" y="4283914"/>
                    </a:cubicBezTo>
                    <a:cubicBezTo>
                      <a:pt x="2846289" y="4231493"/>
                      <a:pt x="2768920" y="4195643"/>
                      <a:pt x="2721648" y="4169632"/>
                    </a:cubicBezTo>
                    <a:cubicBezTo>
                      <a:pt x="2617180" y="4112491"/>
                      <a:pt x="2509190" y="4059771"/>
                      <a:pt x="2416664" y="3984754"/>
                    </a:cubicBezTo>
                    <a:cubicBezTo>
                      <a:pt x="2318516" y="3905117"/>
                      <a:pt x="2257799" y="3808420"/>
                      <a:pt x="2225185" y="3687406"/>
                    </a:cubicBezTo>
                    <a:cubicBezTo>
                      <a:pt x="2186551" y="3544005"/>
                      <a:pt x="2201200" y="3391164"/>
                      <a:pt x="2201599" y="3244356"/>
                    </a:cubicBezTo>
                    <a:cubicBezTo>
                      <a:pt x="2201898" y="3137911"/>
                      <a:pt x="2195478" y="3031565"/>
                      <a:pt x="2191467" y="2925119"/>
                    </a:cubicBezTo>
                    <a:cubicBezTo>
                      <a:pt x="2261719" y="2911665"/>
                      <a:pt x="2330867" y="2892386"/>
                      <a:pt x="2397904" y="2867072"/>
                    </a:cubicBezTo>
                    <a:cubicBezTo>
                      <a:pt x="2453805" y="2850202"/>
                      <a:pt x="2508194" y="2828314"/>
                      <a:pt x="2560084" y="2801396"/>
                    </a:cubicBezTo>
                    <a:cubicBezTo>
                      <a:pt x="2575639" y="2793360"/>
                      <a:pt x="2590995" y="2784926"/>
                      <a:pt x="2606043" y="2775992"/>
                    </a:cubicBezTo>
                    <a:cubicBezTo>
                      <a:pt x="2695961" y="2722973"/>
                      <a:pt x="2776852" y="2654888"/>
                      <a:pt x="2845193" y="2575957"/>
                    </a:cubicBezTo>
                    <a:cubicBezTo>
                      <a:pt x="2878414" y="2537896"/>
                      <a:pt x="2908619" y="2497226"/>
                      <a:pt x="2935519" y="2454445"/>
                    </a:cubicBezTo>
                    <a:cubicBezTo>
                      <a:pt x="2958499" y="2417888"/>
                      <a:pt x="2979477" y="2380036"/>
                      <a:pt x="2997939" y="2340969"/>
                    </a:cubicBezTo>
                    <a:cubicBezTo>
                      <a:pt x="3013394" y="2308335"/>
                      <a:pt x="3027745" y="2274795"/>
                      <a:pt x="3037080" y="2239842"/>
                    </a:cubicBezTo>
                    <a:cubicBezTo>
                      <a:pt x="3039489" y="2233418"/>
                      <a:pt x="3041798" y="2227085"/>
                      <a:pt x="3043808" y="2220562"/>
                    </a:cubicBezTo>
                    <a:cubicBezTo>
                      <a:pt x="3044613" y="2220961"/>
                      <a:pt x="3045510" y="2221369"/>
                      <a:pt x="3046316" y="2221767"/>
                    </a:cubicBezTo>
                    <a:cubicBezTo>
                      <a:pt x="3083148" y="2240449"/>
                      <a:pt x="3122389" y="2253396"/>
                      <a:pt x="3162726" y="2262139"/>
                    </a:cubicBezTo>
                    <a:cubicBezTo>
                      <a:pt x="3209890" y="2272585"/>
                      <a:pt x="3258566" y="2277305"/>
                      <a:pt x="3306634" y="2278908"/>
                    </a:cubicBezTo>
                    <a:cubicBezTo>
                      <a:pt x="3393039" y="2275692"/>
                      <a:pt x="3477144" y="2242959"/>
                      <a:pt x="3549805" y="2197070"/>
                    </a:cubicBezTo>
                    <a:cubicBezTo>
                      <a:pt x="3612324" y="2151281"/>
                      <a:pt x="3659090" y="2087816"/>
                      <a:pt x="3702043" y="2023943"/>
                    </a:cubicBezTo>
                    <a:cubicBezTo>
                      <a:pt x="3842040" y="1809747"/>
                      <a:pt x="3890417" y="1551466"/>
                      <a:pt x="3913795" y="1300315"/>
                    </a:cubicBezTo>
                    <a:cubicBezTo>
                      <a:pt x="3931243" y="1111650"/>
                      <a:pt x="3933252" y="897862"/>
                      <a:pt x="3869529" y="712885"/>
                    </a:cubicBezTo>
                    <a:close/>
                    <a:moveTo>
                      <a:pt x="745910" y="1932791"/>
                    </a:moveTo>
                    <a:cubicBezTo>
                      <a:pt x="737679" y="1935201"/>
                      <a:pt x="729549" y="1937312"/>
                      <a:pt x="721219" y="1938815"/>
                    </a:cubicBezTo>
                    <a:cubicBezTo>
                      <a:pt x="719915" y="1939214"/>
                      <a:pt x="718512" y="1939414"/>
                      <a:pt x="717108" y="1939722"/>
                    </a:cubicBezTo>
                    <a:cubicBezTo>
                      <a:pt x="683788" y="1945946"/>
                      <a:pt x="649572" y="1946553"/>
                      <a:pt x="615447" y="1940220"/>
                    </a:cubicBezTo>
                    <a:cubicBezTo>
                      <a:pt x="538069" y="1930082"/>
                      <a:pt x="467926" y="1884184"/>
                      <a:pt x="418444" y="1824841"/>
                    </a:cubicBezTo>
                    <a:cubicBezTo>
                      <a:pt x="364852" y="1748719"/>
                      <a:pt x="344779" y="1655529"/>
                      <a:pt x="312971" y="1569368"/>
                    </a:cubicBezTo>
                    <a:cubicBezTo>
                      <a:pt x="255667" y="1370131"/>
                      <a:pt x="237106" y="934111"/>
                      <a:pt x="344281" y="755566"/>
                    </a:cubicBezTo>
                    <a:cubicBezTo>
                      <a:pt x="371172" y="712088"/>
                      <a:pt x="413627" y="672622"/>
                      <a:pt x="465010" y="662983"/>
                    </a:cubicBezTo>
                    <a:cubicBezTo>
                      <a:pt x="499733" y="662484"/>
                      <a:pt x="532247" y="678149"/>
                      <a:pt x="562860" y="697429"/>
                    </a:cubicBezTo>
                    <a:cubicBezTo>
                      <a:pt x="569985" y="703354"/>
                      <a:pt x="576812" y="709678"/>
                      <a:pt x="583132" y="716310"/>
                    </a:cubicBezTo>
                    <a:cubicBezTo>
                      <a:pt x="597384" y="730969"/>
                      <a:pt x="609824" y="747440"/>
                      <a:pt x="620762" y="764708"/>
                    </a:cubicBezTo>
                    <a:cubicBezTo>
                      <a:pt x="641532" y="797650"/>
                      <a:pt x="655485" y="832893"/>
                      <a:pt x="665318" y="869450"/>
                    </a:cubicBezTo>
                    <a:cubicBezTo>
                      <a:pt x="666323" y="873364"/>
                      <a:pt x="667328" y="877287"/>
                      <a:pt x="668333" y="881201"/>
                    </a:cubicBezTo>
                    <a:cubicBezTo>
                      <a:pt x="682684" y="1075311"/>
                      <a:pt x="681579" y="1269728"/>
                      <a:pt x="694427" y="1464844"/>
                    </a:cubicBezTo>
                    <a:cubicBezTo>
                      <a:pt x="702658" y="1588358"/>
                      <a:pt x="726941" y="1709870"/>
                      <a:pt x="740694" y="1832578"/>
                    </a:cubicBezTo>
                    <a:cubicBezTo>
                      <a:pt x="743601" y="1863908"/>
                      <a:pt x="743909" y="1895446"/>
                      <a:pt x="745710" y="1926875"/>
                    </a:cubicBezTo>
                    <a:cubicBezTo>
                      <a:pt x="745810" y="1928786"/>
                      <a:pt x="745910" y="1930888"/>
                      <a:pt x="746009" y="1932800"/>
                    </a:cubicBezTo>
                    <a:lnTo>
                      <a:pt x="745910" y="1932800"/>
                    </a:lnTo>
                    <a:close/>
                    <a:moveTo>
                      <a:pt x="3483346" y="1921846"/>
                    </a:moveTo>
                    <a:cubicBezTo>
                      <a:pt x="3381178" y="2021560"/>
                      <a:pt x="3209673" y="2015336"/>
                      <a:pt x="3114132" y="1910295"/>
                    </a:cubicBezTo>
                    <a:cubicBezTo>
                      <a:pt x="3138216" y="1796320"/>
                      <a:pt x="3153174" y="1682944"/>
                      <a:pt x="3160598" y="1577504"/>
                    </a:cubicBezTo>
                    <a:cubicBezTo>
                      <a:pt x="3177159" y="1375757"/>
                      <a:pt x="3191908" y="1173811"/>
                      <a:pt x="3203353" y="971665"/>
                    </a:cubicBezTo>
                    <a:cubicBezTo>
                      <a:pt x="3206259" y="944548"/>
                      <a:pt x="3206866" y="916933"/>
                      <a:pt x="3210279" y="889926"/>
                    </a:cubicBezTo>
                    <a:lnTo>
                      <a:pt x="3212081" y="876671"/>
                    </a:lnTo>
                    <a:cubicBezTo>
                      <a:pt x="3213991" y="863316"/>
                      <a:pt x="3216400" y="850062"/>
                      <a:pt x="3220510" y="837305"/>
                    </a:cubicBezTo>
                    <a:cubicBezTo>
                      <a:pt x="3226033" y="820236"/>
                      <a:pt x="3234861" y="804164"/>
                      <a:pt x="3243689" y="788599"/>
                    </a:cubicBezTo>
                    <a:cubicBezTo>
                      <a:pt x="3260150" y="759879"/>
                      <a:pt x="3279418" y="732762"/>
                      <a:pt x="3300994" y="707657"/>
                    </a:cubicBezTo>
                    <a:cubicBezTo>
                      <a:pt x="3306010" y="701931"/>
                      <a:pt x="3311135" y="696314"/>
                      <a:pt x="3316350" y="690688"/>
                    </a:cubicBezTo>
                    <a:cubicBezTo>
                      <a:pt x="3320560" y="686466"/>
                      <a:pt x="3324779" y="682253"/>
                      <a:pt x="3329198" y="678339"/>
                    </a:cubicBezTo>
                    <a:cubicBezTo>
                      <a:pt x="3331108" y="676636"/>
                      <a:pt x="3333109" y="674924"/>
                      <a:pt x="3335119" y="673220"/>
                    </a:cubicBezTo>
                    <a:cubicBezTo>
                      <a:pt x="3349769" y="660971"/>
                      <a:pt x="3366030" y="650625"/>
                      <a:pt x="3384393" y="643694"/>
                    </a:cubicBezTo>
                    <a:cubicBezTo>
                      <a:pt x="3423534" y="630240"/>
                      <a:pt x="3467384" y="646004"/>
                      <a:pt x="3503012" y="663273"/>
                    </a:cubicBezTo>
                    <a:cubicBezTo>
                      <a:pt x="3546971" y="692092"/>
                      <a:pt x="3569851" y="737383"/>
                      <a:pt x="3591626" y="784576"/>
                    </a:cubicBezTo>
                    <a:cubicBezTo>
                      <a:pt x="3701029" y="1048384"/>
                      <a:pt x="3678348" y="1705241"/>
                      <a:pt x="3483346" y="1921846"/>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06" name="Google Shape;306;p17"/>
              <p:cNvSpPr/>
              <p:nvPr/>
            </p:nvSpPr>
            <p:spPr>
              <a:xfrm>
                <a:off x="1687539" y="7923073"/>
                <a:ext cx="147278" cy="266236"/>
              </a:xfrm>
              <a:custGeom>
                <a:avLst/>
                <a:gdLst/>
                <a:ahLst/>
                <a:cxnLst/>
                <a:rect l="l" t="t" r="r" b="b"/>
                <a:pathLst>
                  <a:path w="147278" h="266236" extrusionOk="0">
                    <a:moveTo>
                      <a:pt x="147266" y="236338"/>
                    </a:moveTo>
                    <a:cubicBezTo>
                      <a:pt x="146876" y="236465"/>
                      <a:pt x="146623" y="236592"/>
                      <a:pt x="146242" y="236728"/>
                    </a:cubicBezTo>
                    <a:cubicBezTo>
                      <a:pt x="140348" y="239038"/>
                      <a:pt x="134581" y="241348"/>
                      <a:pt x="129320" y="244039"/>
                    </a:cubicBezTo>
                    <a:cubicBezTo>
                      <a:pt x="127011" y="245063"/>
                      <a:pt x="124576" y="246087"/>
                      <a:pt x="122140" y="246993"/>
                    </a:cubicBezTo>
                    <a:cubicBezTo>
                      <a:pt x="122013" y="247120"/>
                      <a:pt x="121760" y="247120"/>
                      <a:pt x="121624" y="247246"/>
                    </a:cubicBezTo>
                    <a:cubicBezTo>
                      <a:pt x="114833" y="249937"/>
                      <a:pt x="107907" y="252247"/>
                      <a:pt x="100989" y="254304"/>
                    </a:cubicBezTo>
                    <a:cubicBezTo>
                      <a:pt x="98300" y="255074"/>
                      <a:pt x="95602" y="255844"/>
                      <a:pt x="92786" y="256488"/>
                    </a:cubicBezTo>
                    <a:cubicBezTo>
                      <a:pt x="90351" y="257131"/>
                      <a:pt x="87788" y="257774"/>
                      <a:pt x="85353" y="258281"/>
                    </a:cubicBezTo>
                    <a:cubicBezTo>
                      <a:pt x="81505" y="259178"/>
                      <a:pt x="77666" y="259948"/>
                      <a:pt x="73691" y="260592"/>
                    </a:cubicBezTo>
                    <a:cubicBezTo>
                      <a:pt x="65868" y="262005"/>
                      <a:pt x="58054" y="263029"/>
                      <a:pt x="50104" y="263799"/>
                    </a:cubicBezTo>
                    <a:cubicBezTo>
                      <a:pt x="45106" y="264315"/>
                      <a:pt x="39982" y="264823"/>
                      <a:pt x="34984" y="265085"/>
                    </a:cubicBezTo>
                    <a:cubicBezTo>
                      <a:pt x="23575" y="265855"/>
                      <a:pt x="12167" y="266109"/>
                      <a:pt x="759" y="266236"/>
                    </a:cubicBezTo>
                    <a:cubicBezTo>
                      <a:pt x="-2193" y="257647"/>
                      <a:pt x="4217" y="246739"/>
                      <a:pt x="7169" y="238023"/>
                    </a:cubicBezTo>
                    <a:cubicBezTo>
                      <a:pt x="22552" y="181462"/>
                      <a:pt x="38696" y="124910"/>
                      <a:pt x="53056" y="67968"/>
                    </a:cubicBezTo>
                    <a:cubicBezTo>
                      <a:pt x="59213" y="47963"/>
                      <a:pt x="62672" y="27316"/>
                      <a:pt x="67407" y="6922"/>
                    </a:cubicBezTo>
                    <a:cubicBezTo>
                      <a:pt x="68820" y="6668"/>
                      <a:pt x="70223" y="6405"/>
                      <a:pt x="71509" y="6025"/>
                    </a:cubicBezTo>
                    <a:cubicBezTo>
                      <a:pt x="79839" y="4485"/>
                      <a:pt x="88042" y="2437"/>
                      <a:pt x="96245" y="0"/>
                    </a:cubicBezTo>
                    <a:lnTo>
                      <a:pt x="96372" y="0"/>
                    </a:lnTo>
                    <a:lnTo>
                      <a:pt x="96372" y="127"/>
                    </a:lnTo>
                    <a:cubicBezTo>
                      <a:pt x="96498" y="127"/>
                      <a:pt x="96498" y="127"/>
                      <a:pt x="96498" y="254"/>
                    </a:cubicBezTo>
                    <a:lnTo>
                      <a:pt x="96498" y="381"/>
                    </a:lnTo>
                    <a:cubicBezTo>
                      <a:pt x="98807" y="6152"/>
                      <a:pt x="99957" y="13074"/>
                      <a:pt x="101886" y="18337"/>
                    </a:cubicBezTo>
                    <a:cubicBezTo>
                      <a:pt x="102529" y="20774"/>
                      <a:pt x="103036" y="23085"/>
                      <a:pt x="103552" y="25522"/>
                    </a:cubicBezTo>
                    <a:cubicBezTo>
                      <a:pt x="105607" y="33984"/>
                      <a:pt x="107400" y="42455"/>
                      <a:pt x="109066" y="51044"/>
                    </a:cubicBezTo>
                    <a:cubicBezTo>
                      <a:pt x="112524" y="68484"/>
                      <a:pt x="115603" y="85925"/>
                      <a:pt x="119188" y="103238"/>
                    </a:cubicBezTo>
                    <a:cubicBezTo>
                      <a:pt x="123806" y="124140"/>
                      <a:pt x="128541" y="145050"/>
                      <a:pt x="133159" y="165825"/>
                    </a:cubicBezTo>
                    <a:cubicBezTo>
                      <a:pt x="134572" y="172366"/>
                      <a:pt x="135975" y="178780"/>
                      <a:pt x="137387" y="185195"/>
                    </a:cubicBezTo>
                    <a:cubicBezTo>
                      <a:pt x="138927" y="192252"/>
                      <a:pt x="140466" y="199301"/>
                      <a:pt x="142005" y="206359"/>
                    </a:cubicBezTo>
                    <a:cubicBezTo>
                      <a:pt x="143680" y="214404"/>
                      <a:pt x="147528" y="226590"/>
                      <a:pt x="147266" y="236338"/>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07" name="Google Shape;307;p17"/>
              <p:cNvSpPr/>
              <p:nvPr/>
            </p:nvSpPr>
            <p:spPr>
              <a:xfrm>
                <a:off x="2814213" y="8918300"/>
                <a:ext cx="380890" cy="126564"/>
              </a:xfrm>
              <a:custGeom>
                <a:avLst/>
                <a:gdLst/>
                <a:ahLst/>
                <a:cxnLst/>
                <a:rect l="l" t="t" r="r" b="b"/>
                <a:pathLst>
                  <a:path w="380890" h="126564" extrusionOk="0">
                    <a:moveTo>
                      <a:pt x="369586" y="15338"/>
                    </a:moveTo>
                    <a:cubicBezTo>
                      <a:pt x="397726" y="40190"/>
                      <a:pt x="367684" y="73250"/>
                      <a:pt x="340902" y="82817"/>
                    </a:cubicBezTo>
                    <a:cubicBezTo>
                      <a:pt x="245425" y="123995"/>
                      <a:pt x="139236" y="127102"/>
                      <a:pt x="36797" y="126504"/>
                    </a:cubicBezTo>
                    <a:cubicBezTo>
                      <a:pt x="27235" y="126106"/>
                      <a:pt x="17674" y="125499"/>
                      <a:pt x="8113" y="124801"/>
                    </a:cubicBezTo>
                    <a:cubicBezTo>
                      <a:pt x="7560" y="114328"/>
                      <a:pt x="6908" y="103809"/>
                      <a:pt x="6257" y="93336"/>
                    </a:cubicBezTo>
                    <a:cubicBezTo>
                      <a:pt x="5152" y="74754"/>
                      <a:pt x="4056" y="56117"/>
                      <a:pt x="2906" y="37526"/>
                    </a:cubicBezTo>
                    <a:cubicBezTo>
                      <a:pt x="3106" y="33468"/>
                      <a:pt x="2961" y="29010"/>
                      <a:pt x="2553" y="24299"/>
                    </a:cubicBezTo>
                    <a:cubicBezTo>
                      <a:pt x="1956" y="16689"/>
                      <a:pt x="851" y="8372"/>
                      <a:pt x="0" y="0"/>
                    </a:cubicBezTo>
                    <a:cubicBezTo>
                      <a:pt x="98882" y="2455"/>
                      <a:pt x="197365" y="5056"/>
                      <a:pt x="296291" y="6967"/>
                    </a:cubicBezTo>
                    <a:cubicBezTo>
                      <a:pt x="321825" y="9631"/>
                      <a:pt x="346760" y="6668"/>
                      <a:pt x="369586" y="15338"/>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08" name="Google Shape;308;p17"/>
              <p:cNvSpPr/>
              <p:nvPr/>
            </p:nvSpPr>
            <p:spPr>
              <a:xfrm>
                <a:off x="2172692" y="10211029"/>
                <a:ext cx="1658742" cy="229847"/>
              </a:xfrm>
              <a:custGeom>
                <a:avLst/>
                <a:gdLst/>
                <a:ahLst/>
                <a:cxnLst/>
                <a:rect l="l" t="t" r="r" b="b"/>
                <a:pathLst>
                  <a:path w="1658742" h="229847" extrusionOk="0">
                    <a:moveTo>
                      <a:pt x="1060869" y="229590"/>
                    </a:moveTo>
                    <a:cubicBezTo>
                      <a:pt x="949710" y="231130"/>
                      <a:pt x="840018" y="223257"/>
                      <a:pt x="729981" y="210410"/>
                    </a:cubicBezTo>
                    <a:cubicBezTo>
                      <a:pt x="543717" y="192924"/>
                      <a:pt x="357462" y="166415"/>
                      <a:pt x="176096" y="120236"/>
                    </a:cubicBezTo>
                    <a:cubicBezTo>
                      <a:pt x="111820" y="102451"/>
                      <a:pt x="13527" y="92703"/>
                      <a:pt x="18" y="13030"/>
                    </a:cubicBezTo>
                    <a:cubicBezTo>
                      <a:pt x="-380" y="6063"/>
                      <a:pt x="5876" y="101"/>
                      <a:pt x="12631" y="1"/>
                    </a:cubicBezTo>
                    <a:cubicBezTo>
                      <a:pt x="19602" y="-98"/>
                      <a:pt x="24727" y="5174"/>
                      <a:pt x="25542" y="11580"/>
                    </a:cubicBezTo>
                    <a:cubicBezTo>
                      <a:pt x="45661" y="61754"/>
                      <a:pt x="109212" y="71086"/>
                      <a:pt x="155462" y="83770"/>
                    </a:cubicBezTo>
                    <a:cubicBezTo>
                      <a:pt x="354845" y="135765"/>
                      <a:pt x="559381" y="164413"/>
                      <a:pt x="764216" y="183212"/>
                    </a:cubicBezTo>
                    <a:cubicBezTo>
                      <a:pt x="1011551" y="210301"/>
                      <a:pt x="1263956" y="204920"/>
                      <a:pt x="1508901" y="160517"/>
                    </a:cubicBezTo>
                    <a:cubicBezTo>
                      <a:pt x="1551483" y="149618"/>
                      <a:pt x="1606995" y="143828"/>
                      <a:pt x="1626199" y="98800"/>
                    </a:cubicBezTo>
                    <a:cubicBezTo>
                      <a:pt x="1628843" y="88870"/>
                      <a:pt x="1635452" y="77464"/>
                      <a:pt x="1647485" y="80463"/>
                    </a:cubicBezTo>
                    <a:cubicBezTo>
                      <a:pt x="1678614" y="91453"/>
                      <a:pt x="1636892" y="142886"/>
                      <a:pt x="1621952" y="153260"/>
                    </a:cubicBezTo>
                    <a:cubicBezTo>
                      <a:pt x="1549401" y="194183"/>
                      <a:pt x="1462679" y="198958"/>
                      <a:pt x="1381734" y="211271"/>
                    </a:cubicBezTo>
                    <a:cubicBezTo>
                      <a:pt x="1275165" y="222713"/>
                      <a:pt x="1168126" y="231483"/>
                      <a:pt x="1060869" y="229590"/>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09" name="Google Shape;309;p17"/>
              <p:cNvSpPr/>
              <p:nvPr/>
            </p:nvSpPr>
            <p:spPr>
              <a:xfrm>
                <a:off x="4253441" y="6429692"/>
                <a:ext cx="119543" cy="416848"/>
              </a:xfrm>
              <a:custGeom>
                <a:avLst/>
                <a:gdLst/>
                <a:ahLst/>
                <a:cxnLst/>
                <a:rect l="l" t="t" r="r" b="b"/>
                <a:pathLst>
                  <a:path w="119543" h="416848" extrusionOk="0">
                    <a:moveTo>
                      <a:pt x="95867" y="192615"/>
                    </a:moveTo>
                    <a:cubicBezTo>
                      <a:pt x="94463" y="189906"/>
                      <a:pt x="93159" y="187188"/>
                      <a:pt x="91856" y="184379"/>
                    </a:cubicBezTo>
                    <a:cubicBezTo>
                      <a:pt x="88850" y="176542"/>
                      <a:pt x="85735" y="168814"/>
                      <a:pt x="83326" y="161285"/>
                    </a:cubicBezTo>
                    <a:cubicBezTo>
                      <a:pt x="77106" y="141707"/>
                      <a:pt x="71683" y="121721"/>
                      <a:pt x="66467" y="101734"/>
                    </a:cubicBezTo>
                    <a:cubicBezTo>
                      <a:pt x="61352" y="81648"/>
                      <a:pt x="56634" y="61363"/>
                      <a:pt x="52714" y="41078"/>
                    </a:cubicBezTo>
                    <a:cubicBezTo>
                      <a:pt x="50704" y="30532"/>
                      <a:pt x="48902" y="19887"/>
                      <a:pt x="47399" y="9241"/>
                    </a:cubicBezTo>
                    <a:cubicBezTo>
                      <a:pt x="47001" y="6224"/>
                      <a:pt x="46693" y="3117"/>
                      <a:pt x="46294" y="0"/>
                    </a:cubicBezTo>
                    <a:cubicBezTo>
                      <a:pt x="42582" y="2111"/>
                      <a:pt x="38870" y="4222"/>
                      <a:pt x="35158" y="6324"/>
                    </a:cubicBezTo>
                    <a:cubicBezTo>
                      <a:pt x="34053" y="6922"/>
                      <a:pt x="33048" y="7629"/>
                      <a:pt x="31944" y="8236"/>
                    </a:cubicBezTo>
                    <a:lnTo>
                      <a:pt x="31944" y="8335"/>
                    </a:lnTo>
                    <a:cubicBezTo>
                      <a:pt x="29336" y="9839"/>
                      <a:pt x="26828" y="11352"/>
                      <a:pt x="24320" y="12856"/>
                    </a:cubicBezTo>
                    <a:cubicBezTo>
                      <a:pt x="22210" y="14161"/>
                      <a:pt x="20100" y="15465"/>
                      <a:pt x="18000" y="16870"/>
                    </a:cubicBezTo>
                    <a:cubicBezTo>
                      <a:pt x="17402" y="17268"/>
                      <a:pt x="16696" y="17676"/>
                      <a:pt x="16089" y="18075"/>
                    </a:cubicBezTo>
                    <a:cubicBezTo>
                      <a:pt x="16089" y="16870"/>
                      <a:pt x="16189" y="15764"/>
                      <a:pt x="16189" y="14659"/>
                    </a:cubicBezTo>
                    <a:cubicBezTo>
                      <a:pt x="15592" y="16362"/>
                      <a:pt x="15383" y="18174"/>
                      <a:pt x="15483" y="20086"/>
                    </a:cubicBezTo>
                    <a:cubicBezTo>
                      <a:pt x="15284" y="21545"/>
                      <a:pt x="15193" y="23003"/>
                      <a:pt x="15021" y="24462"/>
                    </a:cubicBezTo>
                    <a:cubicBezTo>
                      <a:pt x="14496" y="54233"/>
                      <a:pt x="13491" y="83995"/>
                      <a:pt x="11870" y="113739"/>
                    </a:cubicBezTo>
                    <a:cubicBezTo>
                      <a:pt x="11834" y="114473"/>
                      <a:pt x="11780" y="115207"/>
                      <a:pt x="11735" y="115940"/>
                    </a:cubicBezTo>
                    <a:cubicBezTo>
                      <a:pt x="11092" y="156547"/>
                      <a:pt x="10331" y="197127"/>
                      <a:pt x="6338" y="237507"/>
                    </a:cubicBezTo>
                    <a:cubicBezTo>
                      <a:pt x="4862" y="252438"/>
                      <a:pt x="3694" y="267387"/>
                      <a:pt x="2689" y="282336"/>
                    </a:cubicBezTo>
                    <a:cubicBezTo>
                      <a:pt x="2689" y="294875"/>
                      <a:pt x="2698" y="307405"/>
                      <a:pt x="2599" y="319934"/>
                    </a:cubicBezTo>
                    <a:cubicBezTo>
                      <a:pt x="2363" y="352251"/>
                      <a:pt x="1204" y="384550"/>
                      <a:pt x="0" y="416849"/>
                    </a:cubicBezTo>
                    <a:cubicBezTo>
                      <a:pt x="1331" y="410434"/>
                      <a:pt x="2925" y="404092"/>
                      <a:pt x="4935" y="397877"/>
                    </a:cubicBezTo>
                    <a:cubicBezTo>
                      <a:pt x="10458" y="380808"/>
                      <a:pt x="19286" y="364736"/>
                      <a:pt x="28114" y="349171"/>
                    </a:cubicBezTo>
                    <a:cubicBezTo>
                      <a:pt x="44574" y="320451"/>
                      <a:pt x="63842" y="293334"/>
                      <a:pt x="85418" y="268229"/>
                    </a:cubicBezTo>
                    <a:cubicBezTo>
                      <a:pt x="90434" y="262503"/>
                      <a:pt x="95559" y="256886"/>
                      <a:pt x="100774" y="251260"/>
                    </a:cubicBezTo>
                    <a:cubicBezTo>
                      <a:pt x="104984" y="247038"/>
                      <a:pt x="109203" y="242825"/>
                      <a:pt x="113622" y="238911"/>
                    </a:cubicBezTo>
                    <a:cubicBezTo>
                      <a:pt x="115532" y="237208"/>
                      <a:pt x="117533" y="235496"/>
                      <a:pt x="119543" y="233792"/>
                    </a:cubicBezTo>
                    <a:cubicBezTo>
                      <a:pt x="110915" y="220538"/>
                      <a:pt x="103092" y="206776"/>
                      <a:pt x="95867" y="192615"/>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0" name="Google Shape;310;p17"/>
              <p:cNvSpPr/>
              <p:nvPr/>
            </p:nvSpPr>
            <p:spPr>
              <a:xfrm>
                <a:off x="1876853" y="6075855"/>
                <a:ext cx="2264514" cy="441235"/>
              </a:xfrm>
              <a:custGeom>
                <a:avLst/>
                <a:gdLst/>
                <a:ahLst/>
                <a:cxnLst/>
                <a:rect l="l" t="t" r="r" b="b"/>
                <a:pathLst>
                  <a:path w="2264514" h="441235" extrusionOk="0">
                    <a:moveTo>
                      <a:pt x="1049941" y="441211"/>
                    </a:moveTo>
                    <a:cubicBezTo>
                      <a:pt x="184598" y="420672"/>
                      <a:pt x="0" y="384161"/>
                      <a:pt x="0" y="253018"/>
                    </a:cubicBezTo>
                    <a:cubicBezTo>
                      <a:pt x="0" y="74192"/>
                      <a:pt x="660961" y="26491"/>
                      <a:pt x="838786" y="13028"/>
                    </a:cubicBezTo>
                    <a:cubicBezTo>
                      <a:pt x="989123" y="1649"/>
                      <a:pt x="1146088" y="0"/>
                      <a:pt x="1301097" y="0"/>
                    </a:cubicBezTo>
                    <a:cubicBezTo>
                      <a:pt x="1501802" y="0"/>
                      <a:pt x="2264515" y="36095"/>
                      <a:pt x="2264515" y="234970"/>
                    </a:cubicBezTo>
                    <a:cubicBezTo>
                      <a:pt x="2264515" y="414829"/>
                      <a:pt x="1426208" y="440812"/>
                      <a:pt x="1231234" y="440812"/>
                    </a:cubicBezTo>
                    <a:cubicBezTo>
                      <a:pt x="1198657" y="440812"/>
                      <a:pt x="1133837" y="441356"/>
                      <a:pt x="1049941" y="441211"/>
                    </a:cubicBezTo>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1" name="Google Shape;311;p17"/>
              <p:cNvSpPr/>
              <p:nvPr/>
            </p:nvSpPr>
            <p:spPr>
              <a:xfrm>
                <a:off x="2337198" y="6891984"/>
                <a:ext cx="1325617" cy="1312544"/>
              </a:xfrm>
              <a:custGeom>
                <a:avLst/>
                <a:gdLst/>
                <a:ahLst/>
                <a:cxnLst/>
                <a:rect l="l" t="t" r="r" b="b"/>
                <a:pathLst>
                  <a:path w="1325617" h="1312544" extrusionOk="0">
                    <a:moveTo>
                      <a:pt x="791922" y="8400"/>
                    </a:moveTo>
                    <a:cubicBezTo>
                      <a:pt x="379908" y="-62159"/>
                      <a:pt x="-35538" y="323071"/>
                      <a:pt x="2418" y="740010"/>
                    </a:cubicBezTo>
                    <a:cubicBezTo>
                      <a:pt x="21948" y="955239"/>
                      <a:pt x="159165" y="1155971"/>
                      <a:pt x="352392" y="1252333"/>
                    </a:cubicBezTo>
                    <a:cubicBezTo>
                      <a:pt x="741308" y="1446053"/>
                      <a:pt x="1263141" y="1146748"/>
                      <a:pt x="1320382" y="719481"/>
                    </a:cubicBezTo>
                    <a:cubicBezTo>
                      <a:pt x="1320382" y="719236"/>
                      <a:pt x="1320382" y="718991"/>
                      <a:pt x="1320509" y="718620"/>
                    </a:cubicBezTo>
                    <a:cubicBezTo>
                      <a:pt x="1364368" y="387243"/>
                      <a:pt x="1120528" y="64581"/>
                      <a:pt x="791922" y="8400"/>
                    </a:cubicBezTo>
                    <a:close/>
                    <a:moveTo>
                      <a:pt x="1094361" y="697238"/>
                    </a:moveTo>
                    <a:lnTo>
                      <a:pt x="1094361" y="697728"/>
                    </a:lnTo>
                    <a:cubicBezTo>
                      <a:pt x="1056768" y="978106"/>
                      <a:pt x="714290" y="1174535"/>
                      <a:pt x="459151" y="1047433"/>
                    </a:cubicBezTo>
                    <a:cubicBezTo>
                      <a:pt x="332255" y="984249"/>
                      <a:pt x="242210" y="852481"/>
                      <a:pt x="229435" y="711254"/>
                    </a:cubicBezTo>
                    <a:cubicBezTo>
                      <a:pt x="204617" y="437634"/>
                      <a:pt x="477087" y="184916"/>
                      <a:pt x="747583" y="231130"/>
                    </a:cubicBezTo>
                    <a:cubicBezTo>
                      <a:pt x="963165" y="268014"/>
                      <a:pt x="1123226" y="479672"/>
                      <a:pt x="1094361" y="697238"/>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
          <p:nvSpPr>
            <p:cNvPr id="312" name="Google Shape;312;p17"/>
            <p:cNvSpPr/>
            <p:nvPr/>
          </p:nvSpPr>
          <p:spPr>
            <a:xfrm>
              <a:off x="885391" y="3338309"/>
              <a:ext cx="37164" cy="158152"/>
            </a:xfrm>
            <a:custGeom>
              <a:avLst/>
              <a:gdLst/>
              <a:ahLst/>
              <a:cxnLst/>
              <a:rect l="l" t="t" r="r" b="b"/>
              <a:pathLst>
                <a:path w="74327" h="316304" extrusionOk="0">
                  <a:moveTo>
                    <a:pt x="74328" y="316304"/>
                  </a:moveTo>
                  <a:cubicBezTo>
                    <a:pt x="65455" y="283326"/>
                    <a:pt x="52869" y="251525"/>
                    <a:pt x="34127" y="221809"/>
                  </a:cubicBezTo>
                  <a:cubicBezTo>
                    <a:pt x="24258" y="206226"/>
                    <a:pt x="13030" y="191367"/>
                    <a:pt x="173" y="178140"/>
                  </a:cubicBezTo>
                  <a:cubicBezTo>
                    <a:pt x="-1610" y="176301"/>
                    <a:pt x="10930" y="141302"/>
                    <a:pt x="12044" y="136790"/>
                  </a:cubicBezTo>
                  <a:cubicBezTo>
                    <a:pt x="15276" y="123735"/>
                    <a:pt x="20790" y="112165"/>
                    <a:pt x="23896" y="99019"/>
                  </a:cubicBezTo>
                  <a:cubicBezTo>
                    <a:pt x="31465" y="66974"/>
                    <a:pt x="38853" y="34884"/>
                    <a:pt x="46323" y="2820"/>
                  </a:cubicBezTo>
                  <a:cubicBezTo>
                    <a:pt x="46604" y="1606"/>
                    <a:pt x="47147" y="157"/>
                    <a:pt x="48378" y="12"/>
                  </a:cubicBezTo>
                  <a:cubicBezTo>
                    <a:pt x="49990" y="-178"/>
                    <a:pt x="50714" y="1951"/>
                    <a:pt x="50850" y="3572"/>
                  </a:cubicBezTo>
                  <a:cubicBezTo>
                    <a:pt x="55187" y="53846"/>
                    <a:pt x="56337" y="104084"/>
                    <a:pt x="61118" y="154149"/>
                  </a:cubicBezTo>
                  <a:cubicBezTo>
                    <a:pt x="66288" y="208128"/>
                    <a:pt x="70769" y="262180"/>
                    <a:pt x="74328" y="316304"/>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3" name="Google Shape;313;p17"/>
            <p:cNvSpPr/>
            <p:nvPr/>
          </p:nvSpPr>
          <p:spPr>
            <a:xfrm>
              <a:off x="1996615" y="3993927"/>
              <a:ext cx="52515" cy="130797"/>
            </a:xfrm>
            <a:custGeom>
              <a:avLst/>
              <a:gdLst/>
              <a:ahLst/>
              <a:cxnLst/>
              <a:rect l="l" t="t" r="r" b="b"/>
              <a:pathLst>
                <a:path w="105029" h="261595" extrusionOk="0">
                  <a:moveTo>
                    <a:pt x="105029" y="261595"/>
                  </a:moveTo>
                  <a:cubicBezTo>
                    <a:pt x="68631" y="253713"/>
                    <a:pt x="33229" y="242026"/>
                    <a:pt x="0" y="225174"/>
                  </a:cubicBezTo>
                  <a:cubicBezTo>
                    <a:pt x="2082" y="215933"/>
                    <a:pt x="4074" y="206601"/>
                    <a:pt x="6066" y="197360"/>
                  </a:cubicBezTo>
                  <a:cubicBezTo>
                    <a:pt x="12585" y="166737"/>
                    <a:pt x="18742" y="136024"/>
                    <a:pt x="24356" y="105311"/>
                  </a:cubicBezTo>
                  <a:cubicBezTo>
                    <a:pt x="29698" y="76065"/>
                    <a:pt x="34958" y="46901"/>
                    <a:pt x="39830" y="17565"/>
                  </a:cubicBezTo>
                  <a:cubicBezTo>
                    <a:pt x="40817" y="11631"/>
                    <a:pt x="43479" y="-6661"/>
                    <a:pt x="53683" y="2544"/>
                  </a:cubicBezTo>
                  <a:cubicBezTo>
                    <a:pt x="56227" y="4836"/>
                    <a:pt x="57368" y="8260"/>
                    <a:pt x="58355" y="11540"/>
                  </a:cubicBezTo>
                  <a:cubicBezTo>
                    <a:pt x="67572" y="42272"/>
                    <a:pt x="70080" y="74217"/>
                    <a:pt x="75069" y="105764"/>
                  </a:cubicBezTo>
                  <a:cubicBezTo>
                    <a:pt x="80411" y="139376"/>
                    <a:pt x="86387" y="172717"/>
                    <a:pt x="92906" y="206058"/>
                  </a:cubicBezTo>
                  <a:cubicBezTo>
                    <a:pt x="96609" y="224721"/>
                    <a:pt x="100593" y="243203"/>
                    <a:pt x="105029" y="261595"/>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nvGrpSpPr>
          <p:cNvPr id="314" name="Google Shape;314;p17"/>
          <p:cNvGrpSpPr/>
          <p:nvPr/>
        </p:nvGrpSpPr>
        <p:grpSpPr>
          <a:xfrm>
            <a:off x="2951308" y="2057400"/>
            <a:ext cx="1011133" cy="1336192"/>
            <a:chOff x="2587951" y="2302449"/>
            <a:chExt cx="1011133" cy="1002144"/>
          </a:xfrm>
        </p:grpSpPr>
        <p:sp>
          <p:nvSpPr>
            <p:cNvPr id="315" name="Google Shape;315;p17"/>
            <p:cNvSpPr/>
            <p:nvPr/>
          </p:nvSpPr>
          <p:spPr>
            <a:xfrm rot="-1074136">
              <a:off x="2690244" y="2407225"/>
              <a:ext cx="806546" cy="792592"/>
            </a:xfrm>
            <a:custGeom>
              <a:avLst/>
              <a:gdLst/>
              <a:ahLst/>
              <a:cxnLst/>
              <a:rect l="l" t="t" r="r" b="b"/>
              <a:pathLst>
                <a:path w="1613061" h="1585154" extrusionOk="0">
                  <a:moveTo>
                    <a:pt x="794113" y="15"/>
                  </a:moveTo>
                  <a:cubicBezTo>
                    <a:pt x="859054" y="-1294"/>
                    <a:pt x="893493" y="83980"/>
                    <a:pt x="911399" y="134287"/>
                  </a:cubicBezTo>
                  <a:cubicBezTo>
                    <a:pt x="957232" y="263061"/>
                    <a:pt x="1020181" y="384085"/>
                    <a:pt x="1068136" y="512206"/>
                  </a:cubicBezTo>
                  <a:cubicBezTo>
                    <a:pt x="1070252" y="517856"/>
                    <a:pt x="1075565" y="521647"/>
                    <a:pt x="1081598" y="521736"/>
                  </a:cubicBezTo>
                  <a:cubicBezTo>
                    <a:pt x="1217047" y="523762"/>
                    <a:pt x="1444551" y="545447"/>
                    <a:pt x="1543084" y="557012"/>
                  </a:cubicBezTo>
                  <a:cubicBezTo>
                    <a:pt x="1726567" y="578605"/>
                    <a:pt x="1523808" y="731274"/>
                    <a:pt x="1229205" y="953564"/>
                  </a:cubicBezTo>
                  <a:cubicBezTo>
                    <a:pt x="1224282" y="957279"/>
                    <a:pt x="1222205" y="963712"/>
                    <a:pt x="1224019" y="969605"/>
                  </a:cubicBezTo>
                  <a:cubicBezTo>
                    <a:pt x="1441287" y="1675024"/>
                    <a:pt x="1403791" y="1619657"/>
                    <a:pt x="1156252" y="1472175"/>
                  </a:cubicBezTo>
                  <a:cubicBezTo>
                    <a:pt x="938374" y="1342332"/>
                    <a:pt x="858674" y="1283145"/>
                    <a:pt x="828238" y="1261762"/>
                  </a:cubicBezTo>
                  <a:cubicBezTo>
                    <a:pt x="822991" y="1258075"/>
                    <a:pt x="815969" y="1258217"/>
                    <a:pt x="810874" y="1262110"/>
                  </a:cubicBezTo>
                  <a:cubicBezTo>
                    <a:pt x="781324" y="1284702"/>
                    <a:pt x="704075" y="1347049"/>
                    <a:pt x="491606" y="1485560"/>
                  </a:cubicBezTo>
                  <a:cubicBezTo>
                    <a:pt x="250211" y="1642893"/>
                    <a:pt x="214979" y="1699720"/>
                    <a:pt x="403636" y="986129"/>
                  </a:cubicBezTo>
                  <a:cubicBezTo>
                    <a:pt x="405212" y="980169"/>
                    <a:pt x="402878" y="973822"/>
                    <a:pt x="397809" y="970309"/>
                  </a:cubicBezTo>
                  <a:cubicBezTo>
                    <a:pt x="94486" y="760061"/>
                    <a:pt x="-114265" y="615679"/>
                    <a:pt x="68200" y="586715"/>
                  </a:cubicBezTo>
                  <a:cubicBezTo>
                    <a:pt x="166187" y="571193"/>
                    <a:pt x="392632" y="540362"/>
                    <a:pt x="527891" y="532886"/>
                  </a:cubicBezTo>
                  <a:cubicBezTo>
                    <a:pt x="533918" y="532553"/>
                    <a:pt x="539072" y="528549"/>
                    <a:pt x="540960" y="522820"/>
                  </a:cubicBezTo>
                  <a:cubicBezTo>
                    <a:pt x="583712" y="392873"/>
                    <a:pt x="641732" y="269412"/>
                    <a:pt x="682337" y="138896"/>
                  </a:cubicBezTo>
                  <a:cubicBezTo>
                    <a:pt x="698197" y="87912"/>
                    <a:pt x="729172" y="1321"/>
                    <a:pt x="794113" y="15"/>
                  </a:cubicBezTo>
                  <a:close/>
                </a:path>
              </a:pathLst>
            </a:custGeom>
            <a:solidFill>
              <a:schemeClr val="lt2"/>
            </a:solidFill>
            <a:ln w="9525" cap="flat" cmpd="sng">
              <a:solidFill>
                <a:schemeClr val="accent2"/>
              </a:solidFill>
              <a:prstDash val="solid"/>
              <a:miter lim="8000"/>
              <a:headEnd type="none" w="sm" len="sm"/>
              <a:tailEnd type="none" w="sm" len="sm"/>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nvGrpSpPr>
            <p:cNvPr id="316" name="Google Shape;316;p17"/>
            <p:cNvGrpSpPr/>
            <p:nvPr/>
          </p:nvGrpSpPr>
          <p:grpSpPr>
            <a:xfrm rot="-1074136">
              <a:off x="2791923" y="2525331"/>
              <a:ext cx="582487" cy="543889"/>
              <a:chOff x="5588607" y="5044737"/>
              <a:chExt cx="1164953" cy="1087757"/>
            </a:xfrm>
          </p:grpSpPr>
          <p:sp>
            <p:nvSpPr>
              <p:cNvPr id="317" name="Google Shape;317;p17"/>
              <p:cNvSpPr/>
              <p:nvPr/>
            </p:nvSpPr>
            <p:spPr>
              <a:xfrm>
                <a:off x="6165544" y="5044737"/>
                <a:ext cx="26054" cy="84770"/>
              </a:xfrm>
              <a:custGeom>
                <a:avLst/>
                <a:gdLst/>
                <a:ahLst/>
                <a:cxnLst/>
                <a:rect l="l" t="t" r="r" b="b"/>
                <a:pathLst>
                  <a:path w="26054" h="84770" extrusionOk="0">
                    <a:moveTo>
                      <a:pt x="10194" y="8"/>
                    </a:moveTo>
                    <a:cubicBezTo>
                      <a:pt x="-1007" y="1196"/>
                      <a:pt x="-255" y="11960"/>
                      <a:pt x="227" y="20485"/>
                    </a:cubicBezTo>
                    <a:cubicBezTo>
                      <a:pt x="2971" y="69149"/>
                      <a:pt x="253" y="85374"/>
                      <a:pt x="15723" y="84753"/>
                    </a:cubicBezTo>
                    <a:cubicBezTo>
                      <a:pt x="27421" y="83355"/>
                      <a:pt x="26346" y="72487"/>
                      <a:pt x="25689" y="63623"/>
                    </a:cubicBezTo>
                    <a:cubicBezTo>
                      <a:pt x="22076" y="14810"/>
                      <a:pt x="24909" y="-392"/>
                      <a:pt x="10194" y="8"/>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8" name="Google Shape;318;p17"/>
              <p:cNvSpPr/>
              <p:nvPr/>
            </p:nvSpPr>
            <p:spPr>
              <a:xfrm>
                <a:off x="6238046" y="5076303"/>
                <a:ext cx="27643" cy="40860"/>
              </a:xfrm>
              <a:custGeom>
                <a:avLst/>
                <a:gdLst/>
                <a:ahLst/>
                <a:cxnLst/>
                <a:rect l="l" t="t" r="r" b="b"/>
                <a:pathLst>
                  <a:path w="27643" h="40860" extrusionOk="0">
                    <a:moveTo>
                      <a:pt x="20957" y="2874"/>
                    </a:moveTo>
                    <a:cubicBezTo>
                      <a:pt x="15419" y="-1073"/>
                      <a:pt x="8015" y="-1263"/>
                      <a:pt x="3457" y="4244"/>
                    </a:cubicBezTo>
                    <a:cubicBezTo>
                      <a:pt x="-3388" y="12509"/>
                      <a:pt x="-191" y="40392"/>
                      <a:pt x="14147" y="40855"/>
                    </a:cubicBezTo>
                    <a:cubicBezTo>
                      <a:pt x="29947" y="41368"/>
                      <a:pt x="31412" y="10328"/>
                      <a:pt x="20957" y="287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9" name="Google Shape;319;p17"/>
              <p:cNvSpPr/>
              <p:nvPr/>
            </p:nvSpPr>
            <p:spPr>
              <a:xfrm>
                <a:off x="6092126" y="5065115"/>
                <a:ext cx="29021" cy="42339"/>
              </a:xfrm>
              <a:custGeom>
                <a:avLst/>
                <a:gdLst/>
                <a:ahLst/>
                <a:cxnLst/>
                <a:rect l="l" t="t" r="r" b="b"/>
                <a:pathLst>
                  <a:path w="29021" h="42339" extrusionOk="0">
                    <a:moveTo>
                      <a:pt x="23283" y="3169"/>
                    </a:moveTo>
                    <a:cubicBezTo>
                      <a:pt x="19311" y="-306"/>
                      <a:pt x="13288" y="-1387"/>
                      <a:pt x="8171" y="2300"/>
                    </a:cubicBezTo>
                    <a:cubicBezTo>
                      <a:pt x="-784" y="8752"/>
                      <a:pt x="-4948" y="37789"/>
                      <a:pt x="9316" y="41913"/>
                    </a:cubicBezTo>
                    <a:cubicBezTo>
                      <a:pt x="25325" y="46539"/>
                      <a:pt x="36266" y="12204"/>
                      <a:pt x="23283" y="316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0" name="Google Shape;320;p17"/>
              <p:cNvSpPr/>
              <p:nvPr/>
            </p:nvSpPr>
            <p:spPr>
              <a:xfrm>
                <a:off x="6656732" y="5417374"/>
                <a:ext cx="47950" cy="32336"/>
              </a:xfrm>
              <a:custGeom>
                <a:avLst/>
                <a:gdLst/>
                <a:ahLst/>
                <a:cxnLst/>
                <a:rect l="l" t="t" r="r" b="b"/>
                <a:pathLst>
                  <a:path w="47950" h="32336" extrusionOk="0">
                    <a:moveTo>
                      <a:pt x="47643" y="16564"/>
                    </a:moveTo>
                    <a:cubicBezTo>
                      <a:pt x="48782" y="11523"/>
                      <a:pt x="46746" y="5617"/>
                      <a:pt x="41740" y="2161"/>
                    </a:cubicBezTo>
                    <a:cubicBezTo>
                      <a:pt x="31485" y="-4921"/>
                      <a:pt x="-2138" y="6416"/>
                      <a:pt x="107" y="21487"/>
                    </a:cubicBezTo>
                    <a:cubicBezTo>
                      <a:pt x="2759" y="39276"/>
                      <a:pt x="45414" y="33455"/>
                      <a:pt x="47643" y="1656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1" name="Google Shape;321;p17"/>
              <p:cNvSpPr/>
              <p:nvPr/>
            </p:nvSpPr>
            <p:spPr>
              <a:xfrm>
                <a:off x="6665736" y="5471999"/>
                <a:ext cx="87824" cy="39938"/>
              </a:xfrm>
              <a:custGeom>
                <a:avLst/>
                <a:gdLst/>
                <a:ahLst/>
                <a:cxnLst/>
                <a:rect l="l" t="t" r="r" b="b"/>
                <a:pathLst>
                  <a:path w="87824" h="39938" extrusionOk="0">
                    <a:moveTo>
                      <a:pt x="87499" y="7879"/>
                    </a:moveTo>
                    <a:cubicBezTo>
                      <a:pt x="82890" y="-7890"/>
                      <a:pt x="65669" y="2870"/>
                      <a:pt x="17930" y="15238"/>
                    </a:cubicBezTo>
                    <a:cubicBezTo>
                      <a:pt x="9182" y="17504"/>
                      <a:pt x="-2009" y="19679"/>
                      <a:pt x="309" y="31533"/>
                    </a:cubicBezTo>
                    <a:cubicBezTo>
                      <a:pt x="4696" y="47270"/>
                      <a:pt x="19881" y="38717"/>
                      <a:pt x="70551" y="23867"/>
                    </a:cubicBezTo>
                    <a:cubicBezTo>
                      <a:pt x="78836" y="21439"/>
                      <a:pt x="89865" y="19216"/>
                      <a:pt x="87499" y="787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2" name="Google Shape;322;p17"/>
              <p:cNvSpPr/>
              <p:nvPr/>
            </p:nvSpPr>
            <p:spPr>
              <a:xfrm>
                <a:off x="6714403" y="5540580"/>
                <a:ext cx="37200" cy="31252"/>
              </a:xfrm>
              <a:custGeom>
                <a:avLst/>
                <a:gdLst/>
                <a:ahLst/>
                <a:cxnLst/>
                <a:rect l="l" t="t" r="r" b="b"/>
                <a:pathLst>
                  <a:path w="37200" h="31252" extrusionOk="0">
                    <a:moveTo>
                      <a:pt x="28272" y="511"/>
                    </a:moveTo>
                    <a:cubicBezTo>
                      <a:pt x="17960" y="-2967"/>
                      <a:pt x="-4044" y="12010"/>
                      <a:pt x="647" y="24142"/>
                    </a:cubicBezTo>
                    <a:cubicBezTo>
                      <a:pt x="6541" y="39385"/>
                      <a:pt x="38848" y="27671"/>
                      <a:pt x="37135" y="11997"/>
                    </a:cubicBezTo>
                    <a:cubicBezTo>
                      <a:pt x="36910" y="7159"/>
                      <a:pt x="33773" y="2366"/>
                      <a:pt x="28272" y="51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3" name="Google Shape;323;p17"/>
              <p:cNvSpPr/>
              <p:nvPr/>
            </p:nvSpPr>
            <p:spPr>
              <a:xfrm>
                <a:off x="6532719" y="5982237"/>
                <a:ext cx="40070" cy="54560"/>
              </a:xfrm>
              <a:custGeom>
                <a:avLst/>
                <a:gdLst/>
                <a:ahLst/>
                <a:cxnLst/>
                <a:rect l="l" t="t" r="r" b="b"/>
                <a:pathLst>
                  <a:path w="40070" h="54560" extrusionOk="0">
                    <a:moveTo>
                      <a:pt x="5889" y="1200"/>
                    </a:moveTo>
                    <a:cubicBezTo>
                      <a:pt x="-5549" y="7490"/>
                      <a:pt x="2486" y="19759"/>
                      <a:pt x="6571" y="28005"/>
                    </a:cubicBezTo>
                    <a:cubicBezTo>
                      <a:pt x="11285" y="37513"/>
                      <a:pt x="20493" y="62082"/>
                      <a:pt x="35354" y="52302"/>
                    </a:cubicBezTo>
                    <a:cubicBezTo>
                      <a:pt x="47107" y="43168"/>
                      <a:pt x="33784" y="30259"/>
                      <a:pt x="28937" y="21439"/>
                    </a:cubicBezTo>
                    <a:cubicBezTo>
                      <a:pt x="24303" y="13006"/>
                      <a:pt x="19094" y="-4763"/>
                      <a:pt x="5889" y="120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4" name="Google Shape;324;p17"/>
              <p:cNvSpPr/>
              <p:nvPr/>
            </p:nvSpPr>
            <p:spPr>
              <a:xfrm>
                <a:off x="6472990" y="6016436"/>
                <a:ext cx="46021" cy="71941"/>
              </a:xfrm>
              <a:custGeom>
                <a:avLst/>
                <a:gdLst/>
                <a:ahLst/>
                <a:cxnLst/>
                <a:rect l="l" t="t" r="r" b="b"/>
                <a:pathLst>
                  <a:path w="46021" h="71941" extrusionOk="0">
                    <a:moveTo>
                      <a:pt x="6273" y="996"/>
                    </a:moveTo>
                    <a:cubicBezTo>
                      <a:pt x="-3510" y="5739"/>
                      <a:pt x="265" y="15015"/>
                      <a:pt x="3522" y="22719"/>
                    </a:cubicBezTo>
                    <a:cubicBezTo>
                      <a:pt x="20366" y="62548"/>
                      <a:pt x="28026" y="77217"/>
                      <a:pt x="40597" y="70290"/>
                    </a:cubicBezTo>
                    <a:cubicBezTo>
                      <a:pt x="53415" y="61853"/>
                      <a:pt x="40312" y="48075"/>
                      <a:pt x="34063" y="35235"/>
                    </a:cubicBezTo>
                    <a:cubicBezTo>
                      <a:pt x="24766" y="16134"/>
                      <a:pt x="21210" y="-4850"/>
                      <a:pt x="6273" y="99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5" name="Google Shape;325;p17"/>
              <p:cNvSpPr/>
              <p:nvPr/>
            </p:nvSpPr>
            <p:spPr>
              <a:xfrm>
                <a:off x="6409355" y="6035108"/>
                <a:ext cx="35506" cy="51084"/>
              </a:xfrm>
              <a:custGeom>
                <a:avLst/>
                <a:gdLst/>
                <a:ahLst/>
                <a:cxnLst/>
                <a:rect l="l" t="t" r="r" b="b"/>
                <a:pathLst>
                  <a:path w="35506" h="51084" extrusionOk="0">
                    <a:moveTo>
                      <a:pt x="35507" y="34596"/>
                    </a:moveTo>
                    <a:cubicBezTo>
                      <a:pt x="35459" y="34469"/>
                      <a:pt x="35409" y="34343"/>
                      <a:pt x="35361" y="34216"/>
                    </a:cubicBezTo>
                    <a:cubicBezTo>
                      <a:pt x="34168" y="27438"/>
                      <a:pt x="31919" y="25279"/>
                      <a:pt x="25556" y="7303"/>
                    </a:cubicBezTo>
                    <a:cubicBezTo>
                      <a:pt x="20589" y="-3853"/>
                      <a:pt x="5772" y="-1387"/>
                      <a:pt x="1128" y="9021"/>
                    </a:cubicBezTo>
                    <a:cubicBezTo>
                      <a:pt x="-4369" y="21354"/>
                      <a:pt x="11339" y="47363"/>
                      <a:pt x="24037" y="51085"/>
                    </a:cubicBezTo>
                    <a:lnTo>
                      <a:pt x="25125" y="50752"/>
                    </a:lnTo>
                    <a:cubicBezTo>
                      <a:pt x="31888" y="48679"/>
                      <a:pt x="35865" y="42103"/>
                      <a:pt x="35386" y="35049"/>
                    </a:cubicBezTo>
                    <a:cubicBezTo>
                      <a:pt x="35371" y="34793"/>
                      <a:pt x="35396" y="34637"/>
                      <a:pt x="35507" y="3459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6" name="Google Shape;326;p17"/>
              <p:cNvSpPr/>
              <p:nvPr/>
            </p:nvSpPr>
            <p:spPr>
              <a:xfrm>
                <a:off x="5928569" y="6054763"/>
                <a:ext cx="44466" cy="53851"/>
              </a:xfrm>
              <a:custGeom>
                <a:avLst/>
                <a:gdLst/>
                <a:ahLst/>
                <a:cxnLst/>
                <a:rect l="l" t="t" r="r" b="b"/>
                <a:pathLst>
                  <a:path w="44466" h="53851" extrusionOk="0">
                    <a:moveTo>
                      <a:pt x="39892" y="2137"/>
                    </a:moveTo>
                    <a:cubicBezTo>
                      <a:pt x="29525" y="-4667"/>
                      <a:pt x="23001" y="6331"/>
                      <a:pt x="17484" y="13442"/>
                    </a:cubicBezTo>
                    <a:cubicBezTo>
                      <a:pt x="10725" y="22154"/>
                      <a:pt x="-9703" y="41642"/>
                      <a:pt x="5497" y="51989"/>
                    </a:cubicBezTo>
                    <a:cubicBezTo>
                      <a:pt x="19074" y="59750"/>
                      <a:pt x="26198" y="41271"/>
                      <a:pt x="32203" y="32790"/>
                    </a:cubicBezTo>
                    <a:cubicBezTo>
                      <a:pt x="37852" y="24807"/>
                      <a:pt x="51577" y="11194"/>
                      <a:pt x="39892" y="213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7" name="Google Shape;327;p17"/>
              <p:cNvSpPr/>
              <p:nvPr/>
            </p:nvSpPr>
            <p:spPr>
              <a:xfrm>
                <a:off x="5824764" y="6026754"/>
                <a:ext cx="75388" cy="105740"/>
              </a:xfrm>
              <a:custGeom>
                <a:avLst/>
                <a:gdLst/>
                <a:ahLst/>
                <a:cxnLst/>
                <a:rect l="l" t="t" r="r" b="b"/>
                <a:pathLst>
                  <a:path w="75388" h="105740" extrusionOk="0">
                    <a:moveTo>
                      <a:pt x="70274" y="2047"/>
                    </a:moveTo>
                    <a:cubicBezTo>
                      <a:pt x="57313" y="-5238"/>
                      <a:pt x="56964" y="3981"/>
                      <a:pt x="7696" y="78411"/>
                    </a:cubicBezTo>
                    <a:cubicBezTo>
                      <a:pt x="2529" y="86216"/>
                      <a:pt x="-5249" y="96212"/>
                      <a:pt x="5088" y="103694"/>
                    </a:cubicBezTo>
                    <a:cubicBezTo>
                      <a:pt x="16530" y="110678"/>
                      <a:pt x="22994" y="98190"/>
                      <a:pt x="28285" y="90166"/>
                    </a:cubicBezTo>
                    <a:cubicBezTo>
                      <a:pt x="41510" y="70108"/>
                      <a:pt x="54493" y="49843"/>
                      <a:pt x="66886" y="29258"/>
                    </a:cubicBezTo>
                    <a:cubicBezTo>
                      <a:pt x="71698" y="21263"/>
                      <a:pt x="81350" y="9472"/>
                      <a:pt x="70274" y="204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8" name="Google Shape;328;p17"/>
              <p:cNvSpPr/>
              <p:nvPr/>
            </p:nvSpPr>
            <p:spPr>
              <a:xfrm>
                <a:off x="5809582" y="5985776"/>
                <a:ext cx="43553" cy="44177"/>
              </a:xfrm>
              <a:custGeom>
                <a:avLst/>
                <a:gdLst/>
                <a:ahLst/>
                <a:cxnLst/>
                <a:rect l="l" t="t" r="r" b="b"/>
                <a:pathLst>
                  <a:path w="43553" h="44177" extrusionOk="0">
                    <a:moveTo>
                      <a:pt x="43515" y="13189"/>
                    </a:moveTo>
                    <a:cubicBezTo>
                      <a:pt x="42852" y="6747"/>
                      <a:pt x="38202" y="1820"/>
                      <a:pt x="32835" y="578"/>
                    </a:cubicBezTo>
                    <a:cubicBezTo>
                      <a:pt x="16521" y="-4967"/>
                      <a:pt x="-10565" y="30952"/>
                      <a:pt x="4315" y="42137"/>
                    </a:cubicBezTo>
                    <a:cubicBezTo>
                      <a:pt x="17076" y="51727"/>
                      <a:pt x="44733" y="25049"/>
                      <a:pt x="43515" y="1318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9" name="Google Shape;329;p17"/>
              <p:cNvSpPr/>
              <p:nvPr/>
            </p:nvSpPr>
            <p:spPr>
              <a:xfrm>
                <a:off x="5670729" y="5434533"/>
                <a:ext cx="52865" cy="31672"/>
              </a:xfrm>
              <a:custGeom>
                <a:avLst/>
                <a:gdLst/>
                <a:ahLst/>
                <a:cxnLst/>
                <a:rect l="l" t="t" r="r" b="b"/>
                <a:pathLst>
                  <a:path w="52865" h="31672" extrusionOk="0">
                    <a:moveTo>
                      <a:pt x="46" y="16562"/>
                    </a:moveTo>
                    <a:cubicBezTo>
                      <a:pt x="1397" y="31856"/>
                      <a:pt x="39998" y="35692"/>
                      <a:pt x="48372" y="27376"/>
                    </a:cubicBezTo>
                    <a:cubicBezTo>
                      <a:pt x="53828" y="21958"/>
                      <a:pt x="54174" y="13592"/>
                      <a:pt x="50177" y="8462"/>
                    </a:cubicBezTo>
                    <a:cubicBezTo>
                      <a:pt x="41955" y="-5221"/>
                      <a:pt x="-1610" y="-2162"/>
                      <a:pt x="46" y="1656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30" name="Google Shape;330;p17"/>
              <p:cNvSpPr/>
              <p:nvPr/>
            </p:nvSpPr>
            <p:spPr>
              <a:xfrm>
                <a:off x="5588607" y="5498579"/>
                <a:ext cx="127862" cy="24960"/>
              </a:xfrm>
              <a:custGeom>
                <a:avLst/>
                <a:gdLst/>
                <a:ahLst/>
                <a:cxnLst/>
                <a:rect l="l" t="t" r="r" b="b"/>
                <a:pathLst>
                  <a:path w="127862" h="24960" extrusionOk="0">
                    <a:moveTo>
                      <a:pt x="100823" y="1752"/>
                    </a:moveTo>
                    <a:cubicBezTo>
                      <a:pt x="75469" y="369"/>
                      <a:pt x="50045" y="-404"/>
                      <a:pt x="24656" y="217"/>
                    </a:cubicBezTo>
                    <a:cubicBezTo>
                      <a:pt x="14874" y="455"/>
                      <a:pt x="-38" y="-705"/>
                      <a:pt x="0" y="13063"/>
                    </a:cubicBezTo>
                    <a:cubicBezTo>
                      <a:pt x="1110" y="26654"/>
                      <a:pt x="15530" y="24283"/>
                      <a:pt x="25246" y="24042"/>
                    </a:cubicBezTo>
                    <a:cubicBezTo>
                      <a:pt x="111656" y="21889"/>
                      <a:pt x="126307" y="31832"/>
                      <a:pt x="127862" y="14471"/>
                    </a:cubicBezTo>
                    <a:cubicBezTo>
                      <a:pt x="128014" y="243"/>
                      <a:pt x="110482" y="2278"/>
                      <a:pt x="100823" y="175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31" name="Google Shape;331;p17"/>
              <p:cNvSpPr/>
              <p:nvPr/>
            </p:nvSpPr>
            <p:spPr>
              <a:xfrm>
                <a:off x="5664141" y="5563318"/>
                <a:ext cx="45014" cy="29739"/>
              </a:xfrm>
              <a:custGeom>
                <a:avLst/>
                <a:gdLst/>
                <a:ahLst/>
                <a:cxnLst/>
                <a:rect l="l" t="t" r="r" b="b"/>
                <a:pathLst>
                  <a:path w="45014" h="29739" extrusionOk="0">
                    <a:moveTo>
                      <a:pt x="344" y="19815"/>
                    </a:moveTo>
                    <a:cubicBezTo>
                      <a:pt x="5235" y="38808"/>
                      <a:pt x="57770" y="28349"/>
                      <a:pt x="42110" y="6905"/>
                    </a:cubicBezTo>
                    <a:cubicBezTo>
                      <a:pt x="33872" y="-7757"/>
                      <a:pt x="-3986" y="3009"/>
                      <a:pt x="344" y="1981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sp>
        <p:nvSpPr>
          <p:cNvPr id="4" name="Rectangle 3"/>
          <p:cNvSpPr/>
          <p:nvPr/>
        </p:nvSpPr>
        <p:spPr>
          <a:xfrm>
            <a:off x="4572011" y="2590837"/>
            <a:ext cx="1571264" cy="461665"/>
          </a:xfrm>
          <a:prstGeom prst="rect">
            <a:avLst/>
          </a:prstGeom>
        </p:spPr>
        <p:txBody>
          <a:bodyPr wrap="none">
            <a:spAutoFit/>
          </a:bodyPr>
          <a:lstStyle/>
          <a:p>
            <a:pPr marL="171450" indent="-171450">
              <a:buFont typeface="Arial" pitchFamily="34" charset="0"/>
              <a:buChar char="•"/>
            </a:pPr>
            <a:r>
              <a:rPr lang="en-US" sz="2400" b="1" i="1" u="sng" kern="0" dirty="0">
                <a:solidFill>
                  <a:srgbClr val="022D42"/>
                </a:solidFill>
                <a:effectLst>
                  <a:outerShdw blurRad="38100" dist="38100" dir="2700000" algn="tl">
                    <a:srgbClr val="000000">
                      <a:alpha val="43137"/>
                    </a:srgbClr>
                  </a:outerShdw>
                </a:effectLst>
                <a:latin typeface="Quicksand"/>
                <a:ea typeface="Quicksand"/>
                <a:cs typeface="Quicksand"/>
                <a:sym typeface="Quicksand"/>
              </a:rPr>
              <a:t>Interests</a:t>
            </a:r>
            <a:endParaRPr lang="en-US" sz="2400" dirty="0">
              <a:solidFill>
                <a:srgbClr val="022D42"/>
              </a:solidFill>
            </a:endParaRPr>
          </a:p>
        </p:txBody>
      </p:sp>
      <p:sp>
        <p:nvSpPr>
          <p:cNvPr id="5" name="Rectangle 4"/>
          <p:cNvSpPr/>
          <p:nvPr/>
        </p:nvSpPr>
        <p:spPr>
          <a:xfrm>
            <a:off x="4574203" y="685831"/>
            <a:ext cx="2068195" cy="461665"/>
          </a:xfrm>
          <a:prstGeom prst="rect">
            <a:avLst/>
          </a:prstGeom>
        </p:spPr>
        <p:txBody>
          <a:bodyPr wrap="none">
            <a:spAutoFit/>
          </a:bodyPr>
          <a:lstStyle/>
          <a:p>
            <a:pPr marL="171450" indent="-171450">
              <a:buFont typeface="Arial" pitchFamily="34" charset="0"/>
              <a:buChar char="•"/>
            </a:pPr>
            <a:r>
              <a:rPr lang="en" sz="2400" b="1" i="1" u="sng" kern="0" dirty="0">
                <a:solidFill>
                  <a:srgbClr val="022D42"/>
                </a:solidFill>
                <a:effectLst>
                  <a:outerShdw blurRad="38100" dist="38100" dir="2700000" algn="tl">
                    <a:srgbClr val="000000">
                      <a:alpha val="43137"/>
                    </a:srgbClr>
                  </a:outerShdw>
                </a:effectLst>
                <a:latin typeface="Quicksand"/>
                <a:ea typeface="Quicksand"/>
                <a:cs typeface="Quicksand"/>
                <a:sym typeface="Quicksand"/>
              </a:rPr>
              <a:t>Introduction</a:t>
            </a:r>
            <a:endParaRPr lang="en-US" sz="2400" dirty="0">
              <a:solidFill>
                <a:srgbClr val="022D42"/>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676401"/>
            <a:ext cx="2057400" cy="2161459"/>
          </a:xfrm>
          <a:prstGeom prst="rect">
            <a:avLst/>
          </a:prstGeom>
          <a:effectLst>
            <a:glow rad="139700">
              <a:schemeClr val="accent1">
                <a:satMod val="175000"/>
                <a:alpha val="40000"/>
              </a:schemeClr>
            </a:glo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90" name="Google Shape;290;p16"/>
          <p:cNvSpPr/>
          <p:nvPr/>
        </p:nvSpPr>
        <p:spPr>
          <a:xfrm>
            <a:off x="6314256" y="4908015"/>
            <a:ext cx="2316412" cy="1187988"/>
          </a:xfrm>
          <a:custGeom>
            <a:avLst/>
            <a:gdLst/>
            <a:ahLst/>
            <a:cxnLst/>
            <a:rect l="l" t="t" r="r" b="b"/>
            <a:pathLst>
              <a:path w="3441281" h="899151" extrusionOk="0">
                <a:moveTo>
                  <a:pt x="3316821" y="899151"/>
                </a:moveTo>
                <a:lnTo>
                  <a:pt x="124460" y="899151"/>
                </a:lnTo>
                <a:cubicBezTo>
                  <a:pt x="55880" y="899151"/>
                  <a:pt x="0" y="843271"/>
                  <a:pt x="0" y="774691"/>
                </a:cubicBezTo>
                <a:lnTo>
                  <a:pt x="0" y="124460"/>
                </a:lnTo>
                <a:cubicBezTo>
                  <a:pt x="0" y="55880"/>
                  <a:pt x="55880" y="0"/>
                  <a:pt x="124460" y="0"/>
                </a:cubicBezTo>
                <a:lnTo>
                  <a:pt x="3316822" y="0"/>
                </a:lnTo>
                <a:cubicBezTo>
                  <a:pt x="3385401" y="0"/>
                  <a:pt x="3441281" y="55880"/>
                  <a:pt x="3441281" y="124460"/>
                </a:cubicBezTo>
                <a:lnTo>
                  <a:pt x="3441281" y="774691"/>
                </a:lnTo>
                <a:cubicBezTo>
                  <a:pt x="3441281" y="843271"/>
                  <a:pt x="3385401" y="899151"/>
                  <a:pt x="3316822" y="899151"/>
                </a:cubicBezTo>
                <a:close/>
              </a:path>
            </a:pathLst>
          </a:custGeom>
          <a:solidFill>
            <a:schemeClr val="accent1"/>
          </a:solidFill>
          <a:ln w="28575">
            <a:solidFill>
              <a:schemeClr val="tx1"/>
            </a:solidFill>
          </a:ln>
        </p:spPr>
        <p:txBody>
          <a:bodyPr spcFirstLastPara="1" wrap="square" lIns="45725" tIns="45725" rIns="45725" bIns="45725" anchor="ctr" anchorCtr="0">
            <a:noAutofit/>
          </a:bodyPr>
          <a:lstStyle/>
          <a:p>
            <a:pPr>
              <a:lnSpc>
                <a:spcPct val="130000"/>
              </a:lnSpc>
              <a:buClr>
                <a:srgbClr val="000000"/>
              </a:buClr>
              <a:buFont typeface="Arial"/>
              <a:buNone/>
            </a:pPr>
            <a:endParaRPr sz="1400" b="1" kern="0">
              <a:solidFill>
                <a:srgbClr val="022D42"/>
              </a:solidFill>
              <a:cs typeface="Arial"/>
              <a:sym typeface="Arial"/>
            </a:endParaRPr>
          </a:p>
        </p:txBody>
      </p:sp>
      <p:sp>
        <p:nvSpPr>
          <p:cNvPr id="285" name="Google Shape;285;p16"/>
          <p:cNvSpPr/>
          <p:nvPr/>
        </p:nvSpPr>
        <p:spPr>
          <a:xfrm>
            <a:off x="514350" y="3048004"/>
            <a:ext cx="2316412" cy="1219199"/>
          </a:xfrm>
          <a:custGeom>
            <a:avLst/>
            <a:gdLst/>
            <a:ahLst/>
            <a:cxnLst/>
            <a:rect l="l" t="t" r="r" b="b"/>
            <a:pathLst>
              <a:path w="3441281" h="899151" extrusionOk="0">
                <a:moveTo>
                  <a:pt x="3316821" y="899151"/>
                </a:moveTo>
                <a:lnTo>
                  <a:pt x="124460" y="899151"/>
                </a:lnTo>
                <a:cubicBezTo>
                  <a:pt x="55880" y="899151"/>
                  <a:pt x="0" y="843271"/>
                  <a:pt x="0" y="774691"/>
                </a:cubicBezTo>
                <a:lnTo>
                  <a:pt x="0" y="124460"/>
                </a:lnTo>
                <a:cubicBezTo>
                  <a:pt x="0" y="55880"/>
                  <a:pt x="55880" y="0"/>
                  <a:pt x="124460" y="0"/>
                </a:cubicBezTo>
                <a:lnTo>
                  <a:pt x="3316822" y="0"/>
                </a:lnTo>
                <a:cubicBezTo>
                  <a:pt x="3385401" y="0"/>
                  <a:pt x="3441281" y="55880"/>
                  <a:pt x="3441281" y="124460"/>
                </a:cubicBezTo>
                <a:lnTo>
                  <a:pt x="3441281" y="774691"/>
                </a:lnTo>
                <a:cubicBezTo>
                  <a:pt x="3441281" y="843271"/>
                  <a:pt x="3385401" y="899151"/>
                  <a:pt x="3316822" y="899151"/>
                </a:cubicBezTo>
                <a:close/>
              </a:path>
            </a:pathLst>
          </a:custGeom>
          <a:solidFill>
            <a:schemeClr val="lt2"/>
          </a:solidFill>
          <a:ln w="28575">
            <a:solidFill>
              <a:schemeClr val="tx1"/>
            </a:solidFill>
          </a:ln>
        </p:spPr>
        <p:txBody>
          <a:bodyPr spcFirstLastPara="1" wrap="square" lIns="45725" tIns="45725" rIns="45725" bIns="45725" anchor="ctr" anchorCtr="0">
            <a:noAutofit/>
          </a:bodyPr>
          <a:lstStyle/>
          <a:p>
            <a:pPr>
              <a:lnSpc>
                <a:spcPct val="130000"/>
              </a:lnSpc>
              <a:buClr>
                <a:srgbClr val="000000"/>
              </a:buClr>
              <a:buFont typeface="Arial"/>
              <a:buNone/>
            </a:pPr>
            <a:endParaRPr sz="1400" b="1" kern="0">
              <a:solidFill>
                <a:srgbClr val="022D42"/>
              </a:solidFill>
              <a:cs typeface="Arial"/>
              <a:sym typeface="Arial"/>
            </a:endParaRPr>
          </a:p>
        </p:txBody>
      </p:sp>
      <p:sp>
        <p:nvSpPr>
          <p:cNvPr id="277" name="Google Shape;277;p16"/>
          <p:cNvSpPr/>
          <p:nvPr/>
        </p:nvSpPr>
        <p:spPr>
          <a:xfrm>
            <a:off x="0" y="0"/>
            <a:ext cx="9144000" cy="2101600"/>
          </a:xfrm>
          <a:prstGeom prst="rect">
            <a:avLst/>
          </a:prstGeom>
          <a:solidFill>
            <a:srgbClr val="1A3260">
              <a:alpha val="96863"/>
            </a:srgbClr>
          </a:solidFill>
          <a:ln>
            <a:noFill/>
          </a:ln>
        </p:spPr>
        <p:txBody>
          <a:bodyPr spcFirstLastPara="1" wrap="square" lIns="45725" tIns="45725" rIns="45725" bIns="457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0" name="Google Shape;280;p16"/>
          <p:cNvSpPr/>
          <p:nvPr/>
        </p:nvSpPr>
        <p:spPr>
          <a:xfrm>
            <a:off x="3414303" y="3966373"/>
            <a:ext cx="2316412" cy="1367627"/>
          </a:xfrm>
          <a:custGeom>
            <a:avLst/>
            <a:gdLst/>
            <a:ahLst/>
            <a:cxnLst/>
            <a:rect l="l" t="t" r="r" b="b"/>
            <a:pathLst>
              <a:path w="3441281" h="899151" extrusionOk="0">
                <a:moveTo>
                  <a:pt x="3316821" y="899151"/>
                </a:moveTo>
                <a:lnTo>
                  <a:pt x="124460" y="899151"/>
                </a:lnTo>
                <a:cubicBezTo>
                  <a:pt x="55880" y="899151"/>
                  <a:pt x="0" y="843271"/>
                  <a:pt x="0" y="774691"/>
                </a:cubicBezTo>
                <a:lnTo>
                  <a:pt x="0" y="124460"/>
                </a:lnTo>
                <a:cubicBezTo>
                  <a:pt x="0" y="55880"/>
                  <a:pt x="55880" y="0"/>
                  <a:pt x="124460" y="0"/>
                </a:cubicBezTo>
                <a:lnTo>
                  <a:pt x="3316822" y="0"/>
                </a:lnTo>
                <a:cubicBezTo>
                  <a:pt x="3385401" y="0"/>
                  <a:pt x="3441281" y="55880"/>
                  <a:pt x="3441281" y="124460"/>
                </a:cubicBezTo>
                <a:lnTo>
                  <a:pt x="3441281" y="774691"/>
                </a:lnTo>
                <a:cubicBezTo>
                  <a:pt x="3441281" y="843271"/>
                  <a:pt x="3385401" y="899151"/>
                  <a:pt x="3316822" y="899151"/>
                </a:cubicBezTo>
                <a:close/>
              </a:path>
            </a:pathLst>
          </a:custGeom>
          <a:solidFill>
            <a:schemeClr val="dk2"/>
          </a:solidFill>
          <a:ln w="28575">
            <a:solidFill>
              <a:schemeClr val="tx1"/>
            </a:solidFill>
          </a:ln>
        </p:spPr>
        <p:txBody>
          <a:bodyPr spcFirstLastPara="1" wrap="square" lIns="45725" tIns="45725" rIns="45725" bIns="45725" anchor="ctr" anchorCtr="0">
            <a:noAutofit/>
          </a:bodyPr>
          <a:lstStyle/>
          <a:p>
            <a:pPr>
              <a:lnSpc>
                <a:spcPct val="130000"/>
              </a:lnSpc>
              <a:buClr>
                <a:srgbClr val="000000"/>
              </a:buClr>
              <a:buFont typeface="Arial"/>
              <a:buNone/>
            </a:pPr>
            <a:endParaRPr sz="1400" b="1" kern="0">
              <a:solidFill>
                <a:srgbClr val="022D42"/>
              </a:solidFill>
              <a:cs typeface="Arial"/>
              <a:sym typeface="Arial"/>
            </a:endParaRPr>
          </a:p>
        </p:txBody>
      </p:sp>
      <p:sp>
        <p:nvSpPr>
          <p:cNvPr id="293" name="Google Shape;293;p16"/>
          <p:cNvSpPr txBox="1"/>
          <p:nvPr/>
        </p:nvSpPr>
        <p:spPr>
          <a:xfrm>
            <a:off x="514350" y="688813"/>
            <a:ext cx="7046385" cy="1231106"/>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 sz="4000" b="1" kern="0" dirty="0" smtClean="0">
                <a:solidFill>
                  <a:srgbClr val="FFFFFF"/>
                </a:solidFill>
                <a:latin typeface="Quicksand"/>
                <a:ea typeface="Quicksand"/>
                <a:cs typeface="Quicksand"/>
                <a:sym typeface="Quicksand"/>
              </a:rPr>
              <a:t>About My Internship Journey With Clevered</a:t>
            </a:r>
            <a:endParaRPr sz="700" kern="0" dirty="0">
              <a:solidFill>
                <a:srgbClr val="FFFFFF"/>
              </a:solidFill>
              <a:cs typeface="Arial"/>
              <a:sym typeface="Arial"/>
            </a:endParaRPr>
          </a:p>
        </p:txBody>
      </p:sp>
      <p:sp>
        <p:nvSpPr>
          <p:cNvPr id="19" name="Google Shape;286;p16"/>
          <p:cNvSpPr txBox="1"/>
          <p:nvPr/>
        </p:nvSpPr>
        <p:spPr>
          <a:xfrm>
            <a:off x="658657" y="3124203"/>
            <a:ext cx="2026800" cy="720197"/>
          </a:xfrm>
          <a:prstGeom prst="rect">
            <a:avLst/>
          </a:prstGeom>
          <a:solidFill>
            <a:schemeClr val="lt2"/>
          </a:solidFill>
          <a:ln>
            <a:noFill/>
          </a:ln>
        </p:spPr>
        <p:txBody>
          <a:bodyPr spcFirstLastPara="1" wrap="square" lIns="0" tIns="0" rIns="0" bIns="0" anchor="t" anchorCtr="0">
            <a:spAutoFit/>
          </a:bodyPr>
          <a:lstStyle/>
          <a:p>
            <a:pPr>
              <a:lnSpc>
                <a:spcPct val="130000"/>
              </a:lnSpc>
              <a:buClr>
                <a:srgbClr val="000000"/>
              </a:buClr>
              <a:buFont typeface="Arial"/>
              <a:buNone/>
            </a:pPr>
            <a:r>
              <a:rPr lang="en-US" sz="1200" b="1" kern="0" dirty="0">
                <a:solidFill>
                  <a:srgbClr val="022D42"/>
                </a:solidFill>
                <a:latin typeface="Quicksand"/>
                <a:ea typeface="Quicksand"/>
                <a:cs typeface="Quicksand"/>
                <a:sym typeface="Quicksand"/>
              </a:rPr>
              <a:t>It’s been an amazing journey in learning things I’ve been interested in.</a:t>
            </a:r>
            <a:endParaRPr sz="700" b="1" kern="0" dirty="0">
              <a:solidFill>
                <a:srgbClr val="022D42"/>
              </a:solidFill>
              <a:cs typeface="Arial"/>
              <a:sym typeface="Arial"/>
            </a:endParaRPr>
          </a:p>
        </p:txBody>
      </p:sp>
      <p:sp>
        <p:nvSpPr>
          <p:cNvPr id="20" name="Google Shape;291;p16"/>
          <p:cNvSpPr txBox="1"/>
          <p:nvPr/>
        </p:nvSpPr>
        <p:spPr>
          <a:xfrm>
            <a:off x="6458563" y="5029263"/>
            <a:ext cx="2026800" cy="720197"/>
          </a:xfrm>
          <a:prstGeom prst="rect">
            <a:avLst/>
          </a:prstGeom>
          <a:solidFill>
            <a:schemeClr val="accent1"/>
          </a:solidFill>
          <a:ln>
            <a:noFill/>
          </a:ln>
        </p:spPr>
        <p:txBody>
          <a:bodyPr spcFirstLastPara="1" wrap="square" lIns="0" tIns="0" rIns="0" bIns="0" anchor="t" anchorCtr="0">
            <a:spAutoFit/>
          </a:bodyPr>
          <a:lstStyle/>
          <a:p>
            <a:pPr>
              <a:lnSpc>
                <a:spcPct val="130000"/>
              </a:lnSpc>
              <a:buClr>
                <a:srgbClr val="000000"/>
              </a:buClr>
              <a:buFont typeface="Arial"/>
              <a:buNone/>
            </a:pPr>
            <a:r>
              <a:rPr lang="en-US" sz="1200" b="1" kern="0" dirty="0">
                <a:solidFill>
                  <a:srgbClr val="022D42"/>
                </a:solidFill>
                <a:latin typeface="Quicksand"/>
                <a:ea typeface="Quicksand"/>
                <a:cs typeface="Quicksand"/>
                <a:sym typeface="Quicksand"/>
              </a:rPr>
              <a:t>It’s been an enjoyable experience and the live sessions were entertaining.</a:t>
            </a:r>
            <a:endParaRPr sz="700" b="1" kern="0" dirty="0">
              <a:solidFill>
                <a:srgbClr val="022D42"/>
              </a:solidFill>
              <a:cs typeface="Arial"/>
              <a:sym typeface="Arial"/>
            </a:endParaRPr>
          </a:p>
        </p:txBody>
      </p:sp>
      <p:sp>
        <p:nvSpPr>
          <p:cNvPr id="26" name="Google Shape;281;p16"/>
          <p:cNvSpPr txBox="1"/>
          <p:nvPr/>
        </p:nvSpPr>
        <p:spPr>
          <a:xfrm>
            <a:off x="3558610" y="4070873"/>
            <a:ext cx="2026800" cy="960263"/>
          </a:xfrm>
          <a:prstGeom prst="rect">
            <a:avLst/>
          </a:prstGeom>
          <a:solidFill>
            <a:schemeClr val="dk2"/>
          </a:solidFill>
          <a:ln>
            <a:noFill/>
          </a:ln>
        </p:spPr>
        <p:txBody>
          <a:bodyPr spcFirstLastPara="1" wrap="square" lIns="0" tIns="0" rIns="0" bIns="0" anchor="t" anchorCtr="0">
            <a:spAutoFit/>
          </a:bodyPr>
          <a:lstStyle/>
          <a:p>
            <a:pPr>
              <a:lnSpc>
                <a:spcPct val="130000"/>
              </a:lnSpc>
              <a:buClr>
                <a:srgbClr val="000000"/>
              </a:buClr>
              <a:buFont typeface="Arial"/>
              <a:buNone/>
            </a:pPr>
            <a:r>
              <a:rPr lang="en-US" sz="1200" b="1" kern="0" dirty="0">
                <a:solidFill>
                  <a:srgbClr val="FFFFFF"/>
                </a:solidFill>
                <a:latin typeface="Quicksand"/>
                <a:ea typeface="Quicksand"/>
                <a:cs typeface="Quicksand"/>
                <a:sym typeface="Quicksand"/>
              </a:rPr>
              <a:t>Learning both front-end and back-end coding in this internship has been really educative and effective.</a:t>
            </a:r>
            <a:endParaRPr sz="700" b="1" kern="0" dirty="0">
              <a:solidFill>
                <a:srgbClr val="FFFFFF"/>
              </a:solidFill>
              <a:cs typeface="Arial"/>
              <a:sym typeface="Arial"/>
            </a:endParaRPr>
          </a:p>
        </p:txBody>
      </p:sp>
      <p:grpSp>
        <p:nvGrpSpPr>
          <p:cNvPr id="27" name="Google Shape;1139;p37"/>
          <p:cNvGrpSpPr/>
          <p:nvPr/>
        </p:nvGrpSpPr>
        <p:grpSpPr>
          <a:xfrm>
            <a:off x="7207354" y="3524556"/>
            <a:ext cx="530221" cy="934504"/>
            <a:chOff x="12468847" y="1295803"/>
            <a:chExt cx="1060442" cy="1401755"/>
          </a:xfrm>
        </p:grpSpPr>
        <p:sp>
          <p:nvSpPr>
            <p:cNvPr id="28" name="Google Shape;1140;p37"/>
            <p:cNvSpPr/>
            <p:nvPr/>
          </p:nvSpPr>
          <p:spPr>
            <a:xfrm>
              <a:off x="12632225" y="1333423"/>
              <a:ext cx="729819" cy="1049149"/>
            </a:xfrm>
            <a:custGeom>
              <a:avLst/>
              <a:gdLst/>
              <a:ahLst/>
              <a:cxnLst/>
              <a:rect l="l" t="t" r="r" b="b"/>
              <a:pathLst>
                <a:path w="729819" h="1049149" extrusionOk="0">
                  <a:moveTo>
                    <a:pt x="335093" y="723"/>
                  </a:moveTo>
                  <a:cubicBezTo>
                    <a:pt x="419525" y="-4906"/>
                    <a:pt x="505820" y="22445"/>
                    <a:pt x="572214" y="78510"/>
                  </a:cubicBezTo>
                  <a:cubicBezTo>
                    <a:pt x="635892" y="132284"/>
                    <a:pt x="683816" y="205307"/>
                    <a:pt x="708734" y="284756"/>
                  </a:cubicBezTo>
                  <a:cubicBezTo>
                    <a:pt x="737383" y="376111"/>
                    <a:pt x="736522" y="476120"/>
                    <a:pt x="708073" y="567408"/>
                  </a:cubicBezTo>
                  <a:cubicBezTo>
                    <a:pt x="702985" y="583733"/>
                    <a:pt x="697282" y="599795"/>
                    <a:pt x="691260" y="615710"/>
                  </a:cubicBezTo>
                  <a:cubicBezTo>
                    <a:pt x="662482" y="691741"/>
                    <a:pt x="626336" y="764453"/>
                    <a:pt x="614432" y="846877"/>
                  </a:cubicBezTo>
                  <a:cubicBezTo>
                    <a:pt x="609532" y="880802"/>
                    <a:pt x="610037" y="914262"/>
                    <a:pt x="608828" y="948364"/>
                  </a:cubicBezTo>
                  <a:cubicBezTo>
                    <a:pt x="606175" y="1023195"/>
                    <a:pt x="512950" y="1035118"/>
                    <a:pt x="453279" y="1042738"/>
                  </a:cubicBezTo>
                  <a:cubicBezTo>
                    <a:pt x="441580" y="1044233"/>
                    <a:pt x="426594" y="1045761"/>
                    <a:pt x="409846" y="1046722"/>
                  </a:cubicBezTo>
                  <a:cubicBezTo>
                    <a:pt x="393129" y="1048143"/>
                    <a:pt x="378078" y="1048752"/>
                    <a:pt x="366286" y="1048931"/>
                  </a:cubicBezTo>
                  <a:cubicBezTo>
                    <a:pt x="306136" y="1049840"/>
                    <a:pt x="212165" y="1051247"/>
                    <a:pt x="198926" y="977545"/>
                  </a:cubicBezTo>
                  <a:cubicBezTo>
                    <a:pt x="192893" y="943959"/>
                    <a:pt x="188649" y="910766"/>
                    <a:pt x="178986" y="877878"/>
                  </a:cubicBezTo>
                  <a:cubicBezTo>
                    <a:pt x="155512" y="797969"/>
                    <a:pt x="109420" y="731114"/>
                    <a:pt x="70152" y="659927"/>
                  </a:cubicBezTo>
                  <a:cubicBezTo>
                    <a:pt x="61931" y="645026"/>
                    <a:pt x="54010" y="629935"/>
                    <a:pt x="46659" y="614493"/>
                  </a:cubicBezTo>
                  <a:cubicBezTo>
                    <a:pt x="5550" y="528159"/>
                    <a:pt x="-9484" y="429288"/>
                    <a:pt x="5918" y="334798"/>
                  </a:cubicBezTo>
                  <a:cubicBezTo>
                    <a:pt x="24940" y="218091"/>
                    <a:pt x="93934" y="103279"/>
                    <a:pt x="198160" y="42336"/>
                  </a:cubicBezTo>
                  <a:cubicBezTo>
                    <a:pt x="240626" y="17511"/>
                    <a:pt x="287565" y="3891"/>
                    <a:pt x="335093" y="723"/>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29" name="Google Shape;1141;p37"/>
            <p:cNvSpPr/>
            <p:nvPr/>
          </p:nvSpPr>
          <p:spPr>
            <a:xfrm>
              <a:off x="12935983" y="1957542"/>
              <a:ext cx="161106" cy="431512"/>
            </a:xfrm>
            <a:custGeom>
              <a:avLst/>
              <a:gdLst/>
              <a:ahLst/>
              <a:cxnLst/>
              <a:rect l="l" t="t" r="r" b="b"/>
              <a:pathLst>
                <a:path w="161106" h="431512" extrusionOk="0">
                  <a:moveTo>
                    <a:pt x="144220" y="8919"/>
                  </a:moveTo>
                  <a:cubicBezTo>
                    <a:pt x="117602" y="-14888"/>
                    <a:pt x="97587" y="14711"/>
                    <a:pt x="78102" y="30921"/>
                  </a:cubicBezTo>
                  <a:cubicBezTo>
                    <a:pt x="65115" y="21314"/>
                    <a:pt x="56442" y="6584"/>
                    <a:pt x="39038" y="3043"/>
                  </a:cubicBezTo>
                  <a:cubicBezTo>
                    <a:pt x="24372" y="57"/>
                    <a:pt x="10246" y="7097"/>
                    <a:pt x="3756" y="20447"/>
                  </a:cubicBezTo>
                  <a:cubicBezTo>
                    <a:pt x="-3110" y="34569"/>
                    <a:pt x="269" y="49848"/>
                    <a:pt x="7211" y="63173"/>
                  </a:cubicBezTo>
                  <a:cubicBezTo>
                    <a:pt x="18139" y="84146"/>
                    <a:pt x="31566" y="102229"/>
                    <a:pt x="39120" y="125083"/>
                  </a:cubicBezTo>
                  <a:cubicBezTo>
                    <a:pt x="53786" y="169468"/>
                    <a:pt x="55570" y="217178"/>
                    <a:pt x="59230" y="263411"/>
                  </a:cubicBezTo>
                  <a:cubicBezTo>
                    <a:pt x="63365" y="315638"/>
                    <a:pt x="66178" y="368175"/>
                    <a:pt x="71936" y="420248"/>
                  </a:cubicBezTo>
                  <a:cubicBezTo>
                    <a:pt x="73715" y="436326"/>
                    <a:pt x="97918" y="434717"/>
                    <a:pt x="97082" y="418456"/>
                  </a:cubicBezTo>
                  <a:cubicBezTo>
                    <a:pt x="93108" y="341009"/>
                    <a:pt x="87386" y="261900"/>
                    <a:pt x="77184" y="185011"/>
                  </a:cubicBezTo>
                  <a:cubicBezTo>
                    <a:pt x="72851" y="152355"/>
                    <a:pt x="65923" y="119605"/>
                    <a:pt x="51472" y="89801"/>
                  </a:cubicBezTo>
                  <a:cubicBezTo>
                    <a:pt x="44435" y="75287"/>
                    <a:pt x="32542" y="62455"/>
                    <a:pt x="26725" y="47535"/>
                  </a:cubicBezTo>
                  <a:cubicBezTo>
                    <a:pt x="21480" y="38241"/>
                    <a:pt x="25042" y="31883"/>
                    <a:pt x="37406" y="28460"/>
                  </a:cubicBezTo>
                  <a:cubicBezTo>
                    <a:pt x="42449" y="31269"/>
                    <a:pt x="46844" y="34846"/>
                    <a:pt x="50589" y="39192"/>
                  </a:cubicBezTo>
                  <a:cubicBezTo>
                    <a:pt x="57130" y="45359"/>
                    <a:pt x="62773" y="51676"/>
                    <a:pt x="69979" y="57173"/>
                  </a:cubicBezTo>
                  <a:cubicBezTo>
                    <a:pt x="75252" y="61196"/>
                    <a:pt x="80662" y="61025"/>
                    <a:pt x="86311" y="58107"/>
                  </a:cubicBezTo>
                  <a:cubicBezTo>
                    <a:pt x="97194" y="52489"/>
                    <a:pt x="106557" y="33265"/>
                    <a:pt x="116971" y="30108"/>
                  </a:cubicBezTo>
                  <a:cubicBezTo>
                    <a:pt x="138027" y="23727"/>
                    <a:pt x="133472" y="63282"/>
                    <a:pt x="132067" y="74692"/>
                  </a:cubicBezTo>
                  <a:cubicBezTo>
                    <a:pt x="127865" y="108845"/>
                    <a:pt x="118926" y="141761"/>
                    <a:pt x="116562" y="176300"/>
                  </a:cubicBezTo>
                  <a:cubicBezTo>
                    <a:pt x="111911" y="244249"/>
                    <a:pt x="116800" y="313885"/>
                    <a:pt x="130073" y="380617"/>
                  </a:cubicBezTo>
                  <a:cubicBezTo>
                    <a:pt x="132667" y="393659"/>
                    <a:pt x="151998" y="393191"/>
                    <a:pt x="151297" y="379106"/>
                  </a:cubicBezTo>
                  <a:cubicBezTo>
                    <a:pt x="146720" y="287014"/>
                    <a:pt x="135318" y="198257"/>
                    <a:pt x="154023" y="106714"/>
                  </a:cubicBezTo>
                  <a:cubicBezTo>
                    <a:pt x="159989" y="77496"/>
                    <a:pt x="170213" y="32166"/>
                    <a:pt x="144220" y="891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0" name="Google Shape;1142;p37"/>
            <p:cNvSpPr/>
            <p:nvPr/>
          </p:nvSpPr>
          <p:spPr>
            <a:xfrm>
              <a:off x="12881480" y="2542605"/>
              <a:ext cx="355587" cy="154953"/>
            </a:xfrm>
            <a:custGeom>
              <a:avLst/>
              <a:gdLst/>
              <a:ahLst/>
              <a:cxnLst/>
              <a:rect l="l" t="t" r="r" b="b"/>
              <a:pathLst>
                <a:path w="355587" h="154953" extrusionOk="0">
                  <a:moveTo>
                    <a:pt x="177103" y="30102"/>
                  </a:moveTo>
                  <a:cubicBezTo>
                    <a:pt x="183958" y="29412"/>
                    <a:pt x="190799" y="28599"/>
                    <a:pt x="197627" y="27657"/>
                  </a:cubicBezTo>
                  <a:cubicBezTo>
                    <a:pt x="224427" y="23959"/>
                    <a:pt x="251853" y="18938"/>
                    <a:pt x="277624" y="10544"/>
                  </a:cubicBezTo>
                  <a:cubicBezTo>
                    <a:pt x="297205" y="4166"/>
                    <a:pt x="323262" y="-7163"/>
                    <a:pt x="342556" y="6311"/>
                  </a:cubicBezTo>
                  <a:cubicBezTo>
                    <a:pt x="363865" y="21192"/>
                    <a:pt x="355764" y="42961"/>
                    <a:pt x="341552" y="61773"/>
                  </a:cubicBezTo>
                  <a:cubicBezTo>
                    <a:pt x="332049" y="74350"/>
                    <a:pt x="319817" y="85606"/>
                    <a:pt x="311815" y="92598"/>
                  </a:cubicBezTo>
                  <a:cubicBezTo>
                    <a:pt x="277986" y="122155"/>
                    <a:pt x="234928" y="152576"/>
                    <a:pt x="188710" y="154749"/>
                  </a:cubicBezTo>
                  <a:cubicBezTo>
                    <a:pt x="137659" y="157148"/>
                    <a:pt x="94394" y="138177"/>
                    <a:pt x="52618" y="111050"/>
                  </a:cubicBezTo>
                  <a:cubicBezTo>
                    <a:pt x="43704" y="105264"/>
                    <a:pt x="30000" y="95855"/>
                    <a:pt x="18811" y="84751"/>
                  </a:cubicBezTo>
                  <a:cubicBezTo>
                    <a:pt x="2074" y="68143"/>
                    <a:pt x="-9030" y="47741"/>
                    <a:pt x="9953" y="29990"/>
                  </a:cubicBezTo>
                  <a:cubicBezTo>
                    <a:pt x="27141" y="13917"/>
                    <a:pt x="54542" y="21442"/>
                    <a:pt x="74830" y="24983"/>
                  </a:cubicBezTo>
                  <a:cubicBezTo>
                    <a:pt x="101532" y="29639"/>
                    <a:pt x="129393" y="30727"/>
                    <a:pt x="156446" y="30590"/>
                  </a:cubicBezTo>
                  <a:cubicBezTo>
                    <a:pt x="163331" y="30553"/>
                    <a:pt x="170220" y="30390"/>
                    <a:pt x="177103" y="30102"/>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1" name="Google Shape;1143;p37"/>
            <p:cNvSpPr/>
            <p:nvPr/>
          </p:nvSpPr>
          <p:spPr>
            <a:xfrm>
              <a:off x="12823422" y="2462142"/>
              <a:ext cx="452989" cy="164180"/>
            </a:xfrm>
            <a:custGeom>
              <a:avLst/>
              <a:gdLst/>
              <a:ahLst/>
              <a:cxnLst/>
              <a:rect l="l" t="t" r="r" b="b"/>
              <a:pathLst>
                <a:path w="452989" h="164180" extrusionOk="0">
                  <a:moveTo>
                    <a:pt x="437394" y="0"/>
                  </a:moveTo>
                  <a:cubicBezTo>
                    <a:pt x="437394" y="0"/>
                    <a:pt x="366790" y="42170"/>
                    <a:pt x="214015" y="44475"/>
                  </a:cubicBezTo>
                  <a:cubicBezTo>
                    <a:pt x="61240" y="46779"/>
                    <a:pt x="16909" y="16361"/>
                    <a:pt x="16909" y="16361"/>
                  </a:cubicBezTo>
                  <a:cubicBezTo>
                    <a:pt x="16909" y="16361"/>
                    <a:pt x="-20783" y="49047"/>
                    <a:pt x="16382" y="109261"/>
                  </a:cubicBezTo>
                  <a:cubicBezTo>
                    <a:pt x="53546" y="169475"/>
                    <a:pt x="271734" y="181920"/>
                    <a:pt x="376470" y="137913"/>
                  </a:cubicBezTo>
                  <a:cubicBezTo>
                    <a:pt x="499289" y="86312"/>
                    <a:pt x="437394" y="0"/>
                    <a:pt x="437394" y="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2" name="Google Shape;1144;p37"/>
            <p:cNvSpPr/>
            <p:nvPr/>
          </p:nvSpPr>
          <p:spPr>
            <a:xfrm>
              <a:off x="12817041" y="2372592"/>
              <a:ext cx="452988" cy="164180"/>
            </a:xfrm>
            <a:custGeom>
              <a:avLst/>
              <a:gdLst/>
              <a:ahLst/>
              <a:cxnLst/>
              <a:rect l="l" t="t" r="r" b="b"/>
              <a:pathLst>
                <a:path w="452988" h="164180" extrusionOk="0">
                  <a:moveTo>
                    <a:pt x="437394" y="0"/>
                  </a:moveTo>
                  <a:cubicBezTo>
                    <a:pt x="437394" y="0"/>
                    <a:pt x="366790" y="42170"/>
                    <a:pt x="214015" y="44475"/>
                  </a:cubicBezTo>
                  <a:cubicBezTo>
                    <a:pt x="61240" y="46779"/>
                    <a:pt x="16909" y="16361"/>
                    <a:pt x="16909" y="16361"/>
                  </a:cubicBezTo>
                  <a:cubicBezTo>
                    <a:pt x="16909" y="16361"/>
                    <a:pt x="-20782" y="49047"/>
                    <a:pt x="16382" y="109261"/>
                  </a:cubicBezTo>
                  <a:cubicBezTo>
                    <a:pt x="53546" y="169475"/>
                    <a:pt x="271734" y="181920"/>
                    <a:pt x="376470" y="137913"/>
                  </a:cubicBezTo>
                  <a:cubicBezTo>
                    <a:pt x="499286" y="86312"/>
                    <a:pt x="437394" y="0"/>
                    <a:pt x="437394" y="0"/>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3" name="Google Shape;1145;p37"/>
            <p:cNvSpPr/>
            <p:nvPr/>
          </p:nvSpPr>
          <p:spPr>
            <a:xfrm>
              <a:off x="12811269" y="2297319"/>
              <a:ext cx="452987" cy="158432"/>
            </a:xfrm>
            <a:custGeom>
              <a:avLst/>
              <a:gdLst/>
              <a:ahLst/>
              <a:cxnLst/>
              <a:rect l="l" t="t" r="r" b="b"/>
              <a:pathLst>
                <a:path w="452987" h="158432" extrusionOk="0">
                  <a:moveTo>
                    <a:pt x="446174" y="10989"/>
                  </a:moveTo>
                  <a:cubicBezTo>
                    <a:pt x="442421" y="1743"/>
                    <a:pt x="431709" y="-2485"/>
                    <a:pt x="422557" y="1499"/>
                  </a:cubicBezTo>
                  <a:cubicBezTo>
                    <a:pt x="394612" y="13663"/>
                    <a:pt x="326642" y="37028"/>
                    <a:pt x="214015" y="38726"/>
                  </a:cubicBezTo>
                  <a:cubicBezTo>
                    <a:pt x="104539" y="40378"/>
                    <a:pt x="50747" y="25228"/>
                    <a:pt x="29049" y="16506"/>
                  </a:cubicBezTo>
                  <a:cubicBezTo>
                    <a:pt x="20533" y="13083"/>
                    <a:pt x="10728" y="16640"/>
                    <a:pt x="6585" y="24824"/>
                  </a:cubicBezTo>
                  <a:cubicBezTo>
                    <a:pt x="-1011" y="39825"/>
                    <a:pt x="-6489" y="66456"/>
                    <a:pt x="16382" y="103513"/>
                  </a:cubicBezTo>
                  <a:cubicBezTo>
                    <a:pt x="53547" y="163727"/>
                    <a:pt x="271734" y="176171"/>
                    <a:pt x="376470" y="132165"/>
                  </a:cubicBezTo>
                  <a:cubicBezTo>
                    <a:pt x="465864" y="94606"/>
                    <a:pt x="457399" y="38659"/>
                    <a:pt x="446174" y="1098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4" name="Google Shape;1146;p37"/>
            <p:cNvSpPr/>
            <p:nvPr/>
          </p:nvSpPr>
          <p:spPr>
            <a:xfrm>
              <a:off x="12987844" y="1399473"/>
              <a:ext cx="336498" cy="534590"/>
            </a:xfrm>
            <a:custGeom>
              <a:avLst/>
              <a:gdLst/>
              <a:ahLst/>
              <a:cxnLst/>
              <a:rect l="l" t="t" r="r" b="b"/>
              <a:pathLst>
                <a:path w="336498" h="534590" extrusionOk="0">
                  <a:moveTo>
                    <a:pt x="317847" y="475860"/>
                  </a:moveTo>
                  <a:cubicBezTo>
                    <a:pt x="311483" y="490853"/>
                    <a:pt x="303161" y="505213"/>
                    <a:pt x="291378" y="516419"/>
                  </a:cubicBezTo>
                  <a:cubicBezTo>
                    <a:pt x="267736" y="538903"/>
                    <a:pt x="232714" y="542654"/>
                    <a:pt x="210876" y="515510"/>
                  </a:cubicBezTo>
                  <a:cubicBezTo>
                    <a:pt x="192282" y="492348"/>
                    <a:pt x="191135" y="460082"/>
                    <a:pt x="185977" y="432145"/>
                  </a:cubicBezTo>
                  <a:cubicBezTo>
                    <a:pt x="180381" y="401845"/>
                    <a:pt x="172054" y="372055"/>
                    <a:pt x="161188" y="343223"/>
                  </a:cubicBezTo>
                  <a:cubicBezTo>
                    <a:pt x="139458" y="285561"/>
                    <a:pt x="107573" y="231688"/>
                    <a:pt x="67099" y="185187"/>
                  </a:cubicBezTo>
                  <a:cubicBezTo>
                    <a:pt x="50401" y="166005"/>
                    <a:pt x="32184" y="147905"/>
                    <a:pt x="18639" y="126383"/>
                  </a:cubicBezTo>
                  <a:cubicBezTo>
                    <a:pt x="5094" y="104860"/>
                    <a:pt x="-3545" y="78891"/>
                    <a:pt x="1414" y="53954"/>
                  </a:cubicBezTo>
                  <a:cubicBezTo>
                    <a:pt x="9259" y="14512"/>
                    <a:pt x="50662" y="-955"/>
                    <a:pt x="86988" y="45"/>
                  </a:cubicBezTo>
                  <a:cubicBezTo>
                    <a:pt x="151037" y="1812"/>
                    <a:pt x="197530" y="50189"/>
                    <a:pt x="233469" y="97815"/>
                  </a:cubicBezTo>
                  <a:cubicBezTo>
                    <a:pt x="272439" y="149459"/>
                    <a:pt x="302042" y="208187"/>
                    <a:pt x="320055" y="270329"/>
                  </a:cubicBezTo>
                  <a:cubicBezTo>
                    <a:pt x="339212" y="336425"/>
                    <a:pt x="344951" y="409148"/>
                    <a:pt x="319070" y="472911"/>
                  </a:cubicBezTo>
                  <a:cubicBezTo>
                    <a:pt x="318672" y="473895"/>
                    <a:pt x="318262" y="474879"/>
                    <a:pt x="317847" y="475860"/>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5" name="Google Shape;1147;p37"/>
            <p:cNvSpPr/>
            <p:nvPr/>
          </p:nvSpPr>
          <p:spPr>
            <a:xfrm>
              <a:off x="13175609" y="1983383"/>
              <a:ext cx="74348" cy="105830"/>
            </a:xfrm>
            <a:custGeom>
              <a:avLst/>
              <a:gdLst/>
              <a:ahLst/>
              <a:cxnLst/>
              <a:rect l="l" t="t" r="r" b="b"/>
              <a:pathLst>
                <a:path w="74348" h="105830" extrusionOk="0">
                  <a:moveTo>
                    <a:pt x="66010" y="10452"/>
                  </a:moveTo>
                  <a:cubicBezTo>
                    <a:pt x="50979" y="-8074"/>
                    <a:pt x="24246" y="71"/>
                    <a:pt x="12272" y="18941"/>
                  </a:cubicBezTo>
                  <a:cubicBezTo>
                    <a:pt x="982" y="36732"/>
                    <a:pt x="-1966" y="61403"/>
                    <a:pt x="1184" y="81939"/>
                  </a:cubicBezTo>
                  <a:cubicBezTo>
                    <a:pt x="7237" y="121379"/>
                    <a:pt x="41036" y="105152"/>
                    <a:pt x="56420" y="82124"/>
                  </a:cubicBezTo>
                  <a:cubicBezTo>
                    <a:pt x="63208" y="71964"/>
                    <a:pt x="69555" y="61263"/>
                    <a:pt x="72590" y="49429"/>
                  </a:cubicBezTo>
                  <a:cubicBezTo>
                    <a:pt x="75625" y="37596"/>
                    <a:pt x="75011" y="24372"/>
                    <a:pt x="68540" y="14007"/>
                  </a:cubicBezTo>
                  <a:cubicBezTo>
                    <a:pt x="67741" y="12729"/>
                    <a:pt x="66894" y="11545"/>
                    <a:pt x="66010" y="10452"/>
                  </a:cubicBezTo>
                  <a:close/>
                </a:path>
              </a:pathLst>
            </a:custGeom>
            <a:solidFill>
              <a:srgbClr val="E8BB2B"/>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6" name="Google Shape;1148;p37"/>
            <p:cNvSpPr/>
            <p:nvPr/>
          </p:nvSpPr>
          <p:spPr>
            <a:xfrm>
              <a:off x="13390088" y="1366456"/>
              <a:ext cx="111282" cy="121374"/>
            </a:xfrm>
            <a:custGeom>
              <a:avLst/>
              <a:gdLst/>
              <a:ahLst/>
              <a:cxnLst/>
              <a:rect l="l" t="t" r="r" b="b"/>
              <a:pathLst>
                <a:path w="111282" h="121374" extrusionOk="0">
                  <a:moveTo>
                    <a:pt x="92867" y="3315"/>
                  </a:moveTo>
                  <a:cubicBezTo>
                    <a:pt x="60491" y="36615"/>
                    <a:pt x="30793" y="73131"/>
                    <a:pt x="1777" y="109355"/>
                  </a:cubicBezTo>
                  <a:cubicBezTo>
                    <a:pt x="-4621" y="117342"/>
                    <a:pt x="7821" y="125932"/>
                    <a:pt x="14410" y="118581"/>
                  </a:cubicBezTo>
                  <a:cubicBezTo>
                    <a:pt x="44436" y="85076"/>
                    <a:pt x="76392" y="53755"/>
                    <a:pt x="107713" y="21537"/>
                  </a:cubicBezTo>
                  <a:cubicBezTo>
                    <a:pt x="118147" y="10806"/>
                    <a:pt x="103411" y="-7532"/>
                    <a:pt x="92867" y="331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7" name="Google Shape;1149;p37"/>
            <p:cNvSpPr/>
            <p:nvPr/>
          </p:nvSpPr>
          <p:spPr>
            <a:xfrm>
              <a:off x="13450952" y="1552963"/>
              <a:ext cx="78337" cy="49900"/>
            </a:xfrm>
            <a:custGeom>
              <a:avLst/>
              <a:gdLst/>
              <a:ahLst/>
              <a:cxnLst/>
              <a:rect l="l" t="t" r="r" b="b"/>
              <a:pathLst>
                <a:path w="78337" h="49900" extrusionOk="0">
                  <a:moveTo>
                    <a:pt x="68422" y="695"/>
                  </a:moveTo>
                  <a:cubicBezTo>
                    <a:pt x="48070" y="10987"/>
                    <a:pt x="26041" y="18411"/>
                    <a:pt x="6028" y="29131"/>
                  </a:cubicBezTo>
                  <a:cubicBezTo>
                    <a:pt x="-6243" y="35706"/>
                    <a:pt x="1970" y="54321"/>
                    <a:pt x="15040" y="48935"/>
                  </a:cubicBezTo>
                  <a:cubicBezTo>
                    <a:pt x="36363" y="40149"/>
                    <a:pt x="56541" y="25181"/>
                    <a:pt x="75687" y="12400"/>
                  </a:cubicBezTo>
                  <a:cubicBezTo>
                    <a:pt x="82247" y="8018"/>
                    <a:pt x="75409" y="-2837"/>
                    <a:pt x="68422" y="69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8" name="Google Shape;1150;p37"/>
            <p:cNvSpPr/>
            <p:nvPr/>
          </p:nvSpPr>
          <p:spPr>
            <a:xfrm>
              <a:off x="13430238" y="1758584"/>
              <a:ext cx="69690" cy="28650"/>
            </a:xfrm>
            <a:custGeom>
              <a:avLst/>
              <a:gdLst/>
              <a:ahLst/>
              <a:cxnLst/>
              <a:rect l="l" t="t" r="r" b="b"/>
              <a:pathLst>
                <a:path w="69690" h="28650" extrusionOk="0">
                  <a:moveTo>
                    <a:pt x="63733" y="14797"/>
                  </a:moveTo>
                  <a:cubicBezTo>
                    <a:pt x="46452" y="11466"/>
                    <a:pt x="30251" y="6112"/>
                    <a:pt x="13604" y="569"/>
                  </a:cubicBezTo>
                  <a:cubicBezTo>
                    <a:pt x="1277" y="-3535"/>
                    <a:pt x="-5912" y="15787"/>
                    <a:pt x="6345" y="19218"/>
                  </a:cubicBezTo>
                  <a:cubicBezTo>
                    <a:pt x="24521" y="24304"/>
                    <a:pt x="43555" y="26891"/>
                    <a:pt x="62319" y="28613"/>
                  </a:cubicBezTo>
                  <a:cubicBezTo>
                    <a:pt x="71351" y="29440"/>
                    <a:pt x="72389" y="16465"/>
                    <a:pt x="63733" y="1479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39" name="Google Shape;1151;p37"/>
            <p:cNvSpPr/>
            <p:nvPr/>
          </p:nvSpPr>
          <p:spPr>
            <a:xfrm>
              <a:off x="13401964" y="1960051"/>
              <a:ext cx="90055" cy="48565"/>
            </a:xfrm>
            <a:custGeom>
              <a:avLst/>
              <a:gdLst/>
              <a:ahLst/>
              <a:cxnLst/>
              <a:rect l="l" t="t" r="r" b="b"/>
              <a:pathLst>
                <a:path w="90055" h="48565" extrusionOk="0">
                  <a:moveTo>
                    <a:pt x="85642" y="34390"/>
                  </a:moveTo>
                  <a:cubicBezTo>
                    <a:pt x="62157" y="23324"/>
                    <a:pt x="38921" y="11328"/>
                    <a:pt x="15122" y="983"/>
                  </a:cubicBezTo>
                  <a:cubicBezTo>
                    <a:pt x="1768" y="-4823"/>
                    <a:pt x="-6686" y="16761"/>
                    <a:pt x="6912" y="22077"/>
                  </a:cubicBezTo>
                  <a:cubicBezTo>
                    <a:pt x="31034" y="31505"/>
                    <a:pt x="55916" y="39366"/>
                    <a:pt x="80321" y="48060"/>
                  </a:cubicBezTo>
                  <a:cubicBezTo>
                    <a:pt x="89300" y="51258"/>
                    <a:pt x="94121" y="38385"/>
                    <a:pt x="85642" y="3439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0" name="Google Shape;1152;p37"/>
            <p:cNvSpPr/>
            <p:nvPr/>
          </p:nvSpPr>
          <p:spPr>
            <a:xfrm>
              <a:off x="13336366" y="2169404"/>
              <a:ext cx="120939" cy="115778"/>
            </a:xfrm>
            <a:custGeom>
              <a:avLst/>
              <a:gdLst/>
              <a:ahLst/>
              <a:cxnLst/>
              <a:rect l="l" t="t" r="r" b="b"/>
              <a:pathLst>
                <a:path w="120939" h="115778" extrusionOk="0">
                  <a:moveTo>
                    <a:pt x="119319" y="104457"/>
                  </a:moveTo>
                  <a:cubicBezTo>
                    <a:pt x="89417" y="70941"/>
                    <a:pt x="57601" y="39197"/>
                    <a:pt x="27743" y="5628"/>
                  </a:cubicBezTo>
                  <a:cubicBezTo>
                    <a:pt x="12718" y="-11266"/>
                    <a:pt x="-11584" y="13909"/>
                    <a:pt x="6317" y="28196"/>
                  </a:cubicBezTo>
                  <a:cubicBezTo>
                    <a:pt x="41437" y="56226"/>
                    <a:pt x="74831" y="86304"/>
                    <a:pt x="109900" y="114382"/>
                  </a:cubicBezTo>
                  <a:cubicBezTo>
                    <a:pt x="115976" y="119243"/>
                    <a:pt x="124547" y="110316"/>
                    <a:pt x="119319" y="10445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1" name="Google Shape;1153;p37"/>
            <p:cNvSpPr/>
            <p:nvPr/>
          </p:nvSpPr>
          <p:spPr>
            <a:xfrm>
              <a:off x="12553158" y="2114343"/>
              <a:ext cx="121804" cy="110556"/>
            </a:xfrm>
            <a:custGeom>
              <a:avLst/>
              <a:gdLst/>
              <a:ahLst/>
              <a:cxnLst/>
              <a:rect l="l" t="t" r="r" b="b"/>
              <a:pathLst>
                <a:path w="121804" h="110556" extrusionOk="0">
                  <a:moveTo>
                    <a:pt x="96527" y="4086"/>
                  </a:moveTo>
                  <a:cubicBezTo>
                    <a:pt x="65371" y="36096"/>
                    <a:pt x="32102" y="65928"/>
                    <a:pt x="1849" y="98830"/>
                  </a:cubicBezTo>
                  <a:cubicBezTo>
                    <a:pt x="-4254" y="105469"/>
                    <a:pt x="6154" y="113916"/>
                    <a:pt x="12754" y="109173"/>
                  </a:cubicBezTo>
                  <a:cubicBezTo>
                    <a:pt x="48345" y="83596"/>
                    <a:pt x="81263" y="54670"/>
                    <a:pt x="116097" y="28106"/>
                  </a:cubicBezTo>
                  <a:cubicBezTo>
                    <a:pt x="132317" y="15737"/>
                    <a:pt x="110201" y="-9963"/>
                    <a:pt x="96527" y="408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2" name="Google Shape;1154;p37"/>
            <p:cNvSpPr/>
            <p:nvPr/>
          </p:nvSpPr>
          <p:spPr>
            <a:xfrm>
              <a:off x="12533900" y="1971642"/>
              <a:ext cx="58748" cy="43725"/>
            </a:xfrm>
            <a:custGeom>
              <a:avLst/>
              <a:gdLst/>
              <a:ahLst/>
              <a:cxnLst/>
              <a:rect l="l" t="t" r="r" b="b"/>
              <a:pathLst>
                <a:path w="58748" h="43725" extrusionOk="0">
                  <a:moveTo>
                    <a:pt x="41953" y="1500"/>
                  </a:moveTo>
                  <a:cubicBezTo>
                    <a:pt x="34999" y="5055"/>
                    <a:pt x="29788" y="11492"/>
                    <a:pt x="23648" y="16342"/>
                  </a:cubicBezTo>
                  <a:cubicBezTo>
                    <a:pt x="17475" y="21220"/>
                    <a:pt x="10732" y="25529"/>
                    <a:pt x="4048" y="29670"/>
                  </a:cubicBezTo>
                  <a:cubicBezTo>
                    <a:pt x="-4019" y="34663"/>
                    <a:pt x="979" y="46340"/>
                    <a:pt x="10204" y="43197"/>
                  </a:cubicBezTo>
                  <a:cubicBezTo>
                    <a:pt x="18019" y="40533"/>
                    <a:pt x="25468" y="37329"/>
                    <a:pt x="32980" y="33928"/>
                  </a:cubicBezTo>
                  <a:cubicBezTo>
                    <a:pt x="40166" y="30673"/>
                    <a:pt x="49284" y="27962"/>
                    <a:pt x="54905" y="22375"/>
                  </a:cubicBezTo>
                  <a:cubicBezTo>
                    <a:pt x="64173" y="13160"/>
                    <a:pt x="55433" y="-5388"/>
                    <a:pt x="41953" y="150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3" name="Google Shape;1155;p37"/>
            <p:cNvSpPr/>
            <p:nvPr/>
          </p:nvSpPr>
          <p:spPr>
            <a:xfrm>
              <a:off x="12468847" y="1710453"/>
              <a:ext cx="81951" cy="28616"/>
            </a:xfrm>
            <a:custGeom>
              <a:avLst/>
              <a:gdLst/>
              <a:ahLst/>
              <a:cxnLst/>
              <a:rect l="l" t="t" r="r" b="b"/>
              <a:pathLst>
                <a:path w="81951" h="28616" extrusionOk="0">
                  <a:moveTo>
                    <a:pt x="70941" y="0"/>
                  </a:moveTo>
                  <a:cubicBezTo>
                    <a:pt x="49329" y="50"/>
                    <a:pt x="24613" y="6832"/>
                    <a:pt x="3983" y="13205"/>
                  </a:cubicBezTo>
                  <a:cubicBezTo>
                    <a:pt x="-2998" y="15360"/>
                    <a:pt x="154" y="25201"/>
                    <a:pt x="6106" y="26157"/>
                  </a:cubicBezTo>
                  <a:cubicBezTo>
                    <a:pt x="27260" y="29549"/>
                    <a:pt x="54294" y="30048"/>
                    <a:pt x="74822" y="23684"/>
                  </a:cubicBezTo>
                  <a:cubicBezTo>
                    <a:pt x="86443" y="20079"/>
                    <a:pt x="82937" y="-28"/>
                    <a:pt x="70941" y="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4" name="Google Shape;1156;p37"/>
            <p:cNvSpPr/>
            <p:nvPr/>
          </p:nvSpPr>
          <p:spPr>
            <a:xfrm>
              <a:off x="12552458" y="1478362"/>
              <a:ext cx="48688" cy="28221"/>
            </a:xfrm>
            <a:custGeom>
              <a:avLst/>
              <a:gdLst/>
              <a:ahLst/>
              <a:cxnLst/>
              <a:rect l="l" t="t" r="r" b="b"/>
              <a:pathLst>
                <a:path w="48688" h="28221" extrusionOk="0">
                  <a:moveTo>
                    <a:pt x="39147" y="6380"/>
                  </a:moveTo>
                  <a:cubicBezTo>
                    <a:pt x="29499" y="4594"/>
                    <a:pt x="20582" y="5805"/>
                    <a:pt x="11578" y="865"/>
                  </a:cubicBezTo>
                  <a:cubicBezTo>
                    <a:pt x="5377" y="-2538"/>
                    <a:pt x="-4210" y="4782"/>
                    <a:pt x="2025" y="10927"/>
                  </a:cubicBezTo>
                  <a:cubicBezTo>
                    <a:pt x="12022" y="20776"/>
                    <a:pt x="25286" y="29663"/>
                    <a:pt x="39849" y="28026"/>
                  </a:cubicBezTo>
                  <a:cubicBezTo>
                    <a:pt x="52796" y="26568"/>
                    <a:pt x="50625" y="8502"/>
                    <a:pt x="39147" y="638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5" name="Google Shape;1157;p37"/>
            <p:cNvSpPr/>
            <p:nvPr/>
          </p:nvSpPr>
          <p:spPr>
            <a:xfrm>
              <a:off x="12601743" y="1295803"/>
              <a:ext cx="118511" cy="101556"/>
            </a:xfrm>
            <a:custGeom>
              <a:avLst/>
              <a:gdLst/>
              <a:ahLst/>
              <a:cxnLst/>
              <a:rect l="l" t="t" r="r" b="b"/>
              <a:pathLst>
                <a:path w="118511" h="101556" extrusionOk="0">
                  <a:moveTo>
                    <a:pt x="108510" y="70578"/>
                  </a:moveTo>
                  <a:cubicBezTo>
                    <a:pt x="99285" y="68080"/>
                    <a:pt x="91356" y="59369"/>
                    <a:pt x="83906" y="53594"/>
                  </a:cubicBezTo>
                  <a:cubicBezTo>
                    <a:pt x="75166" y="46818"/>
                    <a:pt x="66429" y="40042"/>
                    <a:pt x="57689" y="33266"/>
                  </a:cubicBezTo>
                  <a:cubicBezTo>
                    <a:pt x="43059" y="21920"/>
                    <a:pt x="26819" y="5545"/>
                    <a:pt x="8803" y="280"/>
                  </a:cubicBezTo>
                  <a:cubicBezTo>
                    <a:pt x="3695" y="-1214"/>
                    <a:pt x="-1923" y="3509"/>
                    <a:pt x="641" y="8909"/>
                  </a:cubicBezTo>
                  <a:cubicBezTo>
                    <a:pt x="9420" y="27418"/>
                    <a:pt x="30140" y="41954"/>
                    <a:pt x="44961" y="55781"/>
                  </a:cubicBezTo>
                  <a:cubicBezTo>
                    <a:pt x="60460" y="70239"/>
                    <a:pt x="77222" y="91991"/>
                    <a:pt x="96949" y="100270"/>
                  </a:cubicBezTo>
                  <a:cubicBezTo>
                    <a:pt x="116226" y="108361"/>
                    <a:pt x="127998" y="75854"/>
                    <a:pt x="108510" y="70578"/>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nvGrpSpPr>
          <p:cNvPr id="46" name="Google Shape;1266;p37"/>
          <p:cNvGrpSpPr/>
          <p:nvPr/>
        </p:nvGrpSpPr>
        <p:grpSpPr>
          <a:xfrm>
            <a:off x="1209244" y="4703282"/>
            <a:ext cx="926643" cy="935601"/>
            <a:chOff x="12259653" y="3440863"/>
            <a:chExt cx="1853285" cy="1403402"/>
          </a:xfrm>
        </p:grpSpPr>
        <p:grpSp>
          <p:nvGrpSpPr>
            <p:cNvPr id="47" name="Google Shape;1267;p37"/>
            <p:cNvGrpSpPr/>
            <p:nvPr/>
          </p:nvGrpSpPr>
          <p:grpSpPr>
            <a:xfrm>
              <a:off x="12262320" y="3500500"/>
              <a:ext cx="1850618" cy="1343765"/>
              <a:chOff x="12262320" y="3500500"/>
              <a:chExt cx="1850618" cy="1343765"/>
            </a:xfrm>
          </p:grpSpPr>
          <p:sp>
            <p:nvSpPr>
              <p:cNvPr id="49" name="Google Shape;1268;p37"/>
              <p:cNvSpPr/>
              <p:nvPr/>
            </p:nvSpPr>
            <p:spPr>
              <a:xfrm>
                <a:off x="12262320" y="3500500"/>
                <a:ext cx="1850618" cy="1343765"/>
              </a:xfrm>
              <a:custGeom>
                <a:avLst/>
                <a:gdLst/>
                <a:ahLst/>
                <a:cxnLst/>
                <a:rect l="l" t="t" r="r" b="b"/>
                <a:pathLst>
                  <a:path w="1850618" h="1343765" extrusionOk="0">
                    <a:moveTo>
                      <a:pt x="469311" y="1282126"/>
                    </a:moveTo>
                    <a:cubicBezTo>
                      <a:pt x="406222" y="1261200"/>
                      <a:pt x="344848" y="1235078"/>
                      <a:pt x="286059" y="1204062"/>
                    </a:cubicBezTo>
                    <a:cubicBezTo>
                      <a:pt x="194351" y="1155679"/>
                      <a:pt x="75637" y="1092299"/>
                      <a:pt x="28048" y="995248"/>
                    </a:cubicBezTo>
                    <a:cubicBezTo>
                      <a:pt x="-2787" y="932366"/>
                      <a:pt x="-5904" y="861262"/>
                      <a:pt x="7618" y="793388"/>
                    </a:cubicBezTo>
                    <a:cubicBezTo>
                      <a:pt x="23637" y="712980"/>
                      <a:pt x="46262" y="634685"/>
                      <a:pt x="79403" y="559558"/>
                    </a:cubicBezTo>
                    <a:cubicBezTo>
                      <a:pt x="250183" y="172391"/>
                      <a:pt x="674851" y="-55160"/>
                      <a:pt x="1092689" y="11545"/>
                    </a:cubicBezTo>
                    <a:cubicBezTo>
                      <a:pt x="1116441" y="15335"/>
                      <a:pt x="1140037" y="20086"/>
                      <a:pt x="1163399" y="25811"/>
                    </a:cubicBezTo>
                    <a:cubicBezTo>
                      <a:pt x="1356608" y="73148"/>
                      <a:pt x="1531131" y="186483"/>
                      <a:pt x="1659345" y="337862"/>
                    </a:cubicBezTo>
                    <a:cubicBezTo>
                      <a:pt x="1724114" y="414335"/>
                      <a:pt x="1777318" y="500751"/>
                      <a:pt x="1815265" y="593567"/>
                    </a:cubicBezTo>
                    <a:cubicBezTo>
                      <a:pt x="1831667" y="633684"/>
                      <a:pt x="1854829" y="681600"/>
                      <a:pt x="1849959" y="725269"/>
                    </a:cubicBezTo>
                    <a:cubicBezTo>
                      <a:pt x="1844166" y="777201"/>
                      <a:pt x="1818053" y="832693"/>
                      <a:pt x="1791343" y="876774"/>
                    </a:cubicBezTo>
                    <a:cubicBezTo>
                      <a:pt x="1773926" y="905517"/>
                      <a:pt x="1753692" y="932521"/>
                      <a:pt x="1732287" y="958394"/>
                    </a:cubicBezTo>
                    <a:cubicBezTo>
                      <a:pt x="1467701" y="1278255"/>
                      <a:pt x="1009929" y="1400122"/>
                      <a:pt x="611158" y="1319803"/>
                    </a:cubicBezTo>
                    <a:cubicBezTo>
                      <a:pt x="563169" y="1310135"/>
                      <a:pt x="515773" y="1297538"/>
                      <a:pt x="469311" y="1282126"/>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 name="Google Shape;1269;p37"/>
              <p:cNvSpPr/>
              <p:nvPr/>
            </p:nvSpPr>
            <p:spPr>
              <a:xfrm>
                <a:off x="12690796" y="3648367"/>
                <a:ext cx="1025244" cy="1082812"/>
              </a:xfrm>
              <a:custGeom>
                <a:avLst/>
                <a:gdLst/>
                <a:ahLst/>
                <a:cxnLst/>
                <a:rect l="l" t="t" r="r" b="b"/>
                <a:pathLst>
                  <a:path w="1025244" h="1082812" extrusionOk="0">
                    <a:moveTo>
                      <a:pt x="1022641" y="575318"/>
                    </a:moveTo>
                    <a:cubicBezTo>
                      <a:pt x="1016866" y="637248"/>
                      <a:pt x="1000616" y="698765"/>
                      <a:pt x="973199" y="757031"/>
                    </a:cubicBezTo>
                    <a:cubicBezTo>
                      <a:pt x="864200" y="988640"/>
                      <a:pt x="579721" y="1142273"/>
                      <a:pt x="328520" y="1060689"/>
                    </a:cubicBezTo>
                    <a:cubicBezTo>
                      <a:pt x="155263" y="1004419"/>
                      <a:pt x="30211" y="835811"/>
                      <a:pt x="5303" y="655278"/>
                    </a:cubicBezTo>
                    <a:cubicBezTo>
                      <a:pt x="-27778" y="415492"/>
                      <a:pt x="95740" y="138293"/>
                      <a:pt x="324605" y="39673"/>
                    </a:cubicBezTo>
                    <a:cubicBezTo>
                      <a:pt x="485307" y="-29577"/>
                      <a:pt x="682048" y="-6807"/>
                      <a:pt x="822705" y="97323"/>
                    </a:cubicBezTo>
                    <a:cubicBezTo>
                      <a:pt x="973158" y="208707"/>
                      <a:pt x="1039672" y="392645"/>
                      <a:pt x="1022641" y="575318"/>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1" name="Google Shape;1270;p37"/>
              <p:cNvSpPr/>
              <p:nvPr/>
            </p:nvSpPr>
            <p:spPr>
              <a:xfrm>
                <a:off x="12873928" y="3866480"/>
                <a:ext cx="647075" cy="662293"/>
              </a:xfrm>
              <a:custGeom>
                <a:avLst/>
                <a:gdLst/>
                <a:ahLst/>
                <a:cxnLst/>
                <a:rect l="l" t="t" r="r" b="b"/>
                <a:pathLst>
                  <a:path w="647075" h="662293" extrusionOk="0">
                    <a:moveTo>
                      <a:pt x="159677" y="618150"/>
                    </a:moveTo>
                    <a:cubicBezTo>
                      <a:pt x="44118" y="548670"/>
                      <a:pt x="-18509" y="408925"/>
                      <a:pt x="4843" y="272869"/>
                    </a:cubicBezTo>
                    <a:cubicBezTo>
                      <a:pt x="47061" y="26876"/>
                      <a:pt x="342188" y="-88146"/>
                      <a:pt x="533781" y="78177"/>
                    </a:cubicBezTo>
                    <a:cubicBezTo>
                      <a:pt x="648629" y="177880"/>
                      <a:pt x="682047" y="367106"/>
                      <a:pt x="606741" y="498864"/>
                    </a:cubicBezTo>
                    <a:cubicBezTo>
                      <a:pt x="536624" y="621536"/>
                      <a:pt x="380477" y="687845"/>
                      <a:pt x="243572" y="653087"/>
                    </a:cubicBezTo>
                    <a:cubicBezTo>
                      <a:pt x="213263" y="645395"/>
                      <a:pt x="185182" y="633484"/>
                      <a:pt x="159677" y="61815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2" name="Google Shape;1271;p37"/>
              <p:cNvSpPr/>
              <p:nvPr/>
            </p:nvSpPr>
            <p:spPr>
              <a:xfrm>
                <a:off x="13416645" y="4108290"/>
                <a:ext cx="191037" cy="198590"/>
              </a:xfrm>
              <a:custGeom>
                <a:avLst/>
                <a:gdLst/>
                <a:ahLst/>
                <a:cxnLst/>
                <a:rect l="l" t="t" r="r" b="b"/>
                <a:pathLst>
                  <a:path w="191037" h="198590" extrusionOk="0">
                    <a:moveTo>
                      <a:pt x="41121" y="182460"/>
                    </a:moveTo>
                    <a:cubicBezTo>
                      <a:pt x="-19912" y="140437"/>
                      <a:pt x="-12687" y="31245"/>
                      <a:pt x="60677" y="7441"/>
                    </a:cubicBezTo>
                    <a:cubicBezTo>
                      <a:pt x="112398" y="-16048"/>
                      <a:pt x="181310" y="18573"/>
                      <a:pt x="189302" y="76197"/>
                    </a:cubicBezTo>
                    <a:cubicBezTo>
                      <a:pt x="204543" y="160310"/>
                      <a:pt x="116420" y="231659"/>
                      <a:pt x="41121" y="182460"/>
                    </a:cubicBezTo>
                    <a:close/>
                  </a:path>
                </a:pathLst>
              </a:custGeom>
              <a:solidFill>
                <a:schemeClr val="l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
          <p:nvSpPr>
            <p:cNvPr id="48" name="Google Shape;1272;p37"/>
            <p:cNvSpPr/>
            <p:nvPr/>
          </p:nvSpPr>
          <p:spPr>
            <a:xfrm>
              <a:off x="12259653" y="3440863"/>
              <a:ext cx="1843863" cy="917459"/>
            </a:xfrm>
            <a:custGeom>
              <a:avLst/>
              <a:gdLst/>
              <a:ahLst/>
              <a:cxnLst/>
              <a:rect l="l" t="t" r="r" b="b"/>
              <a:pathLst>
                <a:path w="1843863" h="917459" extrusionOk="0">
                  <a:moveTo>
                    <a:pt x="6" y="914936"/>
                  </a:moveTo>
                  <a:cubicBezTo>
                    <a:pt x="15296" y="754750"/>
                    <a:pt x="73856" y="593722"/>
                    <a:pt x="157302" y="456499"/>
                  </a:cubicBezTo>
                  <a:cubicBezTo>
                    <a:pt x="324798" y="180405"/>
                    <a:pt x="600982" y="19874"/>
                    <a:pt x="922022" y="1688"/>
                  </a:cubicBezTo>
                  <a:cubicBezTo>
                    <a:pt x="1278501" y="-21315"/>
                    <a:pt x="1573551" y="193265"/>
                    <a:pt x="1745480" y="491913"/>
                  </a:cubicBezTo>
                  <a:cubicBezTo>
                    <a:pt x="1785663" y="562220"/>
                    <a:pt x="1820794" y="635790"/>
                    <a:pt x="1843775" y="713561"/>
                  </a:cubicBezTo>
                  <a:cubicBezTo>
                    <a:pt x="1844127" y="714815"/>
                    <a:pt x="1843397" y="716120"/>
                    <a:pt x="1842144" y="716473"/>
                  </a:cubicBezTo>
                  <a:cubicBezTo>
                    <a:pt x="1841080" y="716769"/>
                    <a:pt x="1839994" y="716295"/>
                    <a:pt x="1839464" y="715382"/>
                  </a:cubicBezTo>
                  <a:cubicBezTo>
                    <a:pt x="1701116" y="499326"/>
                    <a:pt x="1522593" y="298189"/>
                    <a:pt x="1287234" y="192494"/>
                  </a:cubicBezTo>
                  <a:cubicBezTo>
                    <a:pt x="1125413" y="119825"/>
                    <a:pt x="953546" y="112286"/>
                    <a:pt x="781410" y="147912"/>
                  </a:cubicBezTo>
                  <a:cubicBezTo>
                    <a:pt x="444153" y="212586"/>
                    <a:pt x="204094" y="464642"/>
                    <a:pt x="63826" y="768831"/>
                  </a:cubicBezTo>
                  <a:cubicBezTo>
                    <a:pt x="41709" y="816476"/>
                    <a:pt x="21382" y="865415"/>
                    <a:pt x="4584" y="915848"/>
                  </a:cubicBezTo>
                  <a:cubicBezTo>
                    <a:pt x="4173" y="917083"/>
                    <a:pt x="2842" y="917747"/>
                    <a:pt x="1608" y="917339"/>
                  </a:cubicBezTo>
                  <a:cubicBezTo>
                    <a:pt x="566" y="916990"/>
                    <a:pt x="-71" y="915985"/>
                    <a:pt x="6" y="914936"/>
                  </a:cubicBezTo>
                  <a:lnTo>
                    <a:pt x="6" y="914936"/>
                  </a:ln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nvGrpSpPr>
          <p:cNvPr id="60" name="Google Shape;1291;p37"/>
          <p:cNvGrpSpPr/>
          <p:nvPr/>
        </p:nvGrpSpPr>
        <p:grpSpPr>
          <a:xfrm>
            <a:off x="4462192" y="2514600"/>
            <a:ext cx="219616" cy="1027373"/>
            <a:chOff x="9353587" y="3371212"/>
            <a:chExt cx="439231" cy="1541059"/>
          </a:xfrm>
        </p:grpSpPr>
        <p:sp>
          <p:nvSpPr>
            <p:cNvPr id="61" name="Google Shape;1292;p37"/>
            <p:cNvSpPr/>
            <p:nvPr/>
          </p:nvSpPr>
          <p:spPr>
            <a:xfrm>
              <a:off x="9369241" y="3457644"/>
              <a:ext cx="131463" cy="38898"/>
            </a:xfrm>
            <a:custGeom>
              <a:avLst/>
              <a:gdLst/>
              <a:ahLst/>
              <a:cxnLst/>
              <a:rect l="l" t="t" r="r" b="b"/>
              <a:pathLst>
                <a:path w="131463" h="38898" extrusionOk="0">
                  <a:moveTo>
                    <a:pt x="130909" y="2801"/>
                  </a:moveTo>
                  <a:cubicBezTo>
                    <a:pt x="131088" y="3593"/>
                    <a:pt x="131285" y="4385"/>
                    <a:pt x="131463" y="5177"/>
                  </a:cubicBezTo>
                  <a:lnTo>
                    <a:pt x="131445" y="5177"/>
                  </a:lnTo>
                  <a:cubicBezTo>
                    <a:pt x="131405" y="5177"/>
                    <a:pt x="131346" y="5177"/>
                    <a:pt x="131306" y="5195"/>
                  </a:cubicBezTo>
                  <a:cubicBezTo>
                    <a:pt x="131288" y="5195"/>
                    <a:pt x="131266" y="5195"/>
                    <a:pt x="131248" y="5195"/>
                  </a:cubicBezTo>
                  <a:cubicBezTo>
                    <a:pt x="131168" y="5195"/>
                    <a:pt x="131091" y="5195"/>
                    <a:pt x="131011" y="5214"/>
                  </a:cubicBezTo>
                  <a:cubicBezTo>
                    <a:pt x="129706" y="5313"/>
                    <a:pt x="128384" y="5433"/>
                    <a:pt x="127061" y="5571"/>
                  </a:cubicBezTo>
                  <a:cubicBezTo>
                    <a:pt x="127021" y="5571"/>
                    <a:pt x="126981" y="5571"/>
                    <a:pt x="126941" y="5571"/>
                  </a:cubicBezTo>
                  <a:cubicBezTo>
                    <a:pt x="126843" y="5590"/>
                    <a:pt x="126723" y="5590"/>
                    <a:pt x="126624" y="5611"/>
                  </a:cubicBezTo>
                  <a:cubicBezTo>
                    <a:pt x="126427" y="5630"/>
                    <a:pt x="126249" y="5652"/>
                    <a:pt x="126052" y="5670"/>
                  </a:cubicBezTo>
                  <a:cubicBezTo>
                    <a:pt x="124886" y="5531"/>
                    <a:pt x="123702" y="5414"/>
                    <a:pt x="122536" y="5313"/>
                  </a:cubicBezTo>
                  <a:cubicBezTo>
                    <a:pt x="120936" y="5174"/>
                    <a:pt x="119336" y="5035"/>
                    <a:pt x="117755" y="4918"/>
                  </a:cubicBezTo>
                  <a:cubicBezTo>
                    <a:pt x="117675" y="4918"/>
                    <a:pt x="117617" y="4918"/>
                    <a:pt x="117558" y="4900"/>
                  </a:cubicBezTo>
                  <a:cubicBezTo>
                    <a:pt x="116017" y="4801"/>
                    <a:pt x="114476" y="4721"/>
                    <a:pt x="112956" y="4644"/>
                  </a:cubicBezTo>
                  <a:cubicBezTo>
                    <a:pt x="109736" y="4487"/>
                    <a:pt x="106536" y="4406"/>
                    <a:pt x="103319" y="4406"/>
                  </a:cubicBezTo>
                  <a:cubicBezTo>
                    <a:pt x="100633" y="4406"/>
                    <a:pt x="97966" y="4465"/>
                    <a:pt x="95280" y="4564"/>
                  </a:cubicBezTo>
                  <a:cubicBezTo>
                    <a:pt x="92635" y="4684"/>
                    <a:pt x="89986" y="4841"/>
                    <a:pt x="87341" y="5060"/>
                  </a:cubicBezTo>
                  <a:cubicBezTo>
                    <a:pt x="84673" y="5297"/>
                    <a:pt x="82006" y="5575"/>
                    <a:pt x="79361" y="5892"/>
                  </a:cubicBezTo>
                  <a:cubicBezTo>
                    <a:pt x="75411" y="6407"/>
                    <a:pt x="71479" y="7020"/>
                    <a:pt x="67588" y="7791"/>
                  </a:cubicBezTo>
                  <a:cubicBezTo>
                    <a:pt x="64979" y="8305"/>
                    <a:pt x="62374" y="8879"/>
                    <a:pt x="59805" y="9492"/>
                  </a:cubicBezTo>
                  <a:cubicBezTo>
                    <a:pt x="57236" y="10124"/>
                    <a:pt x="54689" y="10817"/>
                    <a:pt x="52161" y="11569"/>
                  </a:cubicBezTo>
                  <a:lnTo>
                    <a:pt x="52142" y="11569"/>
                  </a:lnTo>
                  <a:cubicBezTo>
                    <a:pt x="49614" y="12340"/>
                    <a:pt x="47106" y="13153"/>
                    <a:pt x="44618" y="14023"/>
                  </a:cubicBezTo>
                  <a:cubicBezTo>
                    <a:pt x="43372" y="14457"/>
                    <a:pt x="42129" y="14913"/>
                    <a:pt x="40905" y="15388"/>
                  </a:cubicBezTo>
                  <a:cubicBezTo>
                    <a:pt x="27394" y="20554"/>
                    <a:pt x="14615" y="27658"/>
                    <a:pt x="3061" y="36898"/>
                  </a:cubicBezTo>
                  <a:cubicBezTo>
                    <a:pt x="2212" y="37530"/>
                    <a:pt x="1381" y="38205"/>
                    <a:pt x="572" y="38898"/>
                  </a:cubicBezTo>
                  <a:cubicBezTo>
                    <a:pt x="375" y="38106"/>
                    <a:pt x="178" y="37296"/>
                    <a:pt x="0" y="36504"/>
                  </a:cubicBezTo>
                  <a:cubicBezTo>
                    <a:pt x="3239" y="33298"/>
                    <a:pt x="6755" y="30407"/>
                    <a:pt x="10370" y="27658"/>
                  </a:cubicBezTo>
                  <a:cubicBezTo>
                    <a:pt x="43572" y="5195"/>
                    <a:pt x="86138" y="-4421"/>
                    <a:pt x="125821" y="1910"/>
                  </a:cubicBezTo>
                  <a:cubicBezTo>
                    <a:pt x="126000" y="1713"/>
                    <a:pt x="126157" y="1552"/>
                    <a:pt x="126316" y="1414"/>
                  </a:cubicBezTo>
                  <a:cubicBezTo>
                    <a:pt x="126495" y="880"/>
                    <a:pt x="126870" y="424"/>
                    <a:pt x="127599" y="128"/>
                  </a:cubicBezTo>
                  <a:cubicBezTo>
                    <a:pt x="129574" y="-368"/>
                    <a:pt x="130306" y="1078"/>
                    <a:pt x="130740" y="2761"/>
                  </a:cubicBezTo>
                  <a:cubicBezTo>
                    <a:pt x="130792" y="2779"/>
                    <a:pt x="130851" y="2779"/>
                    <a:pt x="130909" y="2801"/>
                  </a:cubicBezTo>
                  <a:close/>
                </a:path>
              </a:pathLst>
            </a:custGeom>
            <a:solidFill>
              <a:srgbClr val="022D4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2" name="Google Shape;1293;p37"/>
            <p:cNvSpPr/>
            <p:nvPr/>
          </p:nvSpPr>
          <p:spPr>
            <a:xfrm>
              <a:off x="9481933" y="3388770"/>
              <a:ext cx="9" cy="18"/>
            </a:xfrm>
            <a:custGeom>
              <a:avLst/>
              <a:gdLst/>
              <a:ahLst/>
              <a:cxnLst/>
              <a:rect l="l" t="t" r="r" b="b"/>
              <a:pathLst>
                <a:path w="9" h="18" extrusionOk="0">
                  <a:moveTo>
                    <a:pt x="0" y="0"/>
                  </a:moveTo>
                  <a:cubicBezTo>
                    <a:pt x="9" y="0"/>
                    <a:pt x="9" y="3"/>
                    <a:pt x="9" y="18"/>
                  </a:cubicBezTo>
                  <a:cubicBezTo>
                    <a:pt x="6" y="12"/>
                    <a:pt x="3" y="6"/>
                    <a:pt x="0" y="0"/>
                  </a:cubicBezTo>
                  <a:close/>
                </a:path>
              </a:pathLst>
            </a:custGeom>
            <a:solidFill>
              <a:srgbClr val="022D4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3" name="Google Shape;1294;p37"/>
            <p:cNvSpPr/>
            <p:nvPr/>
          </p:nvSpPr>
          <p:spPr>
            <a:xfrm>
              <a:off x="9353676" y="3420692"/>
              <a:ext cx="18" cy="218"/>
            </a:xfrm>
            <a:custGeom>
              <a:avLst/>
              <a:gdLst/>
              <a:ahLst/>
              <a:cxnLst/>
              <a:rect l="l" t="t" r="r" b="b"/>
              <a:pathLst>
                <a:path w="18" h="218" extrusionOk="0">
                  <a:moveTo>
                    <a:pt x="0" y="0"/>
                  </a:moveTo>
                  <a:cubicBezTo>
                    <a:pt x="18" y="80"/>
                    <a:pt x="18" y="157"/>
                    <a:pt x="18" y="219"/>
                  </a:cubicBezTo>
                  <a:cubicBezTo>
                    <a:pt x="22" y="157"/>
                    <a:pt x="0" y="80"/>
                    <a:pt x="0" y="0"/>
                  </a:cubicBezTo>
                  <a:close/>
                </a:path>
              </a:pathLst>
            </a:custGeom>
            <a:solidFill>
              <a:srgbClr val="022D4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4" name="Google Shape;1295;p37"/>
            <p:cNvSpPr/>
            <p:nvPr/>
          </p:nvSpPr>
          <p:spPr>
            <a:xfrm>
              <a:off x="9671839" y="4703748"/>
              <a:ext cx="120979" cy="136195"/>
            </a:xfrm>
            <a:custGeom>
              <a:avLst/>
              <a:gdLst/>
              <a:ahLst/>
              <a:cxnLst/>
              <a:rect l="l" t="t" r="r" b="b"/>
              <a:pathLst>
                <a:path w="120979" h="136195" extrusionOk="0">
                  <a:moveTo>
                    <a:pt x="120979" y="21134"/>
                  </a:moveTo>
                  <a:cubicBezTo>
                    <a:pt x="120979" y="21550"/>
                    <a:pt x="120961" y="21966"/>
                    <a:pt x="120961" y="22382"/>
                  </a:cubicBezTo>
                  <a:cubicBezTo>
                    <a:pt x="120585" y="25153"/>
                    <a:pt x="120290" y="27902"/>
                    <a:pt x="120152" y="30655"/>
                  </a:cubicBezTo>
                  <a:cubicBezTo>
                    <a:pt x="117623" y="61507"/>
                    <a:pt x="115094" y="92319"/>
                    <a:pt x="112507" y="123134"/>
                  </a:cubicBezTo>
                  <a:cubicBezTo>
                    <a:pt x="94453" y="125547"/>
                    <a:pt x="76165" y="128694"/>
                    <a:pt x="59947" y="136196"/>
                  </a:cubicBezTo>
                  <a:cubicBezTo>
                    <a:pt x="39640" y="101664"/>
                    <a:pt x="18488" y="67585"/>
                    <a:pt x="0" y="32159"/>
                  </a:cubicBezTo>
                  <a:cubicBezTo>
                    <a:pt x="5254" y="25095"/>
                    <a:pt x="10272" y="17950"/>
                    <a:pt x="15920" y="10985"/>
                  </a:cubicBezTo>
                  <a:cubicBezTo>
                    <a:pt x="32374" y="19494"/>
                    <a:pt x="37982" y="36218"/>
                    <a:pt x="46239" y="7779"/>
                  </a:cubicBezTo>
                  <a:cubicBezTo>
                    <a:pt x="56412" y="10331"/>
                    <a:pt x="65241" y="17041"/>
                    <a:pt x="75589" y="18406"/>
                  </a:cubicBezTo>
                  <a:cubicBezTo>
                    <a:pt x="82246" y="16508"/>
                    <a:pt x="83055" y="8075"/>
                    <a:pt x="85030" y="2435"/>
                  </a:cubicBezTo>
                  <a:cubicBezTo>
                    <a:pt x="97769" y="10824"/>
                    <a:pt x="106499" y="20028"/>
                    <a:pt x="114381" y="0"/>
                  </a:cubicBezTo>
                  <a:cubicBezTo>
                    <a:pt x="116614" y="1187"/>
                    <a:pt x="118804" y="2475"/>
                    <a:pt x="120918" y="3859"/>
                  </a:cubicBezTo>
                  <a:cubicBezTo>
                    <a:pt x="120822" y="9616"/>
                    <a:pt x="120942" y="15374"/>
                    <a:pt x="120979" y="21134"/>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5" name="Google Shape;1296;p37"/>
            <p:cNvSpPr/>
            <p:nvPr/>
          </p:nvSpPr>
          <p:spPr>
            <a:xfrm>
              <a:off x="9405363" y="3615406"/>
              <a:ext cx="387436" cy="1120497"/>
            </a:xfrm>
            <a:custGeom>
              <a:avLst/>
              <a:gdLst/>
              <a:ahLst/>
              <a:cxnLst/>
              <a:rect l="l" t="t" r="r" b="b"/>
              <a:pathLst>
                <a:path w="387436" h="1120497" extrusionOk="0">
                  <a:moveTo>
                    <a:pt x="387357" y="1089448"/>
                  </a:moveTo>
                  <a:cubicBezTo>
                    <a:pt x="387375" y="1089605"/>
                    <a:pt x="387415" y="1089765"/>
                    <a:pt x="387437" y="1089922"/>
                  </a:cubicBezTo>
                  <a:cubicBezTo>
                    <a:pt x="387418" y="1090675"/>
                    <a:pt x="387397" y="1091445"/>
                    <a:pt x="387397" y="1092197"/>
                  </a:cubicBezTo>
                  <a:cubicBezTo>
                    <a:pt x="385283" y="1090813"/>
                    <a:pt x="383090" y="1089525"/>
                    <a:pt x="380860" y="1088338"/>
                  </a:cubicBezTo>
                  <a:cubicBezTo>
                    <a:pt x="372978" y="1108366"/>
                    <a:pt x="364248" y="1099163"/>
                    <a:pt x="351509" y="1090773"/>
                  </a:cubicBezTo>
                  <a:cubicBezTo>
                    <a:pt x="349534" y="1096413"/>
                    <a:pt x="348725" y="1104843"/>
                    <a:pt x="342068" y="1106745"/>
                  </a:cubicBezTo>
                  <a:cubicBezTo>
                    <a:pt x="331717" y="1105379"/>
                    <a:pt x="322888" y="1098670"/>
                    <a:pt x="312718" y="1096118"/>
                  </a:cubicBezTo>
                  <a:cubicBezTo>
                    <a:pt x="304461" y="1124556"/>
                    <a:pt x="298853" y="1107833"/>
                    <a:pt x="282399" y="1099323"/>
                  </a:cubicBezTo>
                  <a:cubicBezTo>
                    <a:pt x="276751" y="1106289"/>
                    <a:pt x="271733" y="1113433"/>
                    <a:pt x="266479" y="1120497"/>
                  </a:cubicBezTo>
                  <a:cubicBezTo>
                    <a:pt x="265947" y="1119489"/>
                    <a:pt x="265412" y="1118478"/>
                    <a:pt x="264898" y="1117471"/>
                  </a:cubicBezTo>
                  <a:cubicBezTo>
                    <a:pt x="263910" y="1115550"/>
                    <a:pt x="262923" y="1113652"/>
                    <a:pt x="261954" y="1111732"/>
                  </a:cubicBezTo>
                  <a:cubicBezTo>
                    <a:pt x="261935" y="1111651"/>
                    <a:pt x="261914" y="1111553"/>
                    <a:pt x="261896" y="1111476"/>
                  </a:cubicBezTo>
                  <a:cubicBezTo>
                    <a:pt x="261699" y="1110585"/>
                    <a:pt x="261480" y="1109734"/>
                    <a:pt x="261265" y="1108884"/>
                  </a:cubicBezTo>
                  <a:cubicBezTo>
                    <a:pt x="261068" y="1107398"/>
                    <a:pt x="260634" y="1105934"/>
                    <a:pt x="260277" y="1104492"/>
                  </a:cubicBezTo>
                  <a:cubicBezTo>
                    <a:pt x="259942" y="1103145"/>
                    <a:pt x="259625" y="1101801"/>
                    <a:pt x="259290" y="1100454"/>
                  </a:cubicBezTo>
                  <a:cubicBezTo>
                    <a:pt x="258539" y="1097504"/>
                    <a:pt x="257887" y="1094496"/>
                    <a:pt x="256958" y="1091608"/>
                  </a:cubicBezTo>
                  <a:cubicBezTo>
                    <a:pt x="256958" y="1091608"/>
                    <a:pt x="256940" y="1091608"/>
                    <a:pt x="256918" y="1091627"/>
                  </a:cubicBezTo>
                  <a:cubicBezTo>
                    <a:pt x="256878" y="1091528"/>
                    <a:pt x="256860" y="1091448"/>
                    <a:pt x="256820" y="1091371"/>
                  </a:cubicBezTo>
                  <a:cubicBezTo>
                    <a:pt x="255712" y="1087136"/>
                    <a:pt x="254608" y="1082901"/>
                    <a:pt x="253522" y="1078667"/>
                  </a:cubicBezTo>
                  <a:cubicBezTo>
                    <a:pt x="250006" y="1064794"/>
                    <a:pt x="246570" y="1050921"/>
                    <a:pt x="243170" y="1037027"/>
                  </a:cubicBezTo>
                  <a:cubicBezTo>
                    <a:pt x="236710" y="1010666"/>
                    <a:pt x="230392" y="984267"/>
                    <a:pt x="224030" y="957888"/>
                  </a:cubicBezTo>
                  <a:cubicBezTo>
                    <a:pt x="210876" y="903328"/>
                    <a:pt x="197719" y="848747"/>
                    <a:pt x="184565" y="794187"/>
                  </a:cubicBezTo>
                  <a:cubicBezTo>
                    <a:pt x="171291" y="739190"/>
                    <a:pt x="158039" y="684174"/>
                    <a:pt x="144783" y="629179"/>
                  </a:cubicBezTo>
                  <a:cubicBezTo>
                    <a:pt x="131294" y="573291"/>
                    <a:pt x="117841" y="517406"/>
                    <a:pt x="104349" y="461500"/>
                  </a:cubicBezTo>
                  <a:cubicBezTo>
                    <a:pt x="91410" y="407908"/>
                    <a:pt x="78515" y="354319"/>
                    <a:pt x="65595" y="300706"/>
                  </a:cubicBezTo>
                  <a:cubicBezTo>
                    <a:pt x="52065" y="244602"/>
                    <a:pt x="38515" y="188516"/>
                    <a:pt x="25025" y="132413"/>
                  </a:cubicBezTo>
                  <a:cubicBezTo>
                    <a:pt x="16689" y="97819"/>
                    <a:pt x="8355" y="63188"/>
                    <a:pt x="0" y="28594"/>
                  </a:cubicBezTo>
                  <a:cubicBezTo>
                    <a:pt x="38419" y="3620"/>
                    <a:pt x="85999" y="-2714"/>
                    <a:pt x="131568" y="966"/>
                  </a:cubicBezTo>
                  <a:cubicBezTo>
                    <a:pt x="140535" y="39021"/>
                    <a:pt x="149502" y="77039"/>
                    <a:pt x="158491" y="115094"/>
                  </a:cubicBezTo>
                  <a:cubicBezTo>
                    <a:pt x="171469" y="170110"/>
                    <a:pt x="184387" y="225144"/>
                    <a:pt x="197402" y="280160"/>
                  </a:cubicBezTo>
                  <a:cubicBezTo>
                    <a:pt x="210913" y="337275"/>
                    <a:pt x="224304" y="394408"/>
                    <a:pt x="237756" y="451541"/>
                  </a:cubicBezTo>
                  <a:cubicBezTo>
                    <a:pt x="250870" y="507309"/>
                    <a:pt x="263907" y="563117"/>
                    <a:pt x="277064" y="618885"/>
                  </a:cubicBezTo>
                  <a:cubicBezTo>
                    <a:pt x="290378" y="675365"/>
                    <a:pt x="303729" y="731805"/>
                    <a:pt x="316985" y="788288"/>
                  </a:cubicBezTo>
                  <a:cubicBezTo>
                    <a:pt x="323602" y="816548"/>
                    <a:pt x="330219" y="844808"/>
                    <a:pt x="336854" y="873049"/>
                  </a:cubicBezTo>
                  <a:cubicBezTo>
                    <a:pt x="343274" y="900477"/>
                    <a:pt x="349811" y="927886"/>
                    <a:pt x="356290" y="955295"/>
                  </a:cubicBezTo>
                  <a:cubicBezTo>
                    <a:pt x="362036" y="979499"/>
                    <a:pt x="367786" y="1003700"/>
                    <a:pt x="373474" y="1027926"/>
                  </a:cubicBezTo>
                  <a:cubicBezTo>
                    <a:pt x="376356" y="1040236"/>
                    <a:pt x="379260" y="1052546"/>
                    <a:pt x="382124" y="1064874"/>
                  </a:cubicBezTo>
                  <a:cubicBezTo>
                    <a:pt x="383232" y="1069624"/>
                    <a:pt x="384317" y="1074355"/>
                    <a:pt x="385382" y="1079104"/>
                  </a:cubicBezTo>
                  <a:cubicBezTo>
                    <a:pt x="385480" y="1079579"/>
                    <a:pt x="385579" y="1080054"/>
                    <a:pt x="385659" y="1080528"/>
                  </a:cubicBezTo>
                  <a:cubicBezTo>
                    <a:pt x="385816" y="1081280"/>
                    <a:pt x="385954" y="1082014"/>
                    <a:pt x="386092" y="1082744"/>
                  </a:cubicBezTo>
                  <a:cubicBezTo>
                    <a:pt x="386508" y="1084976"/>
                    <a:pt x="386942" y="1087210"/>
                    <a:pt x="387357" y="1089448"/>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6" name="Google Shape;1297;p37"/>
            <p:cNvSpPr/>
            <p:nvPr/>
          </p:nvSpPr>
          <p:spPr>
            <a:xfrm>
              <a:off x="9369808" y="3462055"/>
              <a:ext cx="163502" cy="175667"/>
            </a:xfrm>
            <a:custGeom>
              <a:avLst/>
              <a:gdLst/>
              <a:ahLst/>
              <a:cxnLst/>
              <a:rect l="l" t="t" r="r" b="b"/>
              <a:pathLst>
                <a:path w="163502" h="175667" extrusionOk="0">
                  <a:moveTo>
                    <a:pt x="163502" y="138867"/>
                  </a:moveTo>
                  <a:cubicBezTo>
                    <a:pt x="146306" y="134398"/>
                    <a:pt x="128310" y="133720"/>
                    <a:pt x="110745" y="137881"/>
                  </a:cubicBezTo>
                  <a:cubicBezTo>
                    <a:pt x="83581" y="142473"/>
                    <a:pt x="51066" y="152706"/>
                    <a:pt x="34023" y="175668"/>
                  </a:cubicBezTo>
                  <a:cubicBezTo>
                    <a:pt x="33131" y="171908"/>
                    <a:pt x="32208" y="168147"/>
                    <a:pt x="31316" y="164387"/>
                  </a:cubicBezTo>
                  <a:cubicBezTo>
                    <a:pt x="30855" y="162415"/>
                    <a:pt x="30362" y="160504"/>
                    <a:pt x="29901" y="158531"/>
                  </a:cubicBezTo>
                  <a:cubicBezTo>
                    <a:pt x="29163" y="155511"/>
                    <a:pt x="28455" y="152521"/>
                    <a:pt x="27717" y="149531"/>
                  </a:cubicBezTo>
                  <a:cubicBezTo>
                    <a:pt x="25564" y="140532"/>
                    <a:pt x="23379" y="131532"/>
                    <a:pt x="21226" y="122501"/>
                  </a:cubicBezTo>
                  <a:cubicBezTo>
                    <a:pt x="14981" y="96704"/>
                    <a:pt x="8767" y="70907"/>
                    <a:pt x="2553" y="45109"/>
                  </a:cubicBezTo>
                  <a:cubicBezTo>
                    <a:pt x="2523" y="44986"/>
                    <a:pt x="2492" y="44863"/>
                    <a:pt x="2461" y="44739"/>
                  </a:cubicBezTo>
                  <a:cubicBezTo>
                    <a:pt x="1753" y="41873"/>
                    <a:pt x="1077" y="39007"/>
                    <a:pt x="400" y="36140"/>
                  </a:cubicBezTo>
                  <a:cubicBezTo>
                    <a:pt x="246" y="35585"/>
                    <a:pt x="123" y="35031"/>
                    <a:pt x="0" y="34476"/>
                  </a:cubicBezTo>
                  <a:cubicBezTo>
                    <a:pt x="800" y="33798"/>
                    <a:pt x="1630" y="33120"/>
                    <a:pt x="2492" y="32503"/>
                  </a:cubicBezTo>
                  <a:cubicBezTo>
                    <a:pt x="36946" y="4918"/>
                    <a:pt x="82105" y="-3496"/>
                    <a:pt x="125480" y="1251"/>
                  </a:cubicBezTo>
                  <a:cubicBezTo>
                    <a:pt x="127387" y="1466"/>
                    <a:pt x="129264" y="1682"/>
                    <a:pt x="131171" y="1960"/>
                  </a:cubicBezTo>
                  <a:cubicBezTo>
                    <a:pt x="131817" y="4641"/>
                    <a:pt x="132463" y="7322"/>
                    <a:pt x="133078" y="10035"/>
                  </a:cubicBezTo>
                  <a:cubicBezTo>
                    <a:pt x="133201" y="10528"/>
                    <a:pt x="133324" y="11021"/>
                    <a:pt x="133447" y="11514"/>
                  </a:cubicBezTo>
                  <a:cubicBezTo>
                    <a:pt x="140061" y="39561"/>
                    <a:pt x="146644" y="67578"/>
                    <a:pt x="153289" y="95625"/>
                  </a:cubicBezTo>
                  <a:cubicBezTo>
                    <a:pt x="154827" y="102221"/>
                    <a:pt x="156396" y="108817"/>
                    <a:pt x="157934" y="115412"/>
                  </a:cubicBezTo>
                  <a:cubicBezTo>
                    <a:pt x="158642" y="118371"/>
                    <a:pt x="159349" y="121299"/>
                    <a:pt x="160026" y="124258"/>
                  </a:cubicBezTo>
                  <a:cubicBezTo>
                    <a:pt x="160395" y="125830"/>
                    <a:pt x="160795" y="127433"/>
                    <a:pt x="161164" y="129035"/>
                  </a:cubicBezTo>
                  <a:cubicBezTo>
                    <a:pt x="161933" y="132302"/>
                    <a:pt x="162702" y="135600"/>
                    <a:pt x="163502" y="13886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7" name="Google Shape;1298;p37"/>
            <p:cNvSpPr/>
            <p:nvPr/>
          </p:nvSpPr>
          <p:spPr>
            <a:xfrm>
              <a:off x="9731785" y="4826878"/>
              <a:ext cx="52560" cy="85393"/>
            </a:xfrm>
            <a:custGeom>
              <a:avLst/>
              <a:gdLst/>
              <a:ahLst/>
              <a:cxnLst/>
              <a:rect l="l" t="t" r="r" b="b"/>
              <a:pathLst>
                <a:path w="52560" h="85393" extrusionOk="0">
                  <a:moveTo>
                    <a:pt x="52561" y="0"/>
                  </a:moveTo>
                  <a:cubicBezTo>
                    <a:pt x="52382" y="2059"/>
                    <a:pt x="52204" y="4118"/>
                    <a:pt x="52028" y="6155"/>
                  </a:cubicBezTo>
                  <a:cubicBezTo>
                    <a:pt x="51099" y="17278"/>
                    <a:pt x="50152" y="28380"/>
                    <a:pt x="49204" y="39482"/>
                  </a:cubicBezTo>
                  <a:cubicBezTo>
                    <a:pt x="48395" y="50365"/>
                    <a:pt x="47722" y="61251"/>
                    <a:pt x="46854" y="72115"/>
                  </a:cubicBezTo>
                  <a:cubicBezTo>
                    <a:pt x="46005" y="76646"/>
                    <a:pt x="47743" y="85393"/>
                    <a:pt x="41206" y="85393"/>
                  </a:cubicBezTo>
                  <a:cubicBezTo>
                    <a:pt x="41108" y="85393"/>
                    <a:pt x="40988" y="85393"/>
                    <a:pt x="40889" y="85393"/>
                  </a:cubicBezTo>
                  <a:cubicBezTo>
                    <a:pt x="38182" y="84798"/>
                    <a:pt x="37176" y="82761"/>
                    <a:pt x="36958" y="80110"/>
                  </a:cubicBezTo>
                  <a:cubicBezTo>
                    <a:pt x="26489" y="59075"/>
                    <a:pt x="14954" y="38591"/>
                    <a:pt x="3082" y="18286"/>
                  </a:cubicBezTo>
                  <a:cubicBezTo>
                    <a:pt x="2055" y="16545"/>
                    <a:pt x="1027" y="14803"/>
                    <a:pt x="0" y="13062"/>
                  </a:cubicBezTo>
                  <a:cubicBezTo>
                    <a:pt x="16215" y="5560"/>
                    <a:pt x="34506" y="2413"/>
                    <a:pt x="52561" y="0"/>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8" name="Google Shape;1299;p37"/>
            <p:cNvSpPr/>
            <p:nvPr/>
          </p:nvSpPr>
          <p:spPr>
            <a:xfrm>
              <a:off x="9499009" y="3632132"/>
              <a:ext cx="260526" cy="1048993"/>
            </a:xfrm>
            <a:custGeom>
              <a:avLst/>
              <a:gdLst/>
              <a:ahLst/>
              <a:cxnLst/>
              <a:rect l="l" t="t" r="r" b="b"/>
              <a:pathLst>
                <a:path w="260526" h="1048993" extrusionOk="0">
                  <a:moveTo>
                    <a:pt x="260450" y="1045372"/>
                  </a:moveTo>
                  <a:cubicBezTo>
                    <a:pt x="260844" y="1046975"/>
                    <a:pt x="259660" y="1048617"/>
                    <a:pt x="258100" y="1048935"/>
                  </a:cubicBezTo>
                  <a:cubicBezTo>
                    <a:pt x="257903" y="1048975"/>
                    <a:pt x="257706" y="1048993"/>
                    <a:pt x="257506" y="1048993"/>
                  </a:cubicBezTo>
                  <a:cubicBezTo>
                    <a:pt x="256085" y="1048993"/>
                    <a:pt x="254879" y="1047964"/>
                    <a:pt x="254544" y="1046558"/>
                  </a:cubicBezTo>
                  <a:cubicBezTo>
                    <a:pt x="243562" y="1001637"/>
                    <a:pt x="232579" y="956712"/>
                    <a:pt x="221597" y="911790"/>
                  </a:cubicBezTo>
                  <a:cubicBezTo>
                    <a:pt x="210200" y="865065"/>
                    <a:pt x="198784" y="818361"/>
                    <a:pt x="187368" y="771636"/>
                  </a:cubicBezTo>
                  <a:cubicBezTo>
                    <a:pt x="176404" y="726733"/>
                    <a:pt x="165422" y="681830"/>
                    <a:pt x="154461" y="636908"/>
                  </a:cubicBezTo>
                  <a:cubicBezTo>
                    <a:pt x="144230" y="595031"/>
                    <a:pt x="133998" y="553157"/>
                    <a:pt x="123767" y="511281"/>
                  </a:cubicBezTo>
                  <a:cubicBezTo>
                    <a:pt x="113003" y="467249"/>
                    <a:pt x="102236" y="423215"/>
                    <a:pt x="91491" y="379162"/>
                  </a:cubicBezTo>
                  <a:cubicBezTo>
                    <a:pt x="80093" y="332477"/>
                    <a:pt x="68677" y="285774"/>
                    <a:pt x="57262" y="239089"/>
                  </a:cubicBezTo>
                  <a:cubicBezTo>
                    <a:pt x="46002" y="192919"/>
                    <a:pt x="34725" y="146730"/>
                    <a:pt x="23466" y="100539"/>
                  </a:cubicBezTo>
                  <a:cubicBezTo>
                    <a:pt x="19655" y="84925"/>
                    <a:pt x="15843" y="69311"/>
                    <a:pt x="12050" y="53675"/>
                  </a:cubicBezTo>
                  <a:cubicBezTo>
                    <a:pt x="9780" y="44333"/>
                    <a:pt x="7506" y="34973"/>
                    <a:pt x="5255" y="25612"/>
                  </a:cubicBezTo>
                  <a:cubicBezTo>
                    <a:pt x="4209" y="21279"/>
                    <a:pt x="3160" y="16945"/>
                    <a:pt x="2135" y="12609"/>
                  </a:cubicBezTo>
                  <a:cubicBezTo>
                    <a:pt x="1680" y="10649"/>
                    <a:pt x="1228" y="8691"/>
                    <a:pt x="773" y="6731"/>
                  </a:cubicBezTo>
                  <a:cubicBezTo>
                    <a:pt x="496" y="5505"/>
                    <a:pt x="142" y="4238"/>
                    <a:pt x="40" y="2990"/>
                  </a:cubicBezTo>
                  <a:cubicBezTo>
                    <a:pt x="-215" y="1643"/>
                    <a:pt x="773" y="299"/>
                    <a:pt x="2074" y="62"/>
                  </a:cubicBezTo>
                  <a:cubicBezTo>
                    <a:pt x="3320" y="-216"/>
                    <a:pt x="4464" y="478"/>
                    <a:pt x="4898" y="1467"/>
                  </a:cubicBezTo>
                  <a:cubicBezTo>
                    <a:pt x="5608" y="3070"/>
                    <a:pt x="5965" y="4870"/>
                    <a:pt x="6399" y="6553"/>
                  </a:cubicBezTo>
                  <a:cubicBezTo>
                    <a:pt x="7150" y="9481"/>
                    <a:pt x="7882" y="12430"/>
                    <a:pt x="8632" y="15358"/>
                  </a:cubicBezTo>
                  <a:cubicBezTo>
                    <a:pt x="10094" y="21236"/>
                    <a:pt x="11536" y="27132"/>
                    <a:pt x="12998" y="33009"/>
                  </a:cubicBezTo>
                  <a:cubicBezTo>
                    <a:pt x="15406" y="42746"/>
                    <a:pt x="17796" y="52504"/>
                    <a:pt x="20187" y="62259"/>
                  </a:cubicBezTo>
                  <a:cubicBezTo>
                    <a:pt x="26093" y="86342"/>
                    <a:pt x="31999" y="110426"/>
                    <a:pt x="37884" y="134531"/>
                  </a:cubicBezTo>
                  <a:cubicBezTo>
                    <a:pt x="48196" y="176664"/>
                    <a:pt x="58486" y="218815"/>
                    <a:pt x="68797" y="260951"/>
                  </a:cubicBezTo>
                  <a:cubicBezTo>
                    <a:pt x="79543" y="304846"/>
                    <a:pt x="90266" y="348739"/>
                    <a:pt x="100993" y="392653"/>
                  </a:cubicBezTo>
                  <a:cubicBezTo>
                    <a:pt x="112548" y="439991"/>
                    <a:pt x="124084" y="487348"/>
                    <a:pt x="135678" y="534665"/>
                  </a:cubicBezTo>
                  <a:cubicBezTo>
                    <a:pt x="147192" y="581627"/>
                    <a:pt x="158648" y="628608"/>
                    <a:pt x="170126" y="675588"/>
                  </a:cubicBezTo>
                  <a:cubicBezTo>
                    <a:pt x="180911" y="719820"/>
                    <a:pt x="191733" y="764048"/>
                    <a:pt x="202540" y="808280"/>
                  </a:cubicBezTo>
                  <a:cubicBezTo>
                    <a:pt x="213147" y="851698"/>
                    <a:pt x="223754" y="895119"/>
                    <a:pt x="234361" y="938536"/>
                  </a:cubicBezTo>
                  <a:cubicBezTo>
                    <a:pt x="243066" y="974147"/>
                    <a:pt x="251757" y="1009770"/>
                    <a:pt x="260450" y="1045372"/>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69" name="Google Shape;1300;p37"/>
            <p:cNvSpPr/>
            <p:nvPr/>
          </p:nvSpPr>
          <p:spPr>
            <a:xfrm>
              <a:off x="9446625" y="3647604"/>
              <a:ext cx="258392" cy="1048866"/>
            </a:xfrm>
            <a:custGeom>
              <a:avLst/>
              <a:gdLst/>
              <a:ahLst/>
              <a:cxnLst/>
              <a:rect l="l" t="t" r="r" b="b"/>
              <a:pathLst>
                <a:path w="258392" h="1048866" extrusionOk="0">
                  <a:moveTo>
                    <a:pt x="252432" y="1046540"/>
                  </a:moveTo>
                  <a:cubicBezTo>
                    <a:pt x="246547" y="1022259"/>
                    <a:pt x="240660" y="997956"/>
                    <a:pt x="234775" y="973672"/>
                  </a:cubicBezTo>
                  <a:cubicBezTo>
                    <a:pt x="229440" y="951746"/>
                    <a:pt x="224088" y="929817"/>
                    <a:pt x="218815" y="907872"/>
                  </a:cubicBezTo>
                  <a:cubicBezTo>
                    <a:pt x="213619" y="886242"/>
                    <a:pt x="208307" y="864630"/>
                    <a:pt x="203092" y="843000"/>
                  </a:cubicBezTo>
                  <a:cubicBezTo>
                    <a:pt x="197463" y="819745"/>
                    <a:pt x="191815" y="796512"/>
                    <a:pt x="186185" y="773261"/>
                  </a:cubicBezTo>
                  <a:cubicBezTo>
                    <a:pt x="175123" y="727645"/>
                    <a:pt x="164064" y="682030"/>
                    <a:pt x="153002" y="636415"/>
                  </a:cubicBezTo>
                  <a:cubicBezTo>
                    <a:pt x="142534" y="593274"/>
                    <a:pt x="132065" y="550131"/>
                    <a:pt x="121615" y="507009"/>
                  </a:cubicBezTo>
                  <a:cubicBezTo>
                    <a:pt x="110593" y="461510"/>
                    <a:pt x="99552" y="416015"/>
                    <a:pt x="88530" y="370517"/>
                  </a:cubicBezTo>
                  <a:cubicBezTo>
                    <a:pt x="77391" y="324526"/>
                    <a:pt x="66231" y="278553"/>
                    <a:pt x="55089" y="232583"/>
                  </a:cubicBezTo>
                  <a:cubicBezTo>
                    <a:pt x="44383" y="188450"/>
                    <a:pt x="33696" y="144320"/>
                    <a:pt x="23031" y="100169"/>
                  </a:cubicBezTo>
                  <a:cubicBezTo>
                    <a:pt x="19001" y="83544"/>
                    <a:pt x="14971" y="66903"/>
                    <a:pt x="10981" y="50260"/>
                  </a:cubicBezTo>
                  <a:cubicBezTo>
                    <a:pt x="8711" y="40801"/>
                    <a:pt x="6438" y="31320"/>
                    <a:pt x="4186" y="21861"/>
                  </a:cubicBezTo>
                  <a:cubicBezTo>
                    <a:pt x="3180" y="17685"/>
                    <a:pt x="2211" y="13509"/>
                    <a:pt x="1242" y="9336"/>
                  </a:cubicBezTo>
                  <a:cubicBezTo>
                    <a:pt x="1085" y="8642"/>
                    <a:pt x="925" y="7930"/>
                    <a:pt x="768" y="7237"/>
                  </a:cubicBezTo>
                  <a:cubicBezTo>
                    <a:pt x="571" y="6287"/>
                    <a:pt x="313" y="5338"/>
                    <a:pt x="175" y="4367"/>
                  </a:cubicBezTo>
                  <a:cubicBezTo>
                    <a:pt x="18" y="3258"/>
                    <a:pt x="-219" y="2093"/>
                    <a:pt x="430" y="1082"/>
                  </a:cubicBezTo>
                  <a:cubicBezTo>
                    <a:pt x="1082" y="52"/>
                    <a:pt x="2365" y="-324"/>
                    <a:pt x="3432" y="311"/>
                  </a:cubicBezTo>
                  <a:cubicBezTo>
                    <a:pt x="4638" y="983"/>
                    <a:pt x="5032" y="2447"/>
                    <a:pt x="5389" y="3695"/>
                  </a:cubicBezTo>
                  <a:cubicBezTo>
                    <a:pt x="6121" y="6466"/>
                    <a:pt x="6850" y="9215"/>
                    <a:pt x="7542" y="11986"/>
                  </a:cubicBezTo>
                  <a:cubicBezTo>
                    <a:pt x="9043" y="17922"/>
                    <a:pt x="10505" y="23880"/>
                    <a:pt x="11966" y="29838"/>
                  </a:cubicBezTo>
                  <a:cubicBezTo>
                    <a:pt x="14356" y="39494"/>
                    <a:pt x="16706" y="49132"/>
                    <a:pt x="19057" y="58791"/>
                  </a:cubicBezTo>
                  <a:cubicBezTo>
                    <a:pt x="24369" y="80579"/>
                    <a:pt x="29663" y="102369"/>
                    <a:pt x="34958" y="124179"/>
                  </a:cubicBezTo>
                  <a:cubicBezTo>
                    <a:pt x="45940" y="169338"/>
                    <a:pt x="56904" y="214519"/>
                    <a:pt x="67846" y="259699"/>
                  </a:cubicBezTo>
                  <a:cubicBezTo>
                    <a:pt x="78788" y="304822"/>
                    <a:pt x="89730" y="349922"/>
                    <a:pt x="100672" y="395041"/>
                  </a:cubicBezTo>
                  <a:cubicBezTo>
                    <a:pt x="111833" y="441073"/>
                    <a:pt x="123012" y="487104"/>
                    <a:pt x="134172" y="533136"/>
                  </a:cubicBezTo>
                  <a:cubicBezTo>
                    <a:pt x="145431" y="579660"/>
                    <a:pt x="156709" y="626207"/>
                    <a:pt x="168008" y="672734"/>
                  </a:cubicBezTo>
                  <a:cubicBezTo>
                    <a:pt x="173441" y="695117"/>
                    <a:pt x="178870" y="717517"/>
                    <a:pt x="184303" y="739921"/>
                  </a:cubicBezTo>
                  <a:cubicBezTo>
                    <a:pt x="189163" y="760029"/>
                    <a:pt x="194002" y="780115"/>
                    <a:pt x="198918" y="800202"/>
                  </a:cubicBezTo>
                  <a:cubicBezTo>
                    <a:pt x="204704" y="823869"/>
                    <a:pt x="210395" y="847558"/>
                    <a:pt x="216142" y="871247"/>
                  </a:cubicBezTo>
                  <a:cubicBezTo>
                    <a:pt x="221513" y="893433"/>
                    <a:pt x="226906" y="915636"/>
                    <a:pt x="232280" y="937821"/>
                  </a:cubicBezTo>
                  <a:cubicBezTo>
                    <a:pt x="240952" y="973602"/>
                    <a:pt x="249642" y="1009360"/>
                    <a:pt x="258314" y="1045122"/>
                  </a:cubicBezTo>
                  <a:cubicBezTo>
                    <a:pt x="258689" y="1046725"/>
                    <a:pt x="257683" y="1048386"/>
                    <a:pt x="256081" y="1048784"/>
                  </a:cubicBezTo>
                  <a:cubicBezTo>
                    <a:pt x="255847" y="1048842"/>
                    <a:pt x="255616" y="1048867"/>
                    <a:pt x="255385" y="1048867"/>
                  </a:cubicBezTo>
                  <a:cubicBezTo>
                    <a:pt x="254032" y="1048861"/>
                    <a:pt x="252771" y="1047908"/>
                    <a:pt x="252432" y="1046540"/>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0" name="Google Shape;1301;p37"/>
            <p:cNvSpPr/>
            <p:nvPr/>
          </p:nvSpPr>
          <p:spPr>
            <a:xfrm>
              <a:off x="9403843" y="3597166"/>
              <a:ext cx="133087" cy="46831"/>
            </a:xfrm>
            <a:custGeom>
              <a:avLst/>
              <a:gdLst/>
              <a:ahLst/>
              <a:cxnLst/>
              <a:rect l="l" t="t" r="r" b="b"/>
              <a:pathLst>
                <a:path w="133087" h="46831" extrusionOk="0">
                  <a:moveTo>
                    <a:pt x="131605" y="12892"/>
                  </a:moveTo>
                  <a:cubicBezTo>
                    <a:pt x="132100" y="15009"/>
                    <a:pt x="132592" y="17108"/>
                    <a:pt x="133087" y="19204"/>
                  </a:cubicBezTo>
                  <a:cubicBezTo>
                    <a:pt x="87519" y="15524"/>
                    <a:pt x="39936" y="21854"/>
                    <a:pt x="1520" y="46832"/>
                  </a:cubicBezTo>
                  <a:cubicBezTo>
                    <a:pt x="1006" y="44773"/>
                    <a:pt x="514" y="42696"/>
                    <a:pt x="18" y="40637"/>
                  </a:cubicBezTo>
                  <a:cubicBezTo>
                    <a:pt x="18" y="40618"/>
                    <a:pt x="0" y="40578"/>
                    <a:pt x="0" y="40557"/>
                  </a:cubicBezTo>
                  <a:cubicBezTo>
                    <a:pt x="17045" y="17579"/>
                    <a:pt x="49558" y="7368"/>
                    <a:pt x="76697" y="2779"/>
                  </a:cubicBezTo>
                  <a:cubicBezTo>
                    <a:pt x="94277" y="-1397"/>
                    <a:pt x="112270" y="-704"/>
                    <a:pt x="129454" y="3768"/>
                  </a:cubicBezTo>
                  <a:cubicBezTo>
                    <a:pt x="130165" y="6814"/>
                    <a:pt x="130894" y="9843"/>
                    <a:pt x="131605" y="12892"/>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71" name="Google Shape;1302;p37"/>
            <p:cNvSpPr/>
            <p:nvPr/>
          </p:nvSpPr>
          <p:spPr>
            <a:xfrm>
              <a:off x="9353587" y="3371212"/>
              <a:ext cx="148855" cy="132533"/>
            </a:xfrm>
            <a:custGeom>
              <a:avLst/>
              <a:gdLst/>
              <a:ahLst/>
              <a:cxnLst/>
              <a:rect l="l" t="t" r="r" b="b"/>
              <a:pathLst>
                <a:path w="148855" h="132533" extrusionOk="0">
                  <a:moveTo>
                    <a:pt x="147394" y="92796"/>
                  </a:moveTo>
                  <a:cubicBezTo>
                    <a:pt x="147889" y="94855"/>
                    <a:pt x="148381" y="96932"/>
                    <a:pt x="148855" y="98991"/>
                  </a:cubicBezTo>
                  <a:cubicBezTo>
                    <a:pt x="103505" y="88959"/>
                    <a:pt x="52307" y="100951"/>
                    <a:pt x="17958" y="132534"/>
                  </a:cubicBezTo>
                  <a:cubicBezTo>
                    <a:pt x="17484" y="130694"/>
                    <a:pt x="17051" y="128853"/>
                    <a:pt x="16614" y="126992"/>
                  </a:cubicBezTo>
                  <a:cubicBezTo>
                    <a:pt x="16475" y="126437"/>
                    <a:pt x="16337" y="125882"/>
                    <a:pt x="16220" y="125331"/>
                  </a:cubicBezTo>
                  <a:cubicBezTo>
                    <a:pt x="16023" y="124539"/>
                    <a:pt x="15826" y="123728"/>
                    <a:pt x="15648" y="122936"/>
                  </a:cubicBezTo>
                  <a:cubicBezTo>
                    <a:pt x="11658" y="106471"/>
                    <a:pt x="7687" y="90025"/>
                    <a:pt x="3737" y="73560"/>
                  </a:cubicBezTo>
                  <a:cubicBezTo>
                    <a:pt x="3183" y="70037"/>
                    <a:pt x="2531" y="66536"/>
                    <a:pt x="1980" y="62992"/>
                  </a:cubicBezTo>
                  <a:cubicBezTo>
                    <a:pt x="1623" y="60754"/>
                    <a:pt x="1350" y="58498"/>
                    <a:pt x="993" y="56242"/>
                  </a:cubicBezTo>
                  <a:cubicBezTo>
                    <a:pt x="657" y="54106"/>
                    <a:pt x="341" y="51967"/>
                    <a:pt x="122" y="49809"/>
                  </a:cubicBezTo>
                  <a:cubicBezTo>
                    <a:pt x="122" y="49769"/>
                    <a:pt x="104" y="49729"/>
                    <a:pt x="104" y="49689"/>
                  </a:cubicBezTo>
                  <a:cubicBezTo>
                    <a:pt x="24" y="48601"/>
                    <a:pt x="-35" y="47532"/>
                    <a:pt x="24" y="46444"/>
                  </a:cubicBezTo>
                  <a:cubicBezTo>
                    <a:pt x="64" y="45948"/>
                    <a:pt x="82" y="45454"/>
                    <a:pt x="122" y="44958"/>
                  </a:cubicBezTo>
                  <a:lnTo>
                    <a:pt x="122" y="44940"/>
                  </a:lnTo>
                  <a:cubicBezTo>
                    <a:pt x="162" y="44425"/>
                    <a:pt x="221" y="43932"/>
                    <a:pt x="279" y="43436"/>
                  </a:cubicBezTo>
                  <a:cubicBezTo>
                    <a:pt x="279" y="43417"/>
                    <a:pt x="279" y="43377"/>
                    <a:pt x="297" y="43355"/>
                  </a:cubicBezTo>
                  <a:cubicBezTo>
                    <a:pt x="553" y="41932"/>
                    <a:pt x="928" y="40603"/>
                    <a:pt x="1365" y="39238"/>
                  </a:cubicBezTo>
                  <a:cubicBezTo>
                    <a:pt x="1346" y="39358"/>
                    <a:pt x="1306" y="39475"/>
                    <a:pt x="1266" y="39614"/>
                  </a:cubicBezTo>
                  <a:cubicBezTo>
                    <a:pt x="1583" y="38584"/>
                    <a:pt x="1977" y="37595"/>
                    <a:pt x="2312" y="36587"/>
                  </a:cubicBezTo>
                  <a:cubicBezTo>
                    <a:pt x="22976" y="3146"/>
                    <a:pt x="89736" y="-11121"/>
                    <a:pt x="121677" y="9797"/>
                  </a:cubicBezTo>
                  <a:cubicBezTo>
                    <a:pt x="121757" y="9856"/>
                    <a:pt x="121815" y="9918"/>
                    <a:pt x="121873" y="9976"/>
                  </a:cubicBezTo>
                  <a:cubicBezTo>
                    <a:pt x="121972" y="10056"/>
                    <a:pt x="122092" y="10155"/>
                    <a:pt x="122190" y="10253"/>
                  </a:cubicBezTo>
                  <a:cubicBezTo>
                    <a:pt x="122486" y="10491"/>
                    <a:pt x="122784" y="10728"/>
                    <a:pt x="123061" y="10987"/>
                  </a:cubicBezTo>
                  <a:cubicBezTo>
                    <a:pt x="123079" y="10987"/>
                    <a:pt x="123079" y="10987"/>
                    <a:pt x="123079" y="11027"/>
                  </a:cubicBezTo>
                  <a:cubicBezTo>
                    <a:pt x="123098" y="11027"/>
                    <a:pt x="123119" y="11046"/>
                    <a:pt x="123138" y="11067"/>
                  </a:cubicBezTo>
                  <a:cubicBezTo>
                    <a:pt x="123553" y="11304"/>
                    <a:pt x="123947" y="11662"/>
                    <a:pt x="124282" y="12097"/>
                  </a:cubicBezTo>
                  <a:cubicBezTo>
                    <a:pt x="124301" y="12097"/>
                    <a:pt x="124301" y="12115"/>
                    <a:pt x="124322" y="12155"/>
                  </a:cubicBezTo>
                  <a:cubicBezTo>
                    <a:pt x="124341" y="12155"/>
                    <a:pt x="124341" y="12155"/>
                    <a:pt x="124341" y="12174"/>
                  </a:cubicBezTo>
                  <a:cubicBezTo>
                    <a:pt x="124697" y="12491"/>
                    <a:pt x="125033" y="12827"/>
                    <a:pt x="125347" y="13163"/>
                  </a:cubicBezTo>
                  <a:lnTo>
                    <a:pt x="125365" y="13163"/>
                  </a:lnTo>
                  <a:cubicBezTo>
                    <a:pt x="125423" y="13243"/>
                    <a:pt x="125503" y="13320"/>
                    <a:pt x="125562" y="13400"/>
                  </a:cubicBezTo>
                  <a:cubicBezTo>
                    <a:pt x="125799" y="13758"/>
                    <a:pt x="126036" y="14112"/>
                    <a:pt x="126254" y="14488"/>
                  </a:cubicBezTo>
                  <a:cubicBezTo>
                    <a:pt x="126254" y="14507"/>
                    <a:pt x="126273" y="14528"/>
                    <a:pt x="126312" y="14568"/>
                  </a:cubicBezTo>
                  <a:cubicBezTo>
                    <a:pt x="126312" y="14568"/>
                    <a:pt x="126312" y="14587"/>
                    <a:pt x="126331" y="14587"/>
                  </a:cubicBezTo>
                  <a:cubicBezTo>
                    <a:pt x="127082" y="15536"/>
                    <a:pt x="127734" y="16526"/>
                    <a:pt x="128346" y="17555"/>
                  </a:cubicBezTo>
                  <a:cubicBezTo>
                    <a:pt x="132613" y="24718"/>
                    <a:pt x="133975" y="33545"/>
                    <a:pt x="135418" y="42055"/>
                  </a:cubicBezTo>
                  <a:cubicBezTo>
                    <a:pt x="139131" y="57767"/>
                    <a:pt x="142844" y="73520"/>
                    <a:pt x="146557" y="89233"/>
                  </a:cubicBezTo>
                  <a:cubicBezTo>
                    <a:pt x="146736" y="90025"/>
                    <a:pt x="146933" y="90817"/>
                    <a:pt x="147111" y="91609"/>
                  </a:cubicBezTo>
                  <a:lnTo>
                    <a:pt x="147092" y="91609"/>
                  </a:lnTo>
                  <a:cubicBezTo>
                    <a:pt x="147151" y="91905"/>
                    <a:pt x="147212" y="92204"/>
                    <a:pt x="147249" y="92500"/>
                  </a:cubicBezTo>
                  <a:cubicBezTo>
                    <a:pt x="147268" y="92500"/>
                    <a:pt x="147268" y="92500"/>
                    <a:pt x="147249" y="92518"/>
                  </a:cubicBezTo>
                  <a:cubicBezTo>
                    <a:pt x="147289" y="92617"/>
                    <a:pt x="147329" y="92697"/>
                    <a:pt x="147348" y="92796"/>
                  </a:cubicBezTo>
                  <a:cubicBezTo>
                    <a:pt x="147375" y="92796"/>
                    <a:pt x="147375" y="92796"/>
                    <a:pt x="147394" y="9279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3260">
            <a:alpha val="96863"/>
          </a:srgbClr>
        </a:solidFill>
        <a:effectLst/>
      </p:bgPr>
    </p:bg>
    <p:spTree>
      <p:nvGrpSpPr>
        <p:cNvPr id="1" name="Shape 335"/>
        <p:cNvGrpSpPr/>
        <p:nvPr/>
      </p:nvGrpSpPr>
      <p:grpSpPr>
        <a:xfrm>
          <a:off x="0" y="0"/>
          <a:ext cx="0" cy="0"/>
          <a:chOff x="0" y="0"/>
          <a:chExt cx="0" cy="0"/>
        </a:xfrm>
      </p:grpSpPr>
      <p:sp>
        <p:nvSpPr>
          <p:cNvPr id="336" name="Google Shape;336;p18"/>
          <p:cNvSpPr txBox="1"/>
          <p:nvPr/>
        </p:nvSpPr>
        <p:spPr>
          <a:xfrm>
            <a:off x="630108" y="1329202"/>
            <a:ext cx="6342000" cy="615553"/>
          </a:xfrm>
          <a:prstGeom prst="rect">
            <a:avLst/>
          </a:prstGeom>
          <a:noFill/>
          <a:ln>
            <a:noFill/>
          </a:ln>
        </p:spPr>
        <p:txBody>
          <a:bodyPr spcFirstLastPara="1" wrap="square" lIns="0" tIns="0" rIns="0" bIns="0" anchor="t" anchorCtr="0">
            <a:spAutoFit/>
          </a:bodyPr>
          <a:lstStyle/>
          <a:p>
            <a:pPr>
              <a:buClr>
                <a:srgbClr val="000000"/>
              </a:buClr>
              <a:buFont typeface="Arial"/>
              <a:buNone/>
            </a:pPr>
            <a:r>
              <a:rPr lang="en" sz="4000" b="1" kern="0" dirty="0" smtClean="0">
                <a:solidFill>
                  <a:srgbClr val="FFFFFF"/>
                </a:solidFill>
                <a:latin typeface="Quicksand"/>
                <a:ea typeface="Quicksand"/>
                <a:cs typeface="Quicksand"/>
                <a:sym typeface="Quicksand"/>
              </a:rPr>
              <a:t>About App</a:t>
            </a:r>
            <a:endParaRPr sz="700" kern="0" dirty="0">
              <a:solidFill>
                <a:srgbClr val="FFFFFF"/>
              </a:solidFill>
              <a:cs typeface="Arial"/>
              <a:sym typeface="Arial"/>
            </a:endParaRPr>
          </a:p>
        </p:txBody>
      </p:sp>
      <p:sp>
        <p:nvSpPr>
          <p:cNvPr id="337" name="Google Shape;337;p18"/>
          <p:cNvSpPr txBox="1"/>
          <p:nvPr/>
        </p:nvSpPr>
        <p:spPr>
          <a:xfrm>
            <a:off x="630108" y="4396446"/>
            <a:ext cx="2189292" cy="960263"/>
          </a:xfrm>
          <a:prstGeom prst="rect">
            <a:avLst/>
          </a:prstGeom>
          <a:noFill/>
          <a:ln>
            <a:noFill/>
          </a:ln>
        </p:spPr>
        <p:txBody>
          <a:bodyPr spcFirstLastPara="1" wrap="square" lIns="0" tIns="0" rIns="0" bIns="0" anchor="t" anchorCtr="0">
            <a:spAutoFit/>
          </a:bodyPr>
          <a:lstStyle/>
          <a:p>
            <a:pPr marL="457200" indent="-304800">
              <a:lnSpc>
                <a:spcPct val="130000"/>
              </a:lnSpc>
              <a:buClr>
                <a:srgbClr val="FFFFFF"/>
              </a:buClr>
              <a:buSzPts val="1200"/>
              <a:buFont typeface="Quicksand"/>
              <a:buChar char="●"/>
            </a:pPr>
            <a:r>
              <a:rPr lang="en-US" sz="1200" b="1" kern="0" dirty="0">
                <a:solidFill>
                  <a:srgbClr val="FFFFFF"/>
                </a:solidFill>
                <a:latin typeface="Quicksand"/>
                <a:ea typeface="Quicksand"/>
                <a:cs typeface="Quicksand"/>
                <a:sym typeface="Quicksand"/>
              </a:rPr>
              <a:t>Virtual Desktop </a:t>
            </a:r>
            <a:r>
              <a:rPr lang="en-US" sz="1200" b="1" kern="0" dirty="0" smtClean="0">
                <a:solidFill>
                  <a:srgbClr val="FFFFFF"/>
                </a:solidFill>
                <a:latin typeface="Quicksand"/>
                <a:ea typeface="Quicksand"/>
                <a:cs typeface="Quicksand"/>
                <a:sym typeface="Quicksand"/>
              </a:rPr>
              <a:t>Assistant - Eve</a:t>
            </a:r>
            <a:endParaRPr lang="en-US" sz="1200" b="1" kern="0" dirty="0">
              <a:solidFill>
                <a:srgbClr val="FFFFFF"/>
              </a:solidFill>
              <a:latin typeface="Quicksand"/>
              <a:ea typeface="Quicksand"/>
              <a:cs typeface="Quicksand"/>
              <a:sym typeface="Quicksand"/>
            </a:endParaRPr>
          </a:p>
          <a:p>
            <a:pPr marL="457200" indent="-304800">
              <a:lnSpc>
                <a:spcPct val="130000"/>
              </a:lnSpc>
              <a:buClr>
                <a:srgbClr val="FFFFFF"/>
              </a:buClr>
              <a:buSzPts val="1200"/>
              <a:buFont typeface="Quicksand"/>
              <a:buChar char="●"/>
            </a:pPr>
            <a:r>
              <a:rPr lang="en-US" sz="1200" b="1" kern="0" dirty="0">
                <a:solidFill>
                  <a:srgbClr val="FFFFFF"/>
                </a:solidFill>
                <a:latin typeface="Quicksand"/>
                <a:cs typeface="Arial"/>
                <a:sym typeface="Quicksand"/>
              </a:rPr>
              <a:t>Performs </a:t>
            </a:r>
            <a:r>
              <a:rPr lang="en-US" sz="1200" b="1" kern="0" dirty="0" smtClean="0">
                <a:solidFill>
                  <a:srgbClr val="FFFFFF"/>
                </a:solidFill>
                <a:latin typeface="Quicksand"/>
                <a:cs typeface="Arial"/>
                <a:sym typeface="Quicksand"/>
              </a:rPr>
              <a:t>tasks/services</a:t>
            </a:r>
            <a:endParaRPr lang="en-US" sz="1200" b="1" kern="0" dirty="0">
              <a:solidFill>
                <a:srgbClr val="FFFFFF"/>
              </a:solidFill>
              <a:latin typeface="Quicksand"/>
              <a:cs typeface="Arial"/>
              <a:sym typeface="Quicksand"/>
            </a:endParaRPr>
          </a:p>
          <a:p>
            <a:pPr marL="457200" indent="-304800">
              <a:lnSpc>
                <a:spcPct val="130000"/>
              </a:lnSpc>
              <a:buClr>
                <a:srgbClr val="FFFFFF"/>
              </a:buClr>
              <a:buSzPts val="1200"/>
              <a:buFont typeface="Quicksand"/>
              <a:buChar char="●"/>
            </a:pPr>
            <a:r>
              <a:rPr lang="en-US" sz="1200" b="1" kern="0" dirty="0">
                <a:solidFill>
                  <a:srgbClr val="FFFFFF"/>
                </a:solidFill>
                <a:latin typeface="Quicksand"/>
                <a:cs typeface="Arial"/>
                <a:sym typeface="Quicksand"/>
              </a:rPr>
              <a:t>Uses voice commands</a:t>
            </a:r>
            <a:endParaRPr sz="700" b="1" kern="0" dirty="0">
              <a:solidFill>
                <a:srgbClr val="FFFFFF"/>
              </a:solidFill>
              <a:cs typeface="Arial"/>
              <a:sym typeface="Arial"/>
            </a:endParaRPr>
          </a:p>
        </p:txBody>
      </p:sp>
      <p:grpSp>
        <p:nvGrpSpPr>
          <p:cNvPr id="338" name="Google Shape;338;p18"/>
          <p:cNvGrpSpPr/>
          <p:nvPr/>
        </p:nvGrpSpPr>
        <p:grpSpPr>
          <a:xfrm>
            <a:off x="630108" y="3809945"/>
            <a:ext cx="2078294" cy="276999"/>
            <a:chOff x="0" y="19050"/>
            <a:chExt cx="5542116" cy="554059"/>
          </a:xfrm>
        </p:grpSpPr>
        <p:sp>
          <p:nvSpPr>
            <p:cNvPr id="339" name="Google Shape;339;p18"/>
            <p:cNvSpPr/>
            <p:nvPr/>
          </p:nvSpPr>
          <p:spPr>
            <a:xfrm>
              <a:off x="0" y="71643"/>
              <a:ext cx="465582" cy="465582"/>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lt2"/>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kern="0">
                <a:solidFill>
                  <a:srgbClr val="FFFFFF"/>
                </a:solidFill>
                <a:cs typeface="Arial"/>
                <a:sym typeface="Arial"/>
              </a:endParaRPr>
            </a:p>
          </p:txBody>
        </p:sp>
        <p:sp>
          <p:nvSpPr>
            <p:cNvPr id="340" name="Google Shape;340;p18"/>
            <p:cNvSpPr txBox="1"/>
            <p:nvPr/>
          </p:nvSpPr>
          <p:spPr>
            <a:xfrm>
              <a:off x="929616" y="19050"/>
              <a:ext cx="4612500" cy="554059"/>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sz="1500" b="1" kern="0" dirty="0">
                  <a:solidFill>
                    <a:srgbClr val="FFFFFF"/>
                  </a:solidFill>
                  <a:latin typeface="Quicksand"/>
                  <a:ea typeface="Quicksand"/>
                  <a:cs typeface="Quicksand"/>
                  <a:sym typeface="Quicksand"/>
                </a:rPr>
                <a:t>About Project</a:t>
              </a:r>
              <a:endParaRPr sz="700" kern="0" dirty="0">
                <a:solidFill>
                  <a:srgbClr val="FFFFFF"/>
                </a:solidFill>
                <a:cs typeface="Arial"/>
                <a:sym typeface="Arial"/>
              </a:endParaRPr>
            </a:p>
          </p:txBody>
        </p:sp>
      </p:grpSp>
      <p:sp>
        <p:nvSpPr>
          <p:cNvPr id="341" name="Google Shape;341;p18"/>
          <p:cNvSpPr txBox="1"/>
          <p:nvPr/>
        </p:nvSpPr>
        <p:spPr>
          <a:xfrm>
            <a:off x="3532841" y="4396474"/>
            <a:ext cx="2078400" cy="2160591"/>
          </a:xfrm>
          <a:prstGeom prst="rect">
            <a:avLst/>
          </a:prstGeom>
          <a:noFill/>
          <a:ln>
            <a:noFill/>
          </a:ln>
        </p:spPr>
        <p:txBody>
          <a:bodyPr spcFirstLastPara="1" wrap="square" lIns="0" tIns="0" rIns="0" bIns="0" anchor="t" anchorCtr="0">
            <a:spAutoFit/>
          </a:bodyPr>
          <a:lstStyle/>
          <a:p>
            <a:pPr marL="457200" indent="-304800">
              <a:lnSpc>
                <a:spcPct val="130000"/>
              </a:lnSpc>
              <a:buClr>
                <a:srgbClr val="FFFFFF"/>
              </a:buClr>
              <a:buSzPts val="1200"/>
              <a:buFont typeface="Quicksand"/>
              <a:buChar char="●"/>
            </a:pPr>
            <a:r>
              <a:rPr lang="en-US" sz="1200" b="1" kern="0" dirty="0">
                <a:solidFill>
                  <a:srgbClr val="FFFFFF"/>
                </a:solidFill>
                <a:latin typeface="Quicksand"/>
                <a:ea typeface="Quicksand"/>
                <a:cs typeface="Quicksand"/>
                <a:sym typeface="Quicksand"/>
              </a:rPr>
              <a:t>The project theme brought an interest to me</a:t>
            </a:r>
            <a:endParaRPr sz="700" b="1" kern="0" dirty="0">
              <a:solidFill>
                <a:srgbClr val="FFFFFF"/>
              </a:solidFill>
              <a:cs typeface="Arial"/>
              <a:sym typeface="Arial"/>
            </a:endParaRPr>
          </a:p>
          <a:p>
            <a:pPr marL="457200" indent="-304800">
              <a:lnSpc>
                <a:spcPct val="130000"/>
              </a:lnSpc>
              <a:buClr>
                <a:srgbClr val="FFFFFF"/>
              </a:buClr>
              <a:buSzPts val="1200"/>
              <a:buFont typeface="Quicksand"/>
              <a:buChar char="●"/>
            </a:pPr>
            <a:r>
              <a:rPr lang="en-US" sz="1200" b="1" kern="0" dirty="0">
                <a:solidFill>
                  <a:srgbClr val="FFFFFF"/>
                </a:solidFill>
                <a:latin typeface="Quicksand"/>
                <a:ea typeface="Quicksand"/>
                <a:cs typeface="Quicksand"/>
                <a:sym typeface="Quicksand"/>
              </a:rPr>
              <a:t>Capable of multitasking and is more approachable for users</a:t>
            </a:r>
            <a:endParaRPr sz="700" b="1" kern="0" dirty="0">
              <a:solidFill>
                <a:srgbClr val="FFFFFF"/>
              </a:solidFill>
              <a:cs typeface="Arial"/>
              <a:sym typeface="Arial"/>
            </a:endParaRPr>
          </a:p>
          <a:p>
            <a:pPr marL="457200" indent="-304800">
              <a:lnSpc>
                <a:spcPct val="130000"/>
              </a:lnSpc>
              <a:buClr>
                <a:srgbClr val="FFFFFF"/>
              </a:buClr>
              <a:buSzPts val="1200"/>
              <a:buFont typeface="Quicksand"/>
              <a:buChar char="●"/>
            </a:pPr>
            <a:r>
              <a:rPr lang="en" sz="1200" b="1" kern="0" dirty="0">
                <a:solidFill>
                  <a:srgbClr val="FFFFFF"/>
                </a:solidFill>
                <a:latin typeface="Quicksand"/>
                <a:ea typeface="Quicksand"/>
                <a:cs typeface="Quicksand"/>
                <a:sym typeface="Quicksand"/>
              </a:rPr>
              <a:t>Helps users to perform tasks efficiently</a:t>
            </a:r>
            <a:endParaRPr sz="700" b="1" kern="0" dirty="0">
              <a:solidFill>
                <a:srgbClr val="FFFFFF"/>
              </a:solidFill>
              <a:cs typeface="Arial"/>
              <a:sym typeface="Arial"/>
            </a:endParaRPr>
          </a:p>
        </p:txBody>
      </p:sp>
      <p:grpSp>
        <p:nvGrpSpPr>
          <p:cNvPr id="342" name="Google Shape;342;p18"/>
          <p:cNvGrpSpPr/>
          <p:nvPr/>
        </p:nvGrpSpPr>
        <p:grpSpPr>
          <a:xfrm>
            <a:off x="3532841" y="3809945"/>
            <a:ext cx="2078294" cy="276999"/>
            <a:chOff x="0" y="19050"/>
            <a:chExt cx="5542117" cy="554059"/>
          </a:xfrm>
        </p:grpSpPr>
        <p:sp>
          <p:nvSpPr>
            <p:cNvPr id="343" name="Google Shape;343;p18"/>
            <p:cNvSpPr/>
            <p:nvPr/>
          </p:nvSpPr>
          <p:spPr>
            <a:xfrm>
              <a:off x="0" y="71643"/>
              <a:ext cx="465582" cy="465582"/>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accent1"/>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kern="0">
                <a:solidFill>
                  <a:srgbClr val="FFFFFF"/>
                </a:solidFill>
                <a:cs typeface="Arial"/>
                <a:sym typeface="Arial"/>
              </a:endParaRPr>
            </a:p>
          </p:txBody>
        </p:sp>
        <p:sp>
          <p:nvSpPr>
            <p:cNvPr id="344" name="Google Shape;344;p18"/>
            <p:cNvSpPr txBox="1"/>
            <p:nvPr/>
          </p:nvSpPr>
          <p:spPr>
            <a:xfrm>
              <a:off x="929616" y="19050"/>
              <a:ext cx="4612501" cy="554059"/>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sz="1500" b="1" kern="0" dirty="0">
                  <a:solidFill>
                    <a:srgbClr val="FFFFFF"/>
                  </a:solidFill>
                  <a:latin typeface="Quicksand"/>
                  <a:ea typeface="Quicksand"/>
                  <a:cs typeface="Quicksand"/>
                  <a:sym typeface="Quicksand"/>
                </a:rPr>
                <a:t>Motive</a:t>
              </a:r>
              <a:endParaRPr sz="700" kern="0" dirty="0">
                <a:solidFill>
                  <a:srgbClr val="FFFFFF"/>
                </a:solidFill>
                <a:cs typeface="Arial"/>
                <a:sym typeface="Arial"/>
              </a:endParaRPr>
            </a:p>
          </p:txBody>
        </p:sp>
      </p:grpSp>
      <p:sp>
        <p:nvSpPr>
          <p:cNvPr id="345" name="Google Shape;345;p18"/>
          <p:cNvSpPr txBox="1"/>
          <p:nvPr/>
        </p:nvSpPr>
        <p:spPr>
          <a:xfrm>
            <a:off x="6435573" y="4396407"/>
            <a:ext cx="2078400" cy="1440394"/>
          </a:xfrm>
          <a:prstGeom prst="rect">
            <a:avLst/>
          </a:prstGeom>
          <a:noFill/>
          <a:ln>
            <a:noFill/>
          </a:ln>
        </p:spPr>
        <p:txBody>
          <a:bodyPr spcFirstLastPara="1" wrap="square" lIns="0" tIns="0" rIns="0" bIns="0" anchor="t" anchorCtr="0">
            <a:spAutoFit/>
          </a:bodyPr>
          <a:lstStyle/>
          <a:p>
            <a:pPr marL="457200" indent="-304800">
              <a:lnSpc>
                <a:spcPct val="130000"/>
              </a:lnSpc>
              <a:buClr>
                <a:srgbClr val="FFFFFF"/>
              </a:buClr>
              <a:buSzPts val="1200"/>
              <a:buFont typeface="Quicksand"/>
              <a:buChar char="●"/>
            </a:pPr>
            <a:r>
              <a:rPr lang="en-US" sz="1200" b="1" kern="0" dirty="0">
                <a:solidFill>
                  <a:srgbClr val="FFFFFF"/>
                </a:solidFill>
                <a:latin typeface="Quicksand"/>
                <a:ea typeface="Quicksand"/>
                <a:cs typeface="Quicksand"/>
                <a:sym typeface="Quicksand"/>
              </a:rPr>
              <a:t>Setting reminders/schedules</a:t>
            </a:r>
            <a:endParaRPr sz="700" b="1" kern="0" dirty="0">
              <a:solidFill>
                <a:srgbClr val="FFFFFF"/>
              </a:solidFill>
              <a:cs typeface="Arial"/>
              <a:sym typeface="Arial"/>
            </a:endParaRPr>
          </a:p>
          <a:p>
            <a:pPr marL="457200" indent="-304800">
              <a:lnSpc>
                <a:spcPct val="130000"/>
              </a:lnSpc>
              <a:buClr>
                <a:srgbClr val="FFFFFF"/>
              </a:buClr>
              <a:buSzPts val="1200"/>
              <a:buFont typeface="Quicksand"/>
              <a:buChar char="●"/>
            </a:pPr>
            <a:r>
              <a:rPr lang="en-US" sz="1200" b="1" kern="0" dirty="0">
                <a:solidFill>
                  <a:srgbClr val="FFFFFF"/>
                </a:solidFill>
                <a:latin typeface="Quicksand"/>
                <a:ea typeface="Quicksand"/>
                <a:cs typeface="Quicksand"/>
                <a:sym typeface="Quicksand"/>
              </a:rPr>
              <a:t>Locate local resources</a:t>
            </a:r>
            <a:endParaRPr sz="700" b="1" kern="0" dirty="0">
              <a:solidFill>
                <a:srgbClr val="FFFFFF"/>
              </a:solidFill>
              <a:cs typeface="Arial"/>
              <a:sym typeface="Arial"/>
            </a:endParaRPr>
          </a:p>
          <a:p>
            <a:pPr marL="457200" indent="-304800">
              <a:lnSpc>
                <a:spcPct val="130000"/>
              </a:lnSpc>
              <a:buClr>
                <a:srgbClr val="FFFFFF"/>
              </a:buClr>
              <a:buSzPts val="1200"/>
              <a:buFont typeface="Quicksand"/>
              <a:buChar char="●"/>
            </a:pPr>
            <a:r>
              <a:rPr lang="en" sz="1200" b="1" kern="0" dirty="0">
                <a:solidFill>
                  <a:srgbClr val="FFFFFF"/>
                </a:solidFill>
                <a:latin typeface="Quicksand"/>
                <a:ea typeface="Quicksand"/>
                <a:cs typeface="Quicksand"/>
                <a:sym typeface="Quicksand"/>
              </a:rPr>
              <a:t>Open applications and many more</a:t>
            </a:r>
          </a:p>
          <a:p>
            <a:pPr marL="457200" indent="-304800">
              <a:lnSpc>
                <a:spcPct val="130000"/>
              </a:lnSpc>
              <a:buClr>
                <a:srgbClr val="FFFFFF"/>
              </a:buClr>
              <a:buSzPts val="1200"/>
              <a:buFont typeface="Quicksand"/>
              <a:buChar char="●"/>
            </a:pPr>
            <a:r>
              <a:rPr lang="en" sz="1200" b="1" kern="0" dirty="0">
                <a:solidFill>
                  <a:srgbClr val="FFFFFF"/>
                </a:solidFill>
                <a:latin typeface="Quicksand"/>
                <a:cs typeface="Arial"/>
                <a:sym typeface="Quicksand"/>
              </a:rPr>
              <a:t>Available 24/7</a:t>
            </a:r>
            <a:endParaRPr sz="700" b="1" kern="0" dirty="0">
              <a:solidFill>
                <a:srgbClr val="FFFFFF"/>
              </a:solidFill>
              <a:cs typeface="Arial"/>
              <a:sym typeface="Arial"/>
            </a:endParaRPr>
          </a:p>
        </p:txBody>
      </p:sp>
      <p:grpSp>
        <p:nvGrpSpPr>
          <p:cNvPr id="346" name="Google Shape;346;p18"/>
          <p:cNvGrpSpPr/>
          <p:nvPr/>
        </p:nvGrpSpPr>
        <p:grpSpPr>
          <a:xfrm>
            <a:off x="6435573" y="3809945"/>
            <a:ext cx="2078294" cy="276999"/>
            <a:chOff x="0" y="19050"/>
            <a:chExt cx="5542116" cy="554059"/>
          </a:xfrm>
        </p:grpSpPr>
        <p:sp>
          <p:nvSpPr>
            <p:cNvPr id="347" name="Google Shape;347;p18"/>
            <p:cNvSpPr/>
            <p:nvPr/>
          </p:nvSpPr>
          <p:spPr>
            <a:xfrm>
              <a:off x="0" y="71643"/>
              <a:ext cx="465582" cy="465582"/>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dk2"/>
            </a:solidFill>
            <a:ln>
              <a:noFill/>
            </a:ln>
          </p:spPr>
          <p:txBody>
            <a:bodyPr spcFirstLastPara="1" wrap="square" lIns="45725" tIns="45725" rIns="45725" bIns="45725" anchor="ctr" anchorCtr="0">
              <a:noAutofit/>
            </a:bodyPr>
            <a:lstStyle/>
            <a:p>
              <a:pPr>
                <a:lnSpc>
                  <a:spcPct val="120000"/>
                </a:lnSpc>
                <a:buClr>
                  <a:srgbClr val="000000"/>
                </a:buClr>
                <a:buFont typeface="Arial"/>
                <a:buNone/>
              </a:pPr>
              <a:endParaRPr sz="1400" kern="0">
                <a:solidFill>
                  <a:srgbClr val="FFFFFF"/>
                </a:solidFill>
                <a:cs typeface="Arial"/>
                <a:sym typeface="Arial"/>
              </a:endParaRPr>
            </a:p>
          </p:txBody>
        </p:sp>
        <p:sp>
          <p:nvSpPr>
            <p:cNvPr id="348" name="Google Shape;348;p18"/>
            <p:cNvSpPr txBox="1"/>
            <p:nvPr/>
          </p:nvSpPr>
          <p:spPr>
            <a:xfrm>
              <a:off x="929616" y="19050"/>
              <a:ext cx="4612500" cy="554059"/>
            </a:xfrm>
            <a:prstGeom prst="rect">
              <a:avLst/>
            </a:prstGeom>
            <a:noFill/>
            <a:ln>
              <a:noFill/>
            </a:ln>
          </p:spPr>
          <p:txBody>
            <a:bodyPr spcFirstLastPara="1" wrap="square" lIns="0" tIns="0" rIns="0" bIns="0" anchor="t" anchorCtr="0">
              <a:spAutoFit/>
            </a:bodyPr>
            <a:lstStyle/>
            <a:p>
              <a:pPr>
                <a:lnSpc>
                  <a:spcPct val="120000"/>
                </a:lnSpc>
                <a:buClr>
                  <a:srgbClr val="000000"/>
                </a:buClr>
                <a:buFont typeface="Arial"/>
                <a:buNone/>
              </a:pPr>
              <a:r>
                <a:rPr lang="en" sz="1500" b="1" kern="0" dirty="0">
                  <a:solidFill>
                    <a:srgbClr val="FFFFFF"/>
                  </a:solidFill>
                  <a:latin typeface="Quicksand"/>
                  <a:cs typeface="Arial"/>
                  <a:sym typeface="Quicksand"/>
                </a:rPr>
                <a:t>Benefits</a:t>
              </a:r>
              <a:endParaRPr sz="700" kern="0" dirty="0">
                <a:solidFill>
                  <a:srgbClr val="FFFFFF"/>
                </a:solidFill>
                <a:cs typeface="Arial"/>
                <a:sym typeface="Arial"/>
              </a:endParaRPr>
            </a:p>
          </p:txBody>
        </p:sp>
      </p:grpSp>
      <p:grpSp>
        <p:nvGrpSpPr>
          <p:cNvPr id="33" name="Google Shape;1038;p36"/>
          <p:cNvGrpSpPr/>
          <p:nvPr/>
        </p:nvGrpSpPr>
        <p:grpSpPr>
          <a:xfrm>
            <a:off x="7450994" y="1066800"/>
            <a:ext cx="868676" cy="1319520"/>
            <a:chOff x="6995678" y="1603203"/>
            <a:chExt cx="350980" cy="399854"/>
          </a:xfrm>
        </p:grpSpPr>
        <p:sp>
          <p:nvSpPr>
            <p:cNvPr id="34" name="Google Shape;1039;p36"/>
            <p:cNvSpPr/>
            <p:nvPr/>
          </p:nvSpPr>
          <p:spPr>
            <a:xfrm>
              <a:off x="6999684" y="1607208"/>
              <a:ext cx="342967" cy="391844"/>
            </a:xfrm>
            <a:custGeom>
              <a:avLst/>
              <a:gdLst/>
              <a:ahLst/>
              <a:cxnLst/>
              <a:rect l="l" t="t" r="r" b="b"/>
              <a:pathLst>
                <a:path w="685934" h="783688" extrusionOk="0">
                  <a:moveTo>
                    <a:pt x="685935" y="674260"/>
                  </a:moveTo>
                  <a:lnTo>
                    <a:pt x="685935" y="783689"/>
                  </a:lnTo>
                  <a:lnTo>
                    <a:pt x="0" y="783689"/>
                  </a:lnTo>
                  <a:lnTo>
                    <a:pt x="0" y="674260"/>
                  </a:lnTo>
                  <a:cubicBezTo>
                    <a:pt x="0" y="570582"/>
                    <a:pt x="56143" y="480024"/>
                    <a:pt x="139710" y="431292"/>
                  </a:cubicBezTo>
                  <a:cubicBezTo>
                    <a:pt x="144774" y="428345"/>
                    <a:pt x="151137" y="428874"/>
                    <a:pt x="155689" y="432558"/>
                  </a:cubicBezTo>
                  <a:cubicBezTo>
                    <a:pt x="205614" y="473023"/>
                    <a:pt x="269274" y="497277"/>
                    <a:pt x="338576" y="497277"/>
                  </a:cubicBezTo>
                  <a:cubicBezTo>
                    <a:pt x="409497" y="497277"/>
                    <a:pt x="474471" y="471886"/>
                    <a:pt x="524925" y="429723"/>
                  </a:cubicBezTo>
                  <a:cubicBezTo>
                    <a:pt x="529396" y="425990"/>
                    <a:pt x="535695" y="425349"/>
                    <a:pt x="540792" y="428185"/>
                  </a:cubicBezTo>
                  <a:cubicBezTo>
                    <a:pt x="627339" y="476131"/>
                    <a:pt x="685935" y="568355"/>
                    <a:pt x="685935" y="674260"/>
                  </a:cubicBezTo>
                  <a:close/>
                  <a:moveTo>
                    <a:pt x="338576" y="413543"/>
                  </a:moveTo>
                  <a:cubicBezTo>
                    <a:pt x="452834" y="413543"/>
                    <a:pt x="545456" y="320966"/>
                    <a:pt x="545456" y="206763"/>
                  </a:cubicBezTo>
                  <a:cubicBezTo>
                    <a:pt x="545456" y="92561"/>
                    <a:pt x="452834" y="0"/>
                    <a:pt x="338576" y="0"/>
                  </a:cubicBezTo>
                  <a:cubicBezTo>
                    <a:pt x="224318" y="0"/>
                    <a:pt x="131696" y="92577"/>
                    <a:pt x="131696" y="206779"/>
                  </a:cubicBezTo>
                  <a:cubicBezTo>
                    <a:pt x="131696" y="320982"/>
                    <a:pt x="224318" y="413543"/>
                    <a:pt x="338576" y="413543"/>
                  </a:cubicBezTo>
                  <a:close/>
                </a:path>
              </a:pathLst>
            </a:custGeom>
            <a:solidFill>
              <a:srgbClr val="FFFFFF"/>
            </a:solidFill>
            <a:ln>
              <a:noFill/>
            </a:ln>
          </p:spPr>
          <p:txBody>
            <a:bodyPr spcFirstLastPara="1" wrap="square" lIns="45725" tIns="22850" rIns="45725" bIns="22850" anchor="ctr" anchorCtr="0">
              <a:noAutofit/>
            </a:bodyPr>
            <a:lstStyle/>
            <a:p>
              <a:endParaRPr sz="900">
                <a:solidFill>
                  <a:srgbClr val="022D42"/>
                </a:solidFill>
                <a:latin typeface="Calibri"/>
                <a:ea typeface="Calibri"/>
                <a:cs typeface="Calibri"/>
                <a:sym typeface="Calibri"/>
              </a:endParaRPr>
            </a:p>
          </p:txBody>
        </p:sp>
        <p:sp>
          <p:nvSpPr>
            <p:cNvPr id="35" name="Google Shape;1040;p36"/>
            <p:cNvSpPr/>
            <p:nvPr/>
          </p:nvSpPr>
          <p:spPr>
            <a:xfrm>
              <a:off x="6995678" y="1603203"/>
              <a:ext cx="350980" cy="399854"/>
            </a:xfrm>
            <a:custGeom>
              <a:avLst/>
              <a:gdLst/>
              <a:ahLst/>
              <a:cxnLst/>
              <a:rect l="l" t="t" r="r" b="b"/>
              <a:pathLst>
                <a:path w="701961" h="799708" extrusionOk="0">
                  <a:moveTo>
                    <a:pt x="552684" y="429194"/>
                  </a:moveTo>
                  <a:cubicBezTo>
                    <a:pt x="544767" y="424805"/>
                    <a:pt x="534766" y="425782"/>
                    <a:pt x="527794" y="431597"/>
                  </a:cubicBezTo>
                  <a:cubicBezTo>
                    <a:pt x="477116" y="473952"/>
                    <a:pt x="412766" y="497277"/>
                    <a:pt x="346590" y="497277"/>
                  </a:cubicBezTo>
                  <a:cubicBezTo>
                    <a:pt x="281968" y="497277"/>
                    <a:pt x="218820" y="474930"/>
                    <a:pt x="168751" y="434336"/>
                  </a:cubicBezTo>
                  <a:cubicBezTo>
                    <a:pt x="161635" y="428569"/>
                    <a:pt x="151554" y="427784"/>
                    <a:pt x="143684" y="432366"/>
                  </a:cubicBezTo>
                  <a:cubicBezTo>
                    <a:pt x="100763" y="457404"/>
                    <a:pt x="64782" y="493272"/>
                    <a:pt x="39635" y="536108"/>
                  </a:cubicBezTo>
                  <a:cubicBezTo>
                    <a:pt x="13703" y="580258"/>
                    <a:pt x="0" y="630799"/>
                    <a:pt x="0" y="682270"/>
                  </a:cubicBezTo>
                  <a:lnTo>
                    <a:pt x="0" y="791699"/>
                  </a:lnTo>
                  <a:cubicBezTo>
                    <a:pt x="0" y="796120"/>
                    <a:pt x="3590" y="799708"/>
                    <a:pt x="8014" y="799708"/>
                  </a:cubicBezTo>
                  <a:lnTo>
                    <a:pt x="693948" y="799708"/>
                  </a:lnTo>
                  <a:cubicBezTo>
                    <a:pt x="698372" y="799708"/>
                    <a:pt x="701962" y="796120"/>
                    <a:pt x="701962" y="791699"/>
                  </a:cubicBezTo>
                  <a:lnTo>
                    <a:pt x="701962" y="682270"/>
                  </a:lnTo>
                  <a:cubicBezTo>
                    <a:pt x="701962" y="577182"/>
                    <a:pt x="644761" y="480200"/>
                    <a:pt x="552684" y="429194"/>
                  </a:cubicBezTo>
                  <a:close/>
                  <a:moveTo>
                    <a:pt x="685935" y="783689"/>
                  </a:moveTo>
                  <a:lnTo>
                    <a:pt x="16027" y="783689"/>
                  </a:lnTo>
                  <a:lnTo>
                    <a:pt x="16027" y="682270"/>
                  </a:lnTo>
                  <a:cubicBezTo>
                    <a:pt x="16027" y="633651"/>
                    <a:pt x="28961" y="585912"/>
                    <a:pt x="53451" y="544230"/>
                  </a:cubicBezTo>
                  <a:cubicBezTo>
                    <a:pt x="77219" y="503765"/>
                    <a:pt x="111213" y="469867"/>
                    <a:pt x="151762" y="446207"/>
                  </a:cubicBezTo>
                  <a:cubicBezTo>
                    <a:pt x="153910" y="444957"/>
                    <a:pt x="156683" y="445181"/>
                    <a:pt x="158654" y="446783"/>
                  </a:cubicBezTo>
                  <a:cubicBezTo>
                    <a:pt x="211576" y="489667"/>
                    <a:pt x="278313" y="513296"/>
                    <a:pt x="346590" y="513296"/>
                  </a:cubicBezTo>
                  <a:cubicBezTo>
                    <a:pt x="416516" y="513296"/>
                    <a:pt x="484520" y="488642"/>
                    <a:pt x="538067" y="443884"/>
                  </a:cubicBezTo>
                  <a:cubicBezTo>
                    <a:pt x="539991" y="442282"/>
                    <a:pt x="542747" y="441993"/>
                    <a:pt x="544911" y="443195"/>
                  </a:cubicBezTo>
                  <a:cubicBezTo>
                    <a:pt x="631891" y="491381"/>
                    <a:pt x="685935" y="582997"/>
                    <a:pt x="685935" y="682270"/>
                  </a:cubicBezTo>
                  <a:lnTo>
                    <a:pt x="685935" y="783689"/>
                  </a:lnTo>
                  <a:close/>
                  <a:moveTo>
                    <a:pt x="346590" y="429562"/>
                  </a:moveTo>
                  <a:cubicBezTo>
                    <a:pt x="465079" y="429562"/>
                    <a:pt x="561483" y="333205"/>
                    <a:pt x="561483" y="214773"/>
                  </a:cubicBezTo>
                  <a:cubicBezTo>
                    <a:pt x="561483" y="96357"/>
                    <a:pt x="465079" y="0"/>
                    <a:pt x="346590" y="0"/>
                  </a:cubicBezTo>
                  <a:cubicBezTo>
                    <a:pt x="228100" y="0"/>
                    <a:pt x="131696" y="96357"/>
                    <a:pt x="131696" y="214789"/>
                  </a:cubicBezTo>
                  <a:cubicBezTo>
                    <a:pt x="131696" y="333221"/>
                    <a:pt x="228100" y="429562"/>
                    <a:pt x="346590" y="429562"/>
                  </a:cubicBezTo>
                  <a:close/>
                  <a:moveTo>
                    <a:pt x="346590" y="16019"/>
                  </a:moveTo>
                  <a:cubicBezTo>
                    <a:pt x="456248" y="16019"/>
                    <a:pt x="545456" y="105184"/>
                    <a:pt x="545456" y="214789"/>
                  </a:cubicBezTo>
                  <a:cubicBezTo>
                    <a:pt x="545456" y="324394"/>
                    <a:pt x="456248" y="413559"/>
                    <a:pt x="346590" y="413559"/>
                  </a:cubicBezTo>
                  <a:cubicBezTo>
                    <a:pt x="236931" y="413559"/>
                    <a:pt x="147723" y="324394"/>
                    <a:pt x="147723" y="214789"/>
                  </a:cubicBezTo>
                  <a:cubicBezTo>
                    <a:pt x="147723" y="105184"/>
                    <a:pt x="236931" y="16019"/>
                    <a:pt x="346590" y="16019"/>
                  </a:cubicBezTo>
                  <a:close/>
                </a:path>
              </a:pathLst>
            </a:custGeom>
            <a:solidFill>
              <a:srgbClr val="022D42"/>
            </a:solidFill>
            <a:ln>
              <a:noFill/>
            </a:ln>
          </p:spPr>
          <p:txBody>
            <a:bodyPr spcFirstLastPara="1" wrap="square" lIns="45725" tIns="22850" rIns="45725" bIns="22850" anchor="ctr" anchorCtr="0">
              <a:noAutofit/>
            </a:bodyPr>
            <a:lstStyle/>
            <a:p>
              <a:endParaRPr sz="900">
                <a:solidFill>
                  <a:srgbClr val="022D42"/>
                </a:solidFill>
                <a:latin typeface="Calibri"/>
                <a:ea typeface="Calibri"/>
                <a:cs typeface="Calibri"/>
                <a:sym typeface="Calibri"/>
              </a:endParaRPr>
            </a:p>
          </p:txBody>
        </p:sp>
      </p:grpSp>
      <p:sp>
        <p:nvSpPr>
          <p:cNvPr id="2" name="TextBox 1"/>
          <p:cNvSpPr txBox="1"/>
          <p:nvPr/>
        </p:nvSpPr>
        <p:spPr>
          <a:xfrm>
            <a:off x="609600" y="2046514"/>
            <a:ext cx="4235596" cy="338554"/>
          </a:xfrm>
          <a:prstGeom prst="rect">
            <a:avLst/>
          </a:prstGeom>
          <a:noFill/>
        </p:spPr>
        <p:txBody>
          <a:bodyPr wrap="square" rtlCol="0">
            <a:spAutoFit/>
          </a:bodyPr>
          <a:lstStyle/>
          <a:p>
            <a:r>
              <a:rPr lang="en-US" sz="1600" b="1" dirty="0">
                <a:solidFill>
                  <a:srgbClr val="72CDFA"/>
                </a:solidFill>
                <a:latin typeface="Quicksand" pitchFamily="2" charset="0"/>
                <a:ea typeface="Ebrima" pitchFamily="2" charset="0"/>
                <a:cs typeface="Ebrima" pitchFamily="2" charset="0"/>
              </a:rPr>
              <a:t>Virtual Desktop </a:t>
            </a:r>
            <a:r>
              <a:rPr lang="en-US" sz="1600" b="1" dirty="0" smtClean="0">
                <a:solidFill>
                  <a:srgbClr val="72CDFA"/>
                </a:solidFill>
                <a:latin typeface="Quicksand" pitchFamily="2" charset="0"/>
                <a:ea typeface="Ebrima" pitchFamily="2" charset="0"/>
                <a:cs typeface="Ebrima" pitchFamily="2" charset="0"/>
              </a:rPr>
              <a:t>Assistant</a:t>
            </a:r>
            <a:endParaRPr lang="en-US" sz="1600" b="1" dirty="0">
              <a:solidFill>
                <a:srgbClr val="72CDFA"/>
              </a:solidFill>
              <a:latin typeface="Quicksand" pitchFamily="2" charset="0"/>
              <a:ea typeface="Ebrima" pitchFamily="2" charset="0"/>
              <a:cs typeface="Ebrim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2"/>
          <p:cNvSpPr/>
          <p:nvPr/>
        </p:nvSpPr>
        <p:spPr>
          <a:xfrm>
            <a:off x="0" y="0"/>
            <a:ext cx="9144000" cy="2513600"/>
          </a:xfrm>
          <a:prstGeom prst="rect">
            <a:avLst/>
          </a:prstGeom>
          <a:solidFill>
            <a:srgbClr val="1A3260">
              <a:alpha val="96863"/>
            </a:srgbClr>
          </a:solidFill>
          <a:ln>
            <a:noFill/>
          </a:ln>
        </p:spPr>
        <p:txBody>
          <a:bodyPr spcFirstLastPara="1" wrap="square" lIns="45725" tIns="45725" rIns="45725" bIns="457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44" name="Google Shape;744;p32"/>
          <p:cNvSpPr txBox="1"/>
          <p:nvPr/>
        </p:nvSpPr>
        <p:spPr>
          <a:xfrm>
            <a:off x="1093199" y="895384"/>
            <a:ext cx="6957600" cy="615553"/>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 sz="4000" b="1" kern="0" dirty="0" smtClean="0">
                <a:solidFill>
                  <a:srgbClr val="FFFFFF"/>
                </a:solidFill>
                <a:latin typeface="Quicksand"/>
                <a:ea typeface="Quicksand"/>
                <a:cs typeface="Quicksand"/>
                <a:sym typeface="Quicksand"/>
              </a:rPr>
              <a:t>Pages</a:t>
            </a:r>
            <a:endParaRPr sz="700" kern="0" dirty="0">
              <a:solidFill>
                <a:srgbClr val="FFFFFF"/>
              </a:solidFill>
              <a:cs typeface="Arial"/>
              <a:sym typeface="Arial"/>
            </a:endParaRPr>
          </a:p>
        </p:txBody>
      </p:sp>
      <p:grpSp>
        <p:nvGrpSpPr>
          <p:cNvPr id="745" name="Google Shape;745;p32"/>
          <p:cNvGrpSpPr/>
          <p:nvPr/>
        </p:nvGrpSpPr>
        <p:grpSpPr>
          <a:xfrm>
            <a:off x="880711" y="4213630"/>
            <a:ext cx="1275525" cy="1167106"/>
            <a:chOff x="0" y="19050"/>
            <a:chExt cx="3401400" cy="2334157"/>
          </a:xfrm>
        </p:grpSpPr>
        <p:sp>
          <p:nvSpPr>
            <p:cNvPr id="746" name="Google Shape;746;p32"/>
            <p:cNvSpPr txBox="1"/>
            <p:nvPr/>
          </p:nvSpPr>
          <p:spPr>
            <a:xfrm>
              <a:off x="0" y="19050"/>
              <a:ext cx="3401400" cy="461653"/>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US" sz="1500" b="1" kern="0" dirty="0" smtClean="0">
                  <a:solidFill>
                    <a:srgbClr val="022D42"/>
                  </a:solidFill>
                  <a:latin typeface="Quicksand"/>
                  <a:ea typeface="Quicksand"/>
                  <a:cs typeface="Quicksand"/>
                  <a:sym typeface="Quicksand"/>
                </a:rPr>
                <a:t>Sign In</a:t>
              </a:r>
              <a:endParaRPr sz="700" kern="0" dirty="0">
                <a:solidFill>
                  <a:srgbClr val="022D42"/>
                </a:solidFill>
                <a:latin typeface="Quicksand"/>
                <a:ea typeface="Quicksand"/>
                <a:cs typeface="Quicksand"/>
                <a:sym typeface="Quicksand"/>
              </a:endParaRPr>
            </a:p>
          </p:txBody>
        </p:sp>
        <p:sp>
          <p:nvSpPr>
            <p:cNvPr id="747" name="Google Shape;747;p32"/>
            <p:cNvSpPr txBox="1"/>
            <p:nvPr/>
          </p:nvSpPr>
          <p:spPr>
            <a:xfrm>
              <a:off x="0" y="1466832"/>
              <a:ext cx="3401400" cy="886375"/>
            </a:xfrm>
            <a:prstGeom prst="rect">
              <a:avLst/>
            </a:prstGeom>
            <a:noFill/>
            <a:ln>
              <a:noFill/>
            </a:ln>
          </p:spPr>
          <p:txBody>
            <a:bodyPr spcFirstLastPara="1" wrap="square" lIns="0" tIns="0" rIns="0" bIns="0" anchor="t" anchorCtr="0">
              <a:spAutoFit/>
            </a:bodyPr>
            <a:lstStyle/>
            <a:p>
              <a:pPr marL="171450" indent="-171450" algn="ctr">
                <a:lnSpc>
                  <a:spcPct val="120000"/>
                </a:lnSpc>
                <a:buClr>
                  <a:srgbClr val="000000"/>
                </a:buClr>
                <a:buFont typeface="Arial" pitchFamily="34" charset="0"/>
                <a:buChar char="•"/>
              </a:pPr>
              <a:r>
                <a:rPr lang="en-US" sz="1200" kern="0" dirty="0" smtClean="0">
                  <a:solidFill>
                    <a:srgbClr val="022D42"/>
                  </a:solidFill>
                  <a:latin typeface="Quicksand"/>
                  <a:ea typeface="Quicksand"/>
                  <a:cs typeface="Quicksand"/>
                  <a:sym typeface="Quicksand"/>
                </a:rPr>
                <a:t>Username</a:t>
              </a:r>
            </a:p>
            <a:p>
              <a:pPr marL="171450" indent="-171450" algn="ctr">
                <a:lnSpc>
                  <a:spcPct val="120000"/>
                </a:lnSpc>
                <a:buClr>
                  <a:srgbClr val="000000"/>
                </a:buClr>
                <a:buFont typeface="Arial" pitchFamily="34" charset="0"/>
                <a:buChar char="•"/>
              </a:pPr>
              <a:r>
                <a:rPr lang="en-US" sz="1200" kern="0" dirty="0" smtClean="0">
                  <a:solidFill>
                    <a:srgbClr val="022D42"/>
                  </a:solidFill>
                  <a:latin typeface="Quicksand"/>
                  <a:ea typeface="Quicksand"/>
                  <a:cs typeface="Quicksand"/>
                  <a:sym typeface="Quicksand"/>
                </a:rPr>
                <a:t>Password</a:t>
              </a:r>
              <a:endParaRPr sz="700" kern="0" dirty="0">
                <a:solidFill>
                  <a:srgbClr val="022D42"/>
                </a:solidFill>
                <a:latin typeface="Quicksand"/>
                <a:ea typeface="Quicksand"/>
                <a:cs typeface="Quicksand"/>
                <a:sym typeface="Quicksand"/>
              </a:endParaRPr>
            </a:p>
          </p:txBody>
        </p:sp>
      </p:grpSp>
      <p:grpSp>
        <p:nvGrpSpPr>
          <p:cNvPr id="748" name="Google Shape;748;p32"/>
          <p:cNvGrpSpPr/>
          <p:nvPr/>
        </p:nvGrpSpPr>
        <p:grpSpPr>
          <a:xfrm>
            <a:off x="2916437" y="4213559"/>
            <a:ext cx="1275525" cy="1831904"/>
            <a:chOff x="0" y="19050"/>
            <a:chExt cx="3401400" cy="3663808"/>
          </a:xfrm>
        </p:grpSpPr>
        <p:sp>
          <p:nvSpPr>
            <p:cNvPr id="749" name="Google Shape;749;p32"/>
            <p:cNvSpPr txBox="1"/>
            <p:nvPr/>
          </p:nvSpPr>
          <p:spPr>
            <a:xfrm>
              <a:off x="0" y="19050"/>
              <a:ext cx="3401400" cy="461664"/>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US" sz="1500" b="1" kern="0" dirty="0" smtClean="0">
                  <a:solidFill>
                    <a:srgbClr val="022D42"/>
                  </a:solidFill>
                  <a:latin typeface="Quicksand"/>
                  <a:ea typeface="Quicksand"/>
                  <a:cs typeface="Quicksand"/>
                  <a:sym typeface="Quicksand"/>
                </a:rPr>
                <a:t>Sign Up</a:t>
              </a:r>
              <a:endParaRPr sz="700" kern="0" dirty="0">
                <a:solidFill>
                  <a:srgbClr val="022D42"/>
                </a:solidFill>
                <a:latin typeface="Quicksand"/>
                <a:ea typeface="Quicksand"/>
                <a:cs typeface="Quicksand"/>
                <a:sym typeface="Quicksand"/>
              </a:endParaRPr>
            </a:p>
          </p:txBody>
        </p:sp>
        <p:sp>
          <p:nvSpPr>
            <p:cNvPr id="750" name="Google Shape;750;p32"/>
            <p:cNvSpPr txBox="1"/>
            <p:nvPr/>
          </p:nvSpPr>
          <p:spPr>
            <a:xfrm>
              <a:off x="0" y="1466866"/>
              <a:ext cx="3401400" cy="2215992"/>
            </a:xfrm>
            <a:prstGeom prst="rect">
              <a:avLst/>
            </a:prstGeom>
            <a:noFill/>
            <a:ln>
              <a:noFill/>
            </a:ln>
          </p:spPr>
          <p:txBody>
            <a:bodyPr spcFirstLastPara="1" wrap="square" lIns="0" tIns="0" rIns="0" bIns="0" anchor="t" anchorCtr="0">
              <a:spAutoFit/>
            </a:bodyPr>
            <a:lstStyle/>
            <a:p>
              <a:pPr marL="171450" indent="-171450" algn="ctr">
                <a:lnSpc>
                  <a:spcPct val="120000"/>
                </a:lnSpc>
                <a:buClr>
                  <a:srgbClr val="000000"/>
                </a:buClr>
                <a:buFont typeface="Arial" pitchFamily="34" charset="0"/>
                <a:buChar char="•"/>
              </a:pPr>
              <a:r>
                <a:rPr lang="en" sz="1200" kern="0" dirty="0" smtClean="0">
                  <a:solidFill>
                    <a:srgbClr val="022D42"/>
                  </a:solidFill>
                  <a:latin typeface="Quicksand"/>
                  <a:ea typeface="Quicksand"/>
                  <a:cs typeface="Quicksand"/>
                  <a:sym typeface="Quicksand"/>
                </a:rPr>
                <a:t>First Name</a:t>
              </a:r>
            </a:p>
            <a:p>
              <a:pPr marL="171450" indent="-171450" algn="ctr">
                <a:lnSpc>
                  <a:spcPct val="120000"/>
                </a:lnSpc>
                <a:buClr>
                  <a:srgbClr val="000000"/>
                </a:buClr>
                <a:buFont typeface="Arial" pitchFamily="34" charset="0"/>
                <a:buChar char="•"/>
              </a:pPr>
              <a:r>
                <a:rPr lang="en" sz="1200" kern="0" dirty="0" smtClean="0">
                  <a:solidFill>
                    <a:srgbClr val="022D42"/>
                  </a:solidFill>
                  <a:latin typeface="Quicksand"/>
                  <a:ea typeface="Quicksand"/>
                  <a:cs typeface="Quicksand"/>
                  <a:sym typeface="Quicksand"/>
                </a:rPr>
                <a:t>Username</a:t>
              </a:r>
            </a:p>
            <a:p>
              <a:pPr marL="171450" indent="-171450" algn="ctr">
                <a:lnSpc>
                  <a:spcPct val="120000"/>
                </a:lnSpc>
                <a:buClr>
                  <a:srgbClr val="000000"/>
                </a:buClr>
                <a:buFont typeface="Arial" pitchFamily="34" charset="0"/>
                <a:buChar char="•"/>
              </a:pPr>
              <a:r>
                <a:rPr lang="en" sz="1200" kern="0" dirty="0" smtClean="0">
                  <a:solidFill>
                    <a:srgbClr val="022D42"/>
                  </a:solidFill>
                  <a:latin typeface="Quicksand"/>
                  <a:ea typeface="Quicksand"/>
                  <a:cs typeface="Quicksand"/>
                  <a:sym typeface="Quicksand"/>
                </a:rPr>
                <a:t>Password</a:t>
              </a:r>
            </a:p>
            <a:p>
              <a:pPr marL="171450" indent="-171450" algn="ctr">
                <a:lnSpc>
                  <a:spcPct val="120000"/>
                </a:lnSpc>
                <a:buClr>
                  <a:srgbClr val="000000"/>
                </a:buClr>
                <a:buFont typeface="Arial" pitchFamily="34" charset="0"/>
                <a:buChar char="•"/>
              </a:pPr>
              <a:r>
                <a:rPr lang="en" sz="1200" kern="0" dirty="0" smtClean="0">
                  <a:solidFill>
                    <a:srgbClr val="022D42"/>
                  </a:solidFill>
                  <a:latin typeface="Quicksand"/>
                  <a:ea typeface="Quicksand"/>
                  <a:cs typeface="Quicksand"/>
                  <a:sym typeface="Quicksand"/>
                </a:rPr>
                <a:t>Confirm Password</a:t>
              </a:r>
              <a:endParaRPr sz="700" kern="0" dirty="0">
                <a:solidFill>
                  <a:srgbClr val="022D42"/>
                </a:solidFill>
                <a:latin typeface="Quicksand"/>
                <a:ea typeface="Quicksand"/>
                <a:cs typeface="Quicksand"/>
                <a:sym typeface="Quicksand"/>
              </a:endParaRPr>
            </a:p>
          </p:txBody>
        </p:sp>
      </p:grpSp>
      <p:grpSp>
        <p:nvGrpSpPr>
          <p:cNvPr id="751" name="Google Shape;751;p32"/>
          <p:cNvGrpSpPr/>
          <p:nvPr/>
        </p:nvGrpSpPr>
        <p:grpSpPr>
          <a:xfrm>
            <a:off x="4952099" y="4213558"/>
            <a:ext cx="1275525" cy="1167106"/>
            <a:chOff x="0" y="19050"/>
            <a:chExt cx="3401400" cy="2334053"/>
          </a:xfrm>
        </p:grpSpPr>
        <p:sp>
          <p:nvSpPr>
            <p:cNvPr id="752" name="Google Shape;752;p32"/>
            <p:cNvSpPr txBox="1"/>
            <p:nvPr/>
          </p:nvSpPr>
          <p:spPr>
            <a:xfrm>
              <a:off x="0" y="19050"/>
              <a:ext cx="3401400" cy="923267"/>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US" sz="1500" b="1" kern="0" dirty="0" smtClean="0">
                  <a:solidFill>
                    <a:srgbClr val="022D42"/>
                  </a:solidFill>
                  <a:latin typeface="Quicksand"/>
                  <a:ea typeface="Quicksand"/>
                  <a:cs typeface="Quicksand"/>
                  <a:sym typeface="Quicksand"/>
                </a:rPr>
                <a:t>Sign Up Completion</a:t>
              </a:r>
              <a:endParaRPr sz="700" kern="0" dirty="0">
                <a:solidFill>
                  <a:srgbClr val="022D42"/>
                </a:solidFill>
                <a:latin typeface="Quicksand"/>
                <a:ea typeface="Quicksand"/>
                <a:cs typeface="Quicksand"/>
                <a:sym typeface="Quicksand"/>
              </a:endParaRPr>
            </a:p>
          </p:txBody>
        </p:sp>
        <p:sp>
          <p:nvSpPr>
            <p:cNvPr id="753" name="Google Shape;753;p32"/>
            <p:cNvSpPr txBox="1"/>
            <p:nvPr/>
          </p:nvSpPr>
          <p:spPr>
            <a:xfrm>
              <a:off x="0" y="1466767"/>
              <a:ext cx="3401400" cy="886336"/>
            </a:xfrm>
            <a:prstGeom prst="rect">
              <a:avLst/>
            </a:prstGeom>
            <a:noFill/>
            <a:ln>
              <a:noFill/>
            </a:ln>
          </p:spPr>
          <p:txBody>
            <a:bodyPr spcFirstLastPara="1" wrap="square" lIns="0" tIns="0" rIns="0" bIns="0" anchor="t" anchorCtr="0">
              <a:spAutoFit/>
            </a:bodyPr>
            <a:lstStyle/>
            <a:p>
              <a:pPr algn="ctr">
                <a:lnSpc>
                  <a:spcPct val="120000"/>
                </a:lnSpc>
                <a:buClr>
                  <a:srgbClr val="000000"/>
                </a:buClr>
                <a:buFont typeface="Arial"/>
                <a:buNone/>
              </a:pPr>
              <a:r>
                <a:rPr lang="en" sz="1200" kern="0" dirty="0" smtClean="0">
                  <a:solidFill>
                    <a:srgbClr val="022D42"/>
                  </a:solidFill>
                  <a:latin typeface="Quicksand"/>
                  <a:ea typeface="Quicksand"/>
                  <a:cs typeface="Quicksand"/>
                  <a:sym typeface="Quicksand"/>
                </a:rPr>
                <a:t>Displays user’s entered details</a:t>
              </a:r>
            </a:p>
          </p:txBody>
        </p:sp>
      </p:grpSp>
      <p:grpSp>
        <p:nvGrpSpPr>
          <p:cNvPr id="754" name="Google Shape;754;p32"/>
          <p:cNvGrpSpPr/>
          <p:nvPr/>
        </p:nvGrpSpPr>
        <p:grpSpPr>
          <a:xfrm>
            <a:off x="6987797" y="4213558"/>
            <a:ext cx="1275525" cy="1388705"/>
            <a:chOff x="0" y="19050"/>
            <a:chExt cx="3401400" cy="2777345"/>
          </a:xfrm>
        </p:grpSpPr>
        <p:sp>
          <p:nvSpPr>
            <p:cNvPr id="755" name="Google Shape;755;p32"/>
            <p:cNvSpPr txBox="1"/>
            <p:nvPr/>
          </p:nvSpPr>
          <p:spPr>
            <a:xfrm>
              <a:off x="0" y="19050"/>
              <a:ext cx="3401400" cy="461653"/>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US" sz="1500" b="1" kern="0" dirty="0" smtClean="0">
                  <a:solidFill>
                    <a:srgbClr val="022D42"/>
                  </a:solidFill>
                  <a:latin typeface="Quicksand"/>
                  <a:ea typeface="Quicksand"/>
                  <a:cs typeface="Quicksand"/>
                  <a:sym typeface="Quicksand"/>
                </a:rPr>
                <a:t>Main</a:t>
              </a:r>
              <a:endParaRPr sz="700" kern="0" dirty="0">
                <a:solidFill>
                  <a:srgbClr val="022D42"/>
                </a:solidFill>
                <a:latin typeface="Quicksand"/>
                <a:ea typeface="Quicksand"/>
                <a:cs typeface="Quicksand"/>
                <a:sym typeface="Quicksand"/>
              </a:endParaRPr>
            </a:p>
          </p:txBody>
        </p:sp>
        <p:sp>
          <p:nvSpPr>
            <p:cNvPr id="756" name="Google Shape;756;p32"/>
            <p:cNvSpPr txBox="1"/>
            <p:nvPr/>
          </p:nvSpPr>
          <p:spPr>
            <a:xfrm>
              <a:off x="0" y="1466832"/>
              <a:ext cx="3401400" cy="1329563"/>
            </a:xfrm>
            <a:prstGeom prst="rect">
              <a:avLst/>
            </a:prstGeom>
            <a:noFill/>
            <a:ln>
              <a:noFill/>
            </a:ln>
          </p:spPr>
          <p:txBody>
            <a:bodyPr spcFirstLastPara="1" wrap="square" lIns="0" tIns="0" rIns="0" bIns="0" anchor="t" anchorCtr="0">
              <a:spAutoFit/>
            </a:bodyPr>
            <a:lstStyle/>
            <a:p>
              <a:pPr algn="ctr">
                <a:lnSpc>
                  <a:spcPct val="120000"/>
                </a:lnSpc>
                <a:buClr>
                  <a:srgbClr val="000000"/>
                </a:buClr>
                <a:buFont typeface="Arial"/>
                <a:buNone/>
              </a:pPr>
              <a:r>
                <a:rPr lang="en" sz="1200" kern="0" dirty="0" smtClean="0">
                  <a:solidFill>
                    <a:srgbClr val="022D42"/>
                  </a:solidFill>
                  <a:latin typeface="Quicksand"/>
                  <a:ea typeface="Quicksand"/>
                  <a:cs typeface="Quicksand"/>
                  <a:sym typeface="Quicksand"/>
                </a:rPr>
                <a:t>Microphone button – system listens</a:t>
              </a:r>
              <a:endParaRPr sz="700" kern="0" dirty="0">
                <a:solidFill>
                  <a:srgbClr val="022D42"/>
                </a:solidFill>
                <a:latin typeface="Quicksand"/>
                <a:ea typeface="Quicksand"/>
                <a:cs typeface="Quicksand"/>
                <a:sym typeface="Quicksand"/>
              </a:endParaRPr>
            </a:p>
          </p:txBody>
        </p:sp>
      </p:grpSp>
      <p:cxnSp>
        <p:nvCxnSpPr>
          <p:cNvPr id="757" name="Google Shape;757;p32"/>
          <p:cNvCxnSpPr/>
          <p:nvPr/>
        </p:nvCxnSpPr>
        <p:spPr>
          <a:xfrm>
            <a:off x="0" y="3565931"/>
            <a:ext cx="9144000" cy="0"/>
          </a:xfrm>
          <a:prstGeom prst="straightConnector1">
            <a:avLst/>
          </a:prstGeom>
          <a:noFill/>
          <a:ln w="9525" cap="rnd" cmpd="sng">
            <a:solidFill>
              <a:schemeClr val="dk1"/>
            </a:solidFill>
            <a:prstDash val="solid"/>
            <a:round/>
            <a:headEnd type="none" w="sm" len="sm"/>
            <a:tailEnd type="none" w="sm" len="sm"/>
          </a:ln>
        </p:spPr>
      </p:cxnSp>
      <p:sp>
        <p:nvSpPr>
          <p:cNvPr id="758" name="Google Shape;758;p32"/>
          <p:cNvSpPr/>
          <p:nvPr/>
        </p:nvSpPr>
        <p:spPr>
          <a:xfrm>
            <a:off x="7525324" y="3429001"/>
            <a:ext cx="201422" cy="26856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rgbClr val="92D050"/>
          </a:solidFill>
          <a:ln>
            <a:noFill/>
          </a:ln>
        </p:spPr>
        <p:txBody>
          <a:bodyPr spcFirstLastPara="1" wrap="square" lIns="45725" tIns="45725" rIns="45725" bIns="45725" anchor="ctr" anchorCtr="0">
            <a:noAutofit/>
          </a:bodyPr>
          <a:lstStyle/>
          <a:p>
            <a:pPr>
              <a:buClr>
                <a:srgbClr val="000000"/>
              </a:buClr>
              <a:buFont typeface="Arial"/>
              <a:buNone/>
            </a:pPr>
            <a:endParaRPr sz="1400" kern="0" dirty="0">
              <a:solidFill>
                <a:srgbClr val="000000"/>
              </a:solidFill>
              <a:cs typeface="Arial"/>
              <a:sym typeface="Arial"/>
            </a:endParaRPr>
          </a:p>
        </p:txBody>
      </p:sp>
      <p:sp>
        <p:nvSpPr>
          <p:cNvPr id="759" name="Google Shape;759;p32"/>
          <p:cNvSpPr/>
          <p:nvPr/>
        </p:nvSpPr>
        <p:spPr>
          <a:xfrm>
            <a:off x="5517816" y="3432309"/>
            <a:ext cx="201422" cy="26856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rgbClr val="E8BB2B"/>
          </a:solidFill>
          <a:ln>
            <a:noFill/>
          </a:ln>
        </p:spPr>
        <p:txBody>
          <a:bodyPr spcFirstLastPara="1" wrap="square" lIns="45725" tIns="45725" rIns="45725" bIns="457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60" name="Google Shape;760;p32"/>
          <p:cNvSpPr/>
          <p:nvPr/>
        </p:nvSpPr>
        <p:spPr>
          <a:xfrm>
            <a:off x="3453936" y="3432309"/>
            <a:ext cx="201422" cy="26856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accent1"/>
          </a:solidFill>
          <a:ln>
            <a:noFill/>
          </a:ln>
        </p:spPr>
        <p:txBody>
          <a:bodyPr spcFirstLastPara="1" wrap="square" lIns="45725" tIns="45725" rIns="45725" bIns="457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61" name="Google Shape;761;p32"/>
          <p:cNvSpPr/>
          <p:nvPr/>
        </p:nvSpPr>
        <p:spPr>
          <a:xfrm>
            <a:off x="1418242" y="3429001"/>
            <a:ext cx="201422" cy="268563"/>
          </a:xfrm>
          <a:custGeom>
            <a:avLst/>
            <a:gdLst/>
            <a:ahLst/>
            <a:cxnLst/>
            <a:rect l="l" t="t" r="r" b="b"/>
            <a:pathLst>
              <a:path w="660400" h="660400" extrusionOk="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chemeClr val="dk2"/>
          </a:solidFill>
          <a:ln>
            <a:noFill/>
          </a:ln>
        </p:spPr>
        <p:txBody>
          <a:bodyPr spcFirstLastPara="1" wrap="square" lIns="45725" tIns="45725" rIns="45725" bIns="45725" anchor="ctr" anchorCtr="0">
            <a:noAutofit/>
          </a:bodyPr>
          <a:lstStyle/>
          <a:p>
            <a:pPr>
              <a:buClr>
                <a:srgbClr val="000000"/>
              </a:buClr>
              <a:buFont typeface="Arial"/>
              <a:buNone/>
            </a:pPr>
            <a:endParaRPr sz="1400" kern="0">
              <a:solidFill>
                <a:srgbClr val="000000"/>
              </a:solidFil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3260">
            <a:alpha val="97000"/>
          </a:srgbClr>
        </a:solidFill>
        <a:effectLst/>
      </p:bgPr>
    </p:bg>
    <p:spTree>
      <p:nvGrpSpPr>
        <p:cNvPr id="1" name="Shape 481"/>
        <p:cNvGrpSpPr/>
        <p:nvPr/>
      </p:nvGrpSpPr>
      <p:grpSpPr>
        <a:xfrm>
          <a:off x="0" y="0"/>
          <a:ext cx="0" cy="0"/>
          <a:chOff x="0" y="0"/>
          <a:chExt cx="0" cy="0"/>
        </a:xfrm>
      </p:grpSpPr>
      <p:pic>
        <p:nvPicPr>
          <p:cNvPr id="482" name="Google Shape;482;p24"/>
          <p:cNvPicPr preferRelativeResize="0"/>
          <p:nvPr/>
        </p:nvPicPr>
        <p:blipFill rotWithShape="1">
          <a:blip r:embed="rId3">
            <a:alphaModFix/>
          </a:blip>
          <a:srcRect t="36012" b="21812"/>
          <a:stretch/>
        </p:blipFill>
        <p:spPr>
          <a:xfrm>
            <a:off x="0" y="0"/>
            <a:ext cx="9144000" cy="3429005"/>
          </a:xfrm>
          <a:prstGeom prst="rect">
            <a:avLst/>
          </a:prstGeom>
          <a:noFill/>
          <a:ln>
            <a:noFill/>
          </a:ln>
        </p:spPr>
      </p:pic>
      <p:sp>
        <p:nvSpPr>
          <p:cNvPr id="483" name="Google Shape;483;p24"/>
          <p:cNvSpPr txBox="1"/>
          <p:nvPr/>
        </p:nvSpPr>
        <p:spPr>
          <a:xfrm>
            <a:off x="1093199" y="4781581"/>
            <a:ext cx="6957600" cy="615553"/>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 sz="4000" b="1" kern="0" dirty="0" smtClean="0">
                <a:solidFill>
                  <a:srgbClr val="FFFFFF"/>
                </a:solidFill>
                <a:latin typeface="Quicksand"/>
                <a:ea typeface="Quicksand"/>
                <a:cs typeface="Quicksand"/>
                <a:sym typeface="Quicksand"/>
              </a:rPr>
              <a:t>How Do I Use The App?</a:t>
            </a:r>
            <a:endParaRPr sz="700" kern="0" dirty="0">
              <a:solidFill>
                <a:srgbClr val="FFFFFF"/>
              </a:solidFill>
              <a:cs typeface="Arial"/>
              <a:sym typeface="Arial"/>
            </a:endParaRPr>
          </a:p>
        </p:txBody>
      </p:sp>
      <p:grpSp>
        <p:nvGrpSpPr>
          <p:cNvPr id="484" name="Google Shape;484;p24"/>
          <p:cNvGrpSpPr/>
          <p:nvPr/>
        </p:nvGrpSpPr>
        <p:grpSpPr>
          <a:xfrm>
            <a:off x="153119" y="1990977"/>
            <a:ext cx="1765341" cy="2326792"/>
            <a:chOff x="153119" y="1493233"/>
            <a:chExt cx="1765341" cy="1745094"/>
          </a:xfrm>
        </p:grpSpPr>
        <p:sp>
          <p:nvSpPr>
            <p:cNvPr id="485" name="Google Shape;485;p24"/>
            <p:cNvSpPr/>
            <p:nvPr/>
          </p:nvSpPr>
          <p:spPr>
            <a:xfrm rot="-692077">
              <a:off x="285414" y="1628386"/>
              <a:ext cx="1500751" cy="1474789"/>
            </a:xfrm>
            <a:custGeom>
              <a:avLst/>
              <a:gdLst/>
              <a:ahLst/>
              <a:cxnLst/>
              <a:rect l="l" t="t" r="r" b="b"/>
              <a:pathLst>
                <a:path w="3000902" h="2948988" extrusionOk="0">
                  <a:moveTo>
                    <a:pt x="1477351" y="28"/>
                  </a:moveTo>
                  <a:cubicBezTo>
                    <a:pt x="1598166" y="-2408"/>
                    <a:pt x="1662235" y="156235"/>
                    <a:pt x="1695547" y="249824"/>
                  </a:cubicBezTo>
                  <a:cubicBezTo>
                    <a:pt x="1780813" y="489394"/>
                    <a:pt x="1897922" y="714543"/>
                    <a:pt x="1987136" y="952898"/>
                  </a:cubicBezTo>
                  <a:cubicBezTo>
                    <a:pt x="1991072" y="963408"/>
                    <a:pt x="2000957" y="970462"/>
                    <a:pt x="2012181" y="970627"/>
                  </a:cubicBezTo>
                  <a:cubicBezTo>
                    <a:pt x="2264167" y="974396"/>
                    <a:pt x="2687411" y="1014738"/>
                    <a:pt x="2870720" y="1036254"/>
                  </a:cubicBezTo>
                  <a:cubicBezTo>
                    <a:pt x="3212068" y="1076425"/>
                    <a:pt x="2834858" y="1360447"/>
                    <a:pt x="2286786" y="1773989"/>
                  </a:cubicBezTo>
                  <a:cubicBezTo>
                    <a:pt x="2277628" y="1780902"/>
                    <a:pt x="2273762" y="1792868"/>
                    <a:pt x="2277138" y="1803833"/>
                  </a:cubicBezTo>
                  <a:cubicBezTo>
                    <a:pt x="2681339" y="3116178"/>
                    <a:pt x="2611581" y="3013176"/>
                    <a:pt x="2151065" y="2738802"/>
                  </a:cubicBezTo>
                  <a:cubicBezTo>
                    <a:pt x="1745730" y="2497245"/>
                    <a:pt x="1597457" y="2387136"/>
                    <a:pt x="1540836" y="2347354"/>
                  </a:cubicBezTo>
                  <a:cubicBezTo>
                    <a:pt x="1531075" y="2340495"/>
                    <a:pt x="1518010" y="2340760"/>
                    <a:pt x="1508532" y="2348003"/>
                  </a:cubicBezTo>
                  <a:cubicBezTo>
                    <a:pt x="1453557" y="2390032"/>
                    <a:pt x="1309846" y="2506021"/>
                    <a:pt x="914573" y="2763704"/>
                  </a:cubicBezTo>
                  <a:cubicBezTo>
                    <a:pt x="465487" y="3056402"/>
                    <a:pt x="399943" y="3162123"/>
                    <a:pt x="750915" y="1834573"/>
                  </a:cubicBezTo>
                  <a:cubicBezTo>
                    <a:pt x="753848" y="1823485"/>
                    <a:pt x="749505" y="1811677"/>
                    <a:pt x="740075" y="1805142"/>
                  </a:cubicBezTo>
                  <a:cubicBezTo>
                    <a:pt x="175780" y="1414001"/>
                    <a:pt x="-212576" y="1145395"/>
                    <a:pt x="126877" y="1091512"/>
                  </a:cubicBezTo>
                  <a:cubicBezTo>
                    <a:pt x="309171" y="1062635"/>
                    <a:pt x="730444" y="1005277"/>
                    <a:pt x="982076" y="991370"/>
                  </a:cubicBezTo>
                  <a:cubicBezTo>
                    <a:pt x="993289" y="990751"/>
                    <a:pt x="1002878" y="983302"/>
                    <a:pt x="1006389" y="972644"/>
                  </a:cubicBezTo>
                  <a:cubicBezTo>
                    <a:pt x="1085925" y="730892"/>
                    <a:pt x="1193864" y="501208"/>
                    <a:pt x="1269405" y="258400"/>
                  </a:cubicBezTo>
                  <a:cubicBezTo>
                    <a:pt x="1298911" y="163549"/>
                    <a:pt x="1356536" y="2458"/>
                    <a:pt x="1477351" y="28"/>
                  </a:cubicBezTo>
                  <a:close/>
                </a:path>
              </a:pathLst>
            </a:custGeom>
            <a:solidFill>
              <a:schemeClr val="lt2"/>
            </a:solidFill>
            <a:ln w="9525" cap="flat" cmpd="sng">
              <a:solidFill>
                <a:schemeClr val="accent2"/>
              </a:solidFill>
              <a:prstDash val="solid"/>
              <a:miter lim="8000"/>
              <a:headEnd type="none" w="sm" len="sm"/>
              <a:tailEnd type="none" w="sm" len="sm"/>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nvGrpSpPr>
            <p:cNvPr id="486" name="Google Shape;486;p24"/>
            <p:cNvGrpSpPr/>
            <p:nvPr/>
          </p:nvGrpSpPr>
          <p:grpSpPr>
            <a:xfrm rot="-699226">
              <a:off x="477260" y="1844255"/>
              <a:ext cx="1083642" cy="1011875"/>
              <a:chOff x="960170" y="3681587"/>
              <a:chExt cx="2167254" cy="2023640"/>
            </a:xfrm>
          </p:grpSpPr>
          <p:sp>
            <p:nvSpPr>
              <p:cNvPr id="487" name="Google Shape;487;p24"/>
              <p:cNvSpPr/>
              <p:nvPr/>
            </p:nvSpPr>
            <p:spPr>
              <a:xfrm>
                <a:off x="2033491" y="3681587"/>
                <a:ext cx="48471" cy="157704"/>
              </a:xfrm>
              <a:custGeom>
                <a:avLst/>
                <a:gdLst/>
                <a:ahLst/>
                <a:cxnLst/>
                <a:rect l="l" t="t" r="r" b="b"/>
                <a:pathLst>
                  <a:path w="48471" h="157704" extrusionOk="0">
                    <a:moveTo>
                      <a:pt x="18964" y="14"/>
                    </a:moveTo>
                    <a:cubicBezTo>
                      <a:pt x="-1873" y="2226"/>
                      <a:pt x="-474" y="22250"/>
                      <a:pt x="423" y="38109"/>
                    </a:cubicBezTo>
                    <a:cubicBezTo>
                      <a:pt x="5527" y="128643"/>
                      <a:pt x="470" y="158829"/>
                      <a:pt x="29250" y="157673"/>
                    </a:cubicBezTo>
                    <a:cubicBezTo>
                      <a:pt x="51014" y="155072"/>
                      <a:pt x="49013" y="134854"/>
                      <a:pt x="47791" y="118363"/>
                    </a:cubicBezTo>
                    <a:cubicBezTo>
                      <a:pt x="41070" y="27552"/>
                      <a:pt x="46340" y="-729"/>
                      <a:pt x="18964" y="14"/>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88" name="Google Shape;488;p24"/>
              <p:cNvSpPr/>
              <p:nvPr/>
            </p:nvSpPr>
            <p:spPr>
              <a:xfrm>
                <a:off x="2168373" y="3740312"/>
                <a:ext cx="51427" cy="76016"/>
              </a:xfrm>
              <a:custGeom>
                <a:avLst/>
                <a:gdLst/>
                <a:ahLst/>
                <a:cxnLst/>
                <a:rect l="l" t="t" r="r" b="b"/>
                <a:pathLst>
                  <a:path w="51427" h="76016" extrusionOk="0">
                    <a:moveTo>
                      <a:pt x="38988" y="5347"/>
                    </a:moveTo>
                    <a:cubicBezTo>
                      <a:pt x="28685" y="-1996"/>
                      <a:pt x="14911" y="-2350"/>
                      <a:pt x="6432" y="7895"/>
                    </a:cubicBezTo>
                    <a:cubicBezTo>
                      <a:pt x="-6303" y="23271"/>
                      <a:pt x="-355" y="75144"/>
                      <a:pt x="26319" y="76005"/>
                    </a:cubicBezTo>
                    <a:cubicBezTo>
                      <a:pt x="55712" y="76960"/>
                      <a:pt x="58439" y="19213"/>
                      <a:pt x="38988" y="534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89" name="Google Shape;489;p24"/>
              <p:cNvSpPr/>
              <p:nvPr/>
            </p:nvSpPr>
            <p:spPr>
              <a:xfrm>
                <a:off x="1896906" y="3719498"/>
                <a:ext cx="53991" cy="78767"/>
              </a:xfrm>
              <a:custGeom>
                <a:avLst/>
                <a:gdLst/>
                <a:ahLst/>
                <a:cxnLst/>
                <a:rect l="l" t="t" r="r" b="b"/>
                <a:pathLst>
                  <a:path w="53991" h="78767" extrusionOk="0">
                    <a:moveTo>
                      <a:pt x="43314" y="5896"/>
                    </a:moveTo>
                    <a:cubicBezTo>
                      <a:pt x="35926" y="-569"/>
                      <a:pt x="24720" y="-2580"/>
                      <a:pt x="15201" y="4280"/>
                    </a:cubicBezTo>
                    <a:cubicBezTo>
                      <a:pt x="-1458" y="16282"/>
                      <a:pt x="-9206" y="70301"/>
                      <a:pt x="17332" y="77975"/>
                    </a:cubicBezTo>
                    <a:cubicBezTo>
                      <a:pt x="47115" y="86580"/>
                      <a:pt x="67468" y="22705"/>
                      <a:pt x="43314" y="5896"/>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0" name="Google Shape;490;p24"/>
              <p:cNvSpPr/>
              <p:nvPr/>
            </p:nvSpPr>
            <p:spPr>
              <a:xfrm>
                <a:off x="2947287" y="4374833"/>
                <a:ext cx="89206" cy="60158"/>
              </a:xfrm>
              <a:custGeom>
                <a:avLst/>
                <a:gdLst/>
                <a:ahLst/>
                <a:cxnLst/>
                <a:rect l="l" t="t" r="r" b="b"/>
                <a:pathLst>
                  <a:path w="89206" h="60158" extrusionOk="0">
                    <a:moveTo>
                      <a:pt x="88635" y="30815"/>
                    </a:moveTo>
                    <a:cubicBezTo>
                      <a:pt x="90753" y="21437"/>
                      <a:pt x="86965" y="10449"/>
                      <a:pt x="77653" y="4020"/>
                    </a:cubicBezTo>
                    <a:cubicBezTo>
                      <a:pt x="58574" y="-9156"/>
                      <a:pt x="-3978" y="11935"/>
                      <a:pt x="200" y="39974"/>
                    </a:cubicBezTo>
                    <a:cubicBezTo>
                      <a:pt x="5133" y="73068"/>
                      <a:pt x="84486" y="62239"/>
                      <a:pt x="88635" y="3081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1" name="Google Shape;491;p24"/>
              <p:cNvSpPr/>
              <p:nvPr/>
            </p:nvSpPr>
            <p:spPr>
              <a:xfrm>
                <a:off x="2964037" y="4476457"/>
                <a:ext cx="163387" cy="74301"/>
              </a:xfrm>
              <a:custGeom>
                <a:avLst/>
                <a:gdLst/>
                <a:ahLst/>
                <a:cxnLst/>
                <a:rect l="l" t="t" r="r" b="b"/>
                <a:pathLst>
                  <a:path w="163387" h="74301" extrusionOk="0">
                    <a:moveTo>
                      <a:pt x="162781" y="14658"/>
                    </a:moveTo>
                    <a:cubicBezTo>
                      <a:pt x="154207" y="-14678"/>
                      <a:pt x="122170" y="5340"/>
                      <a:pt x="33357" y="28348"/>
                    </a:cubicBezTo>
                    <a:cubicBezTo>
                      <a:pt x="17081" y="32565"/>
                      <a:pt x="-3738" y="36611"/>
                      <a:pt x="576" y="58663"/>
                    </a:cubicBezTo>
                    <a:cubicBezTo>
                      <a:pt x="8737" y="87941"/>
                      <a:pt x="36986" y="72028"/>
                      <a:pt x="131251" y="44402"/>
                    </a:cubicBezTo>
                    <a:cubicBezTo>
                      <a:pt x="146665" y="39884"/>
                      <a:pt x="167184" y="35750"/>
                      <a:pt x="162781" y="14658"/>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2" name="Google Shape;492;p24"/>
              <p:cNvSpPr/>
              <p:nvPr/>
            </p:nvSpPr>
            <p:spPr>
              <a:xfrm>
                <a:off x="3054576" y="4604043"/>
                <a:ext cx="69207" cy="58141"/>
              </a:xfrm>
              <a:custGeom>
                <a:avLst/>
                <a:gdLst/>
                <a:ahLst/>
                <a:cxnLst/>
                <a:rect l="l" t="t" r="r" b="b"/>
                <a:pathLst>
                  <a:path w="69207" h="58141" extrusionOk="0">
                    <a:moveTo>
                      <a:pt x="52597" y="951"/>
                    </a:moveTo>
                    <a:cubicBezTo>
                      <a:pt x="33413" y="-5519"/>
                      <a:pt x="-7524" y="22343"/>
                      <a:pt x="1204" y="44914"/>
                    </a:cubicBezTo>
                    <a:cubicBezTo>
                      <a:pt x="12168" y="73272"/>
                      <a:pt x="72272" y="51479"/>
                      <a:pt x="69085" y="22319"/>
                    </a:cubicBezTo>
                    <a:cubicBezTo>
                      <a:pt x="68666" y="13319"/>
                      <a:pt x="62830" y="4401"/>
                      <a:pt x="52597" y="951"/>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3" name="Google Shape;493;p24"/>
              <p:cNvSpPr/>
              <p:nvPr/>
            </p:nvSpPr>
            <p:spPr>
              <a:xfrm>
                <a:off x="2716576" y="5425693"/>
                <a:ext cx="74546" cy="101504"/>
              </a:xfrm>
              <a:custGeom>
                <a:avLst/>
                <a:gdLst/>
                <a:ahLst/>
                <a:cxnLst/>
                <a:rect l="l" t="t" r="r" b="b"/>
                <a:pathLst>
                  <a:path w="74546" h="101504" extrusionOk="0">
                    <a:moveTo>
                      <a:pt x="10956" y="2232"/>
                    </a:moveTo>
                    <a:cubicBezTo>
                      <a:pt x="-10323" y="13934"/>
                      <a:pt x="4624" y="36759"/>
                      <a:pt x="12225" y="52100"/>
                    </a:cubicBezTo>
                    <a:cubicBezTo>
                      <a:pt x="20994" y="69787"/>
                      <a:pt x="38125" y="115497"/>
                      <a:pt x="65772" y="97302"/>
                    </a:cubicBezTo>
                    <a:cubicBezTo>
                      <a:pt x="87636" y="80309"/>
                      <a:pt x="62851" y="56293"/>
                      <a:pt x="53834" y="39885"/>
                    </a:cubicBezTo>
                    <a:cubicBezTo>
                      <a:pt x="45213" y="24196"/>
                      <a:pt x="35523" y="-8862"/>
                      <a:pt x="10956" y="223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4" name="Google Shape;494;p24"/>
              <p:cNvSpPr/>
              <p:nvPr/>
            </p:nvSpPr>
            <p:spPr>
              <a:xfrm>
                <a:off x="2605458" y="5489316"/>
                <a:ext cx="85617" cy="133838"/>
              </a:xfrm>
              <a:custGeom>
                <a:avLst/>
                <a:gdLst/>
                <a:ahLst/>
                <a:cxnLst/>
                <a:rect l="l" t="t" r="r" b="b"/>
                <a:pathLst>
                  <a:path w="85617" h="133838" extrusionOk="0">
                    <a:moveTo>
                      <a:pt x="11669" y="1853"/>
                    </a:moveTo>
                    <a:cubicBezTo>
                      <a:pt x="-6530" y="10677"/>
                      <a:pt x="493" y="27934"/>
                      <a:pt x="6553" y="42266"/>
                    </a:cubicBezTo>
                    <a:cubicBezTo>
                      <a:pt x="37888" y="116362"/>
                      <a:pt x="52140" y="143652"/>
                      <a:pt x="75526" y="130765"/>
                    </a:cubicBezTo>
                    <a:cubicBezTo>
                      <a:pt x="99373" y="115071"/>
                      <a:pt x="74995" y="89438"/>
                      <a:pt x="63370" y="65551"/>
                    </a:cubicBezTo>
                    <a:cubicBezTo>
                      <a:pt x="46073" y="30016"/>
                      <a:pt x="39458" y="-9023"/>
                      <a:pt x="11669" y="1853"/>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5" name="Google Shape;495;p24"/>
              <p:cNvSpPr/>
              <p:nvPr/>
            </p:nvSpPr>
            <p:spPr>
              <a:xfrm>
                <a:off x="2487073" y="5524053"/>
                <a:ext cx="66056" cy="95037"/>
              </a:xfrm>
              <a:custGeom>
                <a:avLst/>
                <a:gdLst/>
                <a:ahLst/>
                <a:cxnLst/>
                <a:rect l="l" t="t" r="r" b="b"/>
                <a:pathLst>
                  <a:path w="66056" h="95037" extrusionOk="0">
                    <a:moveTo>
                      <a:pt x="66056" y="64362"/>
                    </a:moveTo>
                    <a:cubicBezTo>
                      <a:pt x="65968" y="64126"/>
                      <a:pt x="65873" y="63890"/>
                      <a:pt x="65785" y="63654"/>
                    </a:cubicBezTo>
                    <a:cubicBezTo>
                      <a:pt x="63566" y="51044"/>
                      <a:pt x="59382" y="47028"/>
                      <a:pt x="47544" y="13586"/>
                    </a:cubicBezTo>
                    <a:cubicBezTo>
                      <a:pt x="38303" y="-7169"/>
                      <a:pt x="10739" y="-2580"/>
                      <a:pt x="2099" y="16783"/>
                    </a:cubicBezTo>
                    <a:cubicBezTo>
                      <a:pt x="-8127" y="39726"/>
                      <a:pt x="21095" y="88113"/>
                      <a:pt x="44718" y="95037"/>
                    </a:cubicBezTo>
                    <a:lnTo>
                      <a:pt x="46742" y="94418"/>
                    </a:lnTo>
                    <a:cubicBezTo>
                      <a:pt x="59323" y="90561"/>
                      <a:pt x="66723" y="78328"/>
                      <a:pt x="65832" y="65205"/>
                    </a:cubicBezTo>
                    <a:cubicBezTo>
                      <a:pt x="65803" y="64728"/>
                      <a:pt x="65850" y="64439"/>
                      <a:pt x="66056" y="6436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6" name="Google Shape;496;p24"/>
              <p:cNvSpPr/>
              <p:nvPr/>
            </p:nvSpPr>
            <p:spPr>
              <a:xfrm>
                <a:off x="1592629" y="5560618"/>
                <a:ext cx="82724" cy="100183"/>
              </a:xfrm>
              <a:custGeom>
                <a:avLst/>
                <a:gdLst/>
                <a:ahLst/>
                <a:cxnLst/>
                <a:rect l="l" t="t" r="r" b="b"/>
                <a:pathLst>
                  <a:path w="82724" h="100183" extrusionOk="0">
                    <a:moveTo>
                      <a:pt x="74214" y="3975"/>
                    </a:moveTo>
                    <a:cubicBezTo>
                      <a:pt x="54929" y="-8682"/>
                      <a:pt x="42790" y="11778"/>
                      <a:pt x="32528" y="25007"/>
                    </a:cubicBezTo>
                    <a:cubicBezTo>
                      <a:pt x="19952" y="41214"/>
                      <a:pt x="-18051" y="77469"/>
                      <a:pt x="10227" y="96720"/>
                    </a:cubicBezTo>
                    <a:cubicBezTo>
                      <a:pt x="35484" y="111159"/>
                      <a:pt x="48738" y="76779"/>
                      <a:pt x="59909" y="61002"/>
                    </a:cubicBezTo>
                    <a:cubicBezTo>
                      <a:pt x="70419" y="46151"/>
                      <a:pt x="95954" y="20825"/>
                      <a:pt x="74214" y="3975"/>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7" name="Google Shape;497;p24"/>
              <p:cNvSpPr/>
              <p:nvPr/>
            </p:nvSpPr>
            <p:spPr>
              <a:xfrm>
                <a:off x="1399512" y="5508510"/>
                <a:ext cx="140250" cy="196717"/>
              </a:xfrm>
              <a:custGeom>
                <a:avLst/>
                <a:gdLst/>
                <a:ahLst/>
                <a:cxnLst/>
                <a:rect l="l" t="t" r="r" b="b"/>
                <a:pathLst>
                  <a:path w="140250" h="196717" extrusionOk="0">
                    <a:moveTo>
                      <a:pt x="130736" y="3809"/>
                    </a:moveTo>
                    <a:cubicBezTo>
                      <a:pt x="106623" y="-9745"/>
                      <a:pt x="105974" y="7407"/>
                      <a:pt x="14317" y="145873"/>
                    </a:cubicBezTo>
                    <a:cubicBezTo>
                      <a:pt x="4704" y="160394"/>
                      <a:pt x="-9766" y="178990"/>
                      <a:pt x="9466" y="192910"/>
                    </a:cubicBezTo>
                    <a:cubicBezTo>
                      <a:pt x="30752" y="205903"/>
                      <a:pt x="42778" y="182671"/>
                      <a:pt x="52622" y="167743"/>
                    </a:cubicBezTo>
                    <a:cubicBezTo>
                      <a:pt x="77224" y="130427"/>
                      <a:pt x="101377" y="92727"/>
                      <a:pt x="124433" y="54431"/>
                    </a:cubicBezTo>
                    <a:cubicBezTo>
                      <a:pt x="133385" y="39557"/>
                      <a:pt x="151342" y="17622"/>
                      <a:pt x="130736" y="380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8" name="Google Shape;498;p24"/>
              <p:cNvSpPr/>
              <p:nvPr/>
            </p:nvSpPr>
            <p:spPr>
              <a:xfrm>
                <a:off x="1371268" y="5432276"/>
                <a:ext cx="81026" cy="82187"/>
              </a:xfrm>
              <a:custGeom>
                <a:avLst/>
                <a:gdLst/>
                <a:ahLst/>
                <a:cxnLst/>
                <a:rect l="l" t="t" r="r" b="b"/>
                <a:pathLst>
                  <a:path w="81026" h="82187" extrusionOk="0">
                    <a:moveTo>
                      <a:pt x="80954" y="24537"/>
                    </a:moveTo>
                    <a:cubicBezTo>
                      <a:pt x="79721" y="12552"/>
                      <a:pt x="71070" y="3387"/>
                      <a:pt x="61085" y="1075"/>
                    </a:cubicBezTo>
                    <a:cubicBezTo>
                      <a:pt x="30735" y="-9241"/>
                      <a:pt x="-19655" y="57583"/>
                      <a:pt x="8028" y="78391"/>
                    </a:cubicBezTo>
                    <a:cubicBezTo>
                      <a:pt x="31768" y="96233"/>
                      <a:pt x="83220" y="46601"/>
                      <a:pt x="80954" y="24537"/>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499" name="Google Shape;499;p24"/>
              <p:cNvSpPr/>
              <p:nvPr/>
            </p:nvSpPr>
            <p:spPr>
              <a:xfrm>
                <a:off x="1112949" y="4406756"/>
                <a:ext cx="98349" cy="58922"/>
              </a:xfrm>
              <a:custGeom>
                <a:avLst/>
                <a:gdLst/>
                <a:ahLst/>
                <a:cxnLst/>
                <a:rect l="l" t="t" r="r" b="b"/>
                <a:pathLst>
                  <a:path w="98349" h="58922" extrusionOk="0">
                    <a:moveTo>
                      <a:pt x="86" y="30812"/>
                    </a:moveTo>
                    <a:cubicBezTo>
                      <a:pt x="2599" y="59264"/>
                      <a:pt x="74411" y="66400"/>
                      <a:pt x="89990" y="50930"/>
                    </a:cubicBezTo>
                    <a:cubicBezTo>
                      <a:pt x="100140" y="40850"/>
                      <a:pt x="100783" y="25286"/>
                      <a:pt x="93348" y="15743"/>
                    </a:cubicBezTo>
                    <a:cubicBezTo>
                      <a:pt x="78052" y="-9713"/>
                      <a:pt x="-2995" y="-4021"/>
                      <a:pt x="86" y="30812"/>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0" name="Google Shape;500;p24"/>
              <p:cNvSpPr/>
              <p:nvPr/>
            </p:nvSpPr>
            <p:spPr>
              <a:xfrm>
                <a:off x="960170" y="4525904"/>
                <a:ext cx="237872" cy="46435"/>
              </a:xfrm>
              <a:custGeom>
                <a:avLst/>
                <a:gdLst/>
                <a:ahLst/>
                <a:cxnLst/>
                <a:rect l="l" t="t" r="r" b="b"/>
                <a:pathLst>
                  <a:path w="237872" h="46435" extrusionOk="0">
                    <a:moveTo>
                      <a:pt x="187569" y="3259"/>
                    </a:moveTo>
                    <a:cubicBezTo>
                      <a:pt x="140401" y="687"/>
                      <a:pt x="93103" y="-752"/>
                      <a:pt x="45870" y="404"/>
                    </a:cubicBezTo>
                    <a:cubicBezTo>
                      <a:pt x="27671" y="847"/>
                      <a:pt x="-71" y="-1312"/>
                      <a:pt x="0" y="24303"/>
                    </a:cubicBezTo>
                    <a:cubicBezTo>
                      <a:pt x="2066" y="49587"/>
                      <a:pt x="28892" y="45176"/>
                      <a:pt x="46968" y="44727"/>
                    </a:cubicBezTo>
                    <a:cubicBezTo>
                      <a:pt x="207722" y="40723"/>
                      <a:pt x="234979" y="59219"/>
                      <a:pt x="237871" y="26921"/>
                    </a:cubicBezTo>
                    <a:cubicBezTo>
                      <a:pt x="238154" y="451"/>
                      <a:pt x="205538" y="4238"/>
                      <a:pt x="187569" y="3259"/>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1" name="Google Shape;501;p24"/>
              <p:cNvSpPr/>
              <p:nvPr/>
            </p:nvSpPr>
            <p:spPr>
              <a:xfrm>
                <a:off x="1100693" y="4646343"/>
                <a:ext cx="83744" cy="55326"/>
              </a:xfrm>
              <a:custGeom>
                <a:avLst/>
                <a:gdLst/>
                <a:ahLst/>
                <a:cxnLst/>
                <a:rect l="l" t="t" r="r" b="b"/>
                <a:pathLst>
                  <a:path w="83744" h="55326" extrusionOk="0">
                    <a:moveTo>
                      <a:pt x="639" y="36863"/>
                    </a:moveTo>
                    <a:cubicBezTo>
                      <a:pt x="9739" y="72198"/>
                      <a:pt x="107474" y="52740"/>
                      <a:pt x="78340" y="12846"/>
                    </a:cubicBezTo>
                    <a:cubicBezTo>
                      <a:pt x="63015" y="-14432"/>
                      <a:pt x="-7416" y="5598"/>
                      <a:pt x="639" y="36863"/>
                    </a:cubicBezTo>
                    <a:close/>
                  </a:path>
                </a:pathLst>
              </a:custGeom>
              <a:solidFill>
                <a:schemeClr val="dk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grpSp>
      <p:grpSp>
        <p:nvGrpSpPr>
          <p:cNvPr id="502" name="Google Shape;502;p24"/>
          <p:cNvGrpSpPr/>
          <p:nvPr/>
        </p:nvGrpSpPr>
        <p:grpSpPr>
          <a:xfrm rot="1057399">
            <a:off x="6955067" y="-167137"/>
            <a:ext cx="1605046" cy="2122388"/>
            <a:chOff x="13908303" y="-251183"/>
            <a:chExt cx="3209646" cy="3183140"/>
          </a:xfrm>
        </p:grpSpPr>
        <p:sp>
          <p:nvSpPr>
            <p:cNvPr id="503" name="Google Shape;503;p24"/>
            <p:cNvSpPr/>
            <p:nvPr/>
          </p:nvSpPr>
          <p:spPr>
            <a:xfrm>
              <a:off x="14676816" y="-251183"/>
              <a:ext cx="2441133" cy="3183140"/>
            </a:xfrm>
            <a:custGeom>
              <a:avLst/>
              <a:gdLst/>
              <a:ahLst/>
              <a:cxnLst/>
              <a:rect l="l" t="t" r="r" b="b"/>
              <a:pathLst>
                <a:path w="2441133" h="3183140" extrusionOk="0">
                  <a:moveTo>
                    <a:pt x="2177101" y="3042683"/>
                  </a:moveTo>
                  <a:cubicBezTo>
                    <a:pt x="1538207" y="3279009"/>
                    <a:pt x="245879" y="3210157"/>
                    <a:pt x="83599" y="2888487"/>
                  </a:cubicBezTo>
                  <a:cubicBezTo>
                    <a:pt x="72275" y="2866074"/>
                    <a:pt x="66524" y="2842389"/>
                    <a:pt x="66780" y="2817521"/>
                  </a:cubicBezTo>
                  <a:cubicBezTo>
                    <a:pt x="66440" y="2810500"/>
                    <a:pt x="62974" y="2685065"/>
                    <a:pt x="62049" y="2562083"/>
                  </a:cubicBezTo>
                  <a:cubicBezTo>
                    <a:pt x="61119" y="2446207"/>
                    <a:pt x="62390" y="2332528"/>
                    <a:pt x="70414" y="2322378"/>
                  </a:cubicBezTo>
                  <a:cubicBezTo>
                    <a:pt x="66440" y="2051542"/>
                    <a:pt x="59514" y="1780795"/>
                    <a:pt x="50803" y="1510209"/>
                  </a:cubicBezTo>
                  <a:cubicBezTo>
                    <a:pt x="48351" y="1429684"/>
                    <a:pt x="45565" y="1349166"/>
                    <a:pt x="42689" y="1268724"/>
                  </a:cubicBezTo>
                  <a:cubicBezTo>
                    <a:pt x="40577" y="1206726"/>
                    <a:pt x="38292" y="1144812"/>
                    <a:pt x="35929" y="1082814"/>
                  </a:cubicBezTo>
                  <a:cubicBezTo>
                    <a:pt x="32720" y="997471"/>
                    <a:pt x="29337" y="912038"/>
                    <a:pt x="25954" y="826695"/>
                  </a:cubicBezTo>
                  <a:cubicBezTo>
                    <a:pt x="17840" y="624962"/>
                    <a:pt x="-64481" y="345838"/>
                    <a:pt x="114110" y="192831"/>
                  </a:cubicBezTo>
                  <a:cubicBezTo>
                    <a:pt x="226101" y="96914"/>
                    <a:pt x="386186" y="77970"/>
                    <a:pt x="526236" y="52762"/>
                  </a:cubicBezTo>
                  <a:cubicBezTo>
                    <a:pt x="688516" y="23494"/>
                    <a:pt x="852991" y="6413"/>
                    <a:pt x="1017807" y="1588"/>
                  </a:cubicBezTo>
                  <a:cubicBezTo>
                    <a:pt x="1269765" y="-5857"/>
                    <a:pt x="1523070" y="12496"/>
                    <a:pt x="1769957" y="64602"/>
                  </a:cubicBezTo>
                  <a:cubicBezTo>
                    <a:pt x="1916176" y="95475"/>
                    <a:pt x="2065187" y="128206"/>
                    <a:pt x="2197123" y="201375"/>
                  </a:cubicBezTo>
                  <a:cubicBezTo>
                    <a:pt x="2253837" y="232840"/>
                    <a:pt x="2328635" y="273356"/>
                    <a:pt x="2354165" y="334423"/>
                  </a:cubicBezTo>
                  <a:cubicBezTo>
                    <a:pt x="2395242" y="432537"/>
                    <a:pt x="2378847" y="555775"/>
                    <a:pt x="2381299" y="660319"/>
                  </a:cubicBezTo>
                  <a:cubicBezTo>
                    <a:pt x="2381299" y="892412"/>
                    <a:pt x="2390261" y="1124936"/>
                    <a:pt x="2395665" y="1357029"/>
                  </a:cubicBezTo>
                  <a:cubicBezTo>
                    <a:pt x="2401501" y="1612133"/>
                    <a:pt x="2407496" y="1867230"/>
                    <a:pt x="2414346" y="2122251"/>
                  </a:cubicBezTo>
                  <a:cubicBezTo>
                    <a:pt x="2419841" y="2326431"/>
                    <a:pt x="2419584" y="2532475"/>
                    <a:pt x="2436659" y="2736071"/>
                  </a:cubicBezTo>
                  <a:cubicBezTo>
                    <a:pt x="2463800" y="2939327"/>
                    <a:pt x="2366259" y="2965800"/>
                    <a:pt x="2177101" y="3042683"/>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4" name="Google Shape;504;p24"/>
            <p:cNvSpPr/>
            <p:nvPr/>
          </p:nvSpPr>
          <p:spPr>
            <a:xfrm>
              <a:off x="14787919" y="-154111"/>
              <a:ext cx="2120640" cy="493821"/>
            </a:xfrm>
            <a:custGeom>
              <a:avLst/>
              <a:gdLst/>
              <a:ahLst/>
              <a:cxnLst/>
              <a:rect l="l" t="t" r="r" b="b"/>
              <a:pathLst>
                <a:path w="2120640" h="493821" extrusionOk="0">
                  <a:moveTo>
                    <a:pt x="2047576" y="366422"/>
                  </a:moveTo>
                  <a:cubicBezTo>
                    <a:pt x="2039462" y="370990"/>
                    <a:pt x="2030757" y="375390"/>
                    <a:pt x="2021545" y="379617"/>
                  </a:cubicBezTo>
                  <a:cubicBezTo>
                    <a:pt x="1733332" y="512581"/>
                    <a:pt x="906628" y="509703"/>
                    <a:pt x="584353" y="469527"/>
                  </a:cubicBezTo>
                  <a:cubicBezTo>
                    <a:pt x="354542" y="450493"/>
                    <a:pt x="195305" y="413279"/>
                    <a:pt x="101737" y="367778"/>
                  </a:cubicBezTo>
                  <a:cubicBezTo>
                    <a:pt x="-242518" y="200047"/>
                    <a:pt x="303149" y="-80342"/>
                    <a:pt x="1492274" y="21832"/>
                  </a:cubicBezTo>
                  <a:cubicBezTo>
                    <a:pt x="1643988" y="37905"/>
                    <a:pt x="2345938" y="151160"/>
                    <a:pt x="2047576" y="366422"/>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5" name="Google Shape;505;p24"/>
            <p:cNvSpPr/>
            <p:nvPr/>
          </p:nvSpPr>
          <p:spPr>
            <a:xfrm>
              <a:off x="14889655" y="70487"/>
              <a:ext cx="1919808" cy="269221"/>
            </a:xfrm>
            <a:custGeom>
              <a:avLst/>
              <a:gdLst/>
              <a:ahLst/>
              <a:cxnLst/>
              <a:rect l="l" t="t" r="r" b="b"/>
              <a:pathLst>
                <a:path w="1919808" h="269221" extrusionOk="0">
                  <a:moveTo>
                    <a:pt x="1919808" y="155017"/>
                  </a:moveTo>
                  <a:cubicBezTo>
                    <a:pt x="1631595" y="287982"/>
                    <a:pt x="804891" y="285104"/>
                    <a:pt x="482616" y="244928"/>
                  </a:cubicBezTo>
                  <a:cubicBezTo>
                    <a:pt x="252805" y="225894"/>
                    <a:pt x="93568" y="188679"/>
                    <a:pt x="0" y="143178"/>
                  </a:cubicBezTo>
                  <a:cubicBezTo>
                    <a:pt x="198036" y="36520"/>
                    <a:pt x="679124" y="-39270"/>
                    <a:pt x="1390537" y="21803"/>
                  </a:cubicBezTo>
                  <a:cubicBezTo>
                    <a:pt x="1480972" y="31362"/>
                    <a:pt x="1766740" y="75514"/>
                    <a:pt x="1919808" y="155017"/>
                  </a:cubicBezTo>
                  <a:close/>
                </a:path>
              </a:pathLst>
            </a:custGeom>
            <a:solidFill>
              <a:schemeClr val="lt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6" name="Google Shape;506;p24"/>
            <p:cNvSpPr/>
            <p:nvPr/>
          </p:nvSpPr>
          <p:spPr>
            <a:xfrm>
              <a:off x="13908303" y="502562"/>
              <a:ext cx="1083237" cy="1884802"/>
            </a:xfrm>
            <a:custGeom>
              <a:avLst/>
              <a:gdLst/>
              <a:ahLst/>
              <a:cxnLst/>
              <a:rect l="l" t="t" r="r" b="b"/>
              <a:pathLst>
                <a:path w="1083237" h="1884802" extrusionOk="0">
                  <a:moveTo>
                    <a:pt x="1079368" y="161112"/>
                  </a:moveTo>
                  <a:cubicBezTo>
                    <a:pt x="1099435" y="398653"/>
                    <a:pt x="938413" y="334515"/>
                    <a:pt x="878842" y="335742"/>
                  </a:cubicBezTo>
                  <a:cubicBezTo>
                    <a:pt x="298165" y="285609"/>
                    <a:pt x="185345" y="1169945"/>
                    <a:pt x="478528" y="1438578"/>
                  </a:cubicBezTo>
                  <a:cubicBezTo>
                    <a:pt x="640455" y="1601741"/>
                    <a:pt x="936474" y="1576219"/>
                    <a:pt x="983278" y="1587371"/>
                  </a:cubicBezTo>
                  <a:cubicBezTo>
                    <a:pt x="1110560" y="1594476"/>
                    <a:pt x="1121504" y="1856794"/>
                    <a:pt x="985903" y="1878828"/>
                  </a:cubicBezTo>
                  <a:cubicBezTo>
                    <a:pt x="919264" y="1892556"/>
                    <a:pt x="848517" y="1879297"/>
                    <a:pt x="781545" y="1872166"/>
                  </a:cubicBezTo>
                  <a:cubicBezTo>
                    <a:pt x="251432" y="1787376"/>
                    <a:pt x="10759" y="1485621"/>
                    <a:pt x="4571" y="966304"/>
                  </a:cubicBezTo>
                  <a:cubicBezTo>
                    <a:pt x="-18282" y="809462"/>
                    <a:pt x="42330" y="518794"/>
                    <a:pt x="236706" y="283926"/>
                  </a:cubicBezTo>
                  <a:cubicBezTo>
                    <a:pt x="381018" y="107947"/>
                    <a:pt x="607639" y="30557"/>
                    <a:pt x="827398" y="5522"/>
                  </a:cubicBezTo>
                  <a:cubicBezTo>
                    <a:pt x="917441" y="7861"/>
                    <a:pt x="1076492" y="-49846"/>
                    <a:pt x="1079368" y="161112"/>
                  </a:cubicBezTo>
                  <a:close/>
                </a:path>
              </a:pathLst>
            </a:custGeom>
            <a:solidFill>
              <a:schemeClr val="dk2"/>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7" name="Google Shape;507;p24"/>
            <p:cNvSpPr/>
            <p:nvPr/>
          </p:nvSpPr>
          <p:spPr>
            <a:xfrm>
              <a:off x="14225955" y="752569"/>
              <a:ext cx="769384" cy="603630"/>
            </a:xfrm>
            <a:custGeom>
              <a:avLst/>
              <a:gdLst/>
              <a:ahLst/>
              <a:cxnLst/>
              <a:rect l="l" t="t" r="r" b="b"/>
              <a:pathLst>
                <a:path w="769384" h="603630" extrusionOk="0">
                  <a:moveTo>
                    <a:pt x="767743" y="17230"/>
                  </a:moveTo>
                  <a:cubicBezTo>
                    <a:pt x="766562" y="19934"/>
                    <a:pt x="765208" y="22555"/>
                    <a:pt x="763770" y="25093"/>
                  </a:cubicBezTo>
                  <a:cubicBezTo>
                    <a:pt x="756420" y="40067"/>
                    <a:pt x="750077" y="55542"/>
                    <a:pt x="742637" y="70427"/>
                  </a:cubicBezTo>
                  <a:cubicBezTo>
                    <a:pt x="734440" y="86750"/>
                    <a:pt x="725735" y="102990"/>
                    <a:pt x="716857" y="118979"/>
                  </a:cubicBezTo>
                  <a:cubicBezTo>
                    <a:pt x="698177" y="152474"/>
                    <a:pt x="678740" y="185462"/>
                    <a:pt x="659719" y="218706"/>
                  </a:cubicBezTo>
                  <a:cubicBezTo>
                    <a:pt x="636700" y="258939"/>
                    <a:pt x="613500" y="299077"/>
                    <a:pt x="590185" y="339143"/>
                  </a:cubicBezTo>
                  <a:cubicBezTo>
                    <a:pt x="578521" y="359186"/>
                    <a:pt x="566832" y="379216"/>
                    <a:pt x="555123" y="399233"/>
                  </a:cubicBezTo>
                  <a:cubicBezTo>
                    <a:pt x="544583" y="417246"/>
                    <a:pt x="531802" y="435047"/>
                    <a:pt x="523810" y="454274"/>
                  </a:cubicBezTo>
                  <a:cubicBezTo>
                    <a:pt x="518571" y="466878"/>
                    <a:pt x="502254" y="491065"/>
                    <a:pt x="502254" y="504773"/>
                  </a:cubicBezTo>
                  <a:cubicBezTo>
                    <a:pt x="497266" y="370794"/>
                    <a:pt x="492368" y="236815"/>
                    <a:pt x="487380" y="102836"/>
                  </a:cubicBezTo>
                  <a:cubicBezTo>
                    <a:pt x="399481" y="103086"/>
                    <a:pt x="311748" y="129733"/>
                    <a:pt x="239903" y="180740"/>
                  </a:cubicBezTo>
                  <a:cubicBezTo>
                    <a:pt x="196374" y="211614"/>
                    <a:pt x="165439" y="253229"/>
                    <a:pt x="137380" y="297972"/>
                  </a:cubicBezTo>
                  <a:cubicBezTo>
                    <a:pt x="123181" y="320642"/>
                    <a:pt x="107967" y="343139"/>
                    <a:pt x="95372" y="366651"/>
                  </a:cubicBezTo>
                  <a:cubicBezTo>
                    <a:pt x="82354" y="390844"/>
                    <a:pt x="71621" y="416045"/>
                    <a:pt x="61228" y="441336"/>
                  </a:cubicBezTo>
                  <a:cubicBezTo>
                    <a:pt x="40436" y="491919"/>
                    <a:pt x="23868" y="544525"/>
                    <a:pt x="14149" y="598320"/>
                  </a:cubicBezTo>
                  <a:cubicBezTo>
                    <a:pt x="12461" y="607622"/>
                    <a:pt x="-1405" y="603652"/>
                    <a:pt x="116" y="594510"/>
                  </a:cubicBezTo>
                  <a:cubicBezTo>
                    <a:pt x="16261" y="495465"/>
                    <a:pt x="56998" y="393201"/>
                    <a:pt x="108641" y="307010"/>
                  </a:cubicBezTo>
                  <a:cubicBezTo>
                    <a:pt x="150059" y="237907"/>
                    <a:pt x="207697" y="177766"/>
                    <a:pt x="275909" y="134712"/>
                  </a:cubicBezTo>
                  <a:cubicBezTo>
                    <a:pt x="361446" y="80750"/>
                    <a:pt x="463802" y="71866"/>
                    <a:pt x="562602" y="73979"/>
                  </a:cubicBezTo>
                  <a:cubicBezTo>
                    <a:pt x="573084" y="74146"/>
                    <a:pt x="586353" y="73472"/>
                    <a:pt x="599705" y="73472"/>
                  </a:cubicBezTo>
                  <a:cubicBezTo>
                    <a:pt x="620837" y="71866"/>
                    <a:pt x="641880" y="69752"/>
                    <a:pt x="662589" y="63746"/>
                  </a:cubicBezTo>
                  <a:cubicBezTo>
                    <a:pt x="697157" y="53763"/>
                    <a:pt x="725389" y="33804"/>
                    <a:pt x="747279" y="5217"/>
                  </a:cubicBezTo>
                  <a:cubicBezTo>
                    <a:pt x="756330" y="-6539"/>
                    <a:pt x="775010" y="3360"/>
                    <a:pt x="767743" y="17230"/>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8" name="Google Shape;508;p24"/>
            <p:cNvSpPr/>
            <p:nvPr/>
          </p:nvSpPr>
          <p:spPr>
            <a:xfrm>
              <a:off x="14904922" y="2093135"/>
              <a:ext cx="79555" cy="289556"/>
            </a:xfrm>
            <a:custGeom>
              <a:avLst/>
              <a:gdLst/>
              <a:ahLst/>
              <a:cxnLst/>
              <a:rect l="l" t="t" r="r" b="b"/>
              <a:pathLst>
                <a:path w="79555" h="289556" extrusionOk="0">
                  <a:moveTo>
                    <a:pt x="44316" y="2104"/>
                  </a:moveTo>
                  <a:cubicBezTo>
                    <a:pt x="38815" y="-3100"/>
                    <a:pt x="30451" y="2130"/>
                    <a:pt x="31985" y="9286"/>
                  </a:cubicBezTo>
                  <a:cubicBezTo>
                    <a:pt x="36658" y="31083"/>
                    <a:pt x="44252" y="51967"/>
                    <a:pt x="47776" y="74040"/>
                  </a:cubicBezTo>
                  <a:cubicBezTo>
                    <a:pt x="51384" y="96620"/>
                    <a:pt x="51275" y="120087"/>
                    <a:pt x="47995" y="142713"/>
                  </a:cubicBezTo>
                  <a:cubicBezTo>
                    <a:pt x="44695" y="165454"/>
                    <a:pt x="38218" y="187771"/>
                    <a:pt x="29809" y="209130"/>
                  </a:cubicBezTo>
                  <a:cubicBezTo>
                    <a:pt x="25700" y="219563"/>
                    <a:pt x="20976" y="229745"/>
                    <a:pt x="15905" y="239747"/>
                  </a:cubicBezTo>
                  <a:cubicBezTo>
                    <a:pt x="10551" y="250302"/>
                    <a:pt x="1731" y="261390"/>
                    <a:pt x="113" y="273229"/>
                  </a:cubicBezTo>
                  <a:cubicBezTo>
                    <a:pt x="-1158" y="282538"/>
                    <a:pt x="8503" y="294589"/>
                    <a:pt x="18447" y="287336"/>
                  </a:cubicBezTo>
                  <a:cubicBezTo>
                    <a:pt x="29019" y="279628"/>
                    <a:pt x="34341" y="267551"/>
                    <a:pt x="40208" y="256129"/>
                  </a:cubicBezTo>
                  <a:cubicBezTo>
                    <a:pt x="46197" y="244462"/>
                    <a:pt x="51615" y="232514"/>
                    <a:pt x="56545" y="220360"/>
                  </a:cubicBezTo>
                  <a:cubicBezTo>
                    <a:pt x="66360" y="196135"/>
                    <a:pt x="73409" y="170946"/>
                    <a:pt x="76933" y="145032"/>
                  </a:cubicBezTo>
                  <a:cubicBezTo>
                    <a:pt x="83185" y="98997"/>
                    <a:pt x="80431" y="36254"/>
                    <a:pt x="44316" y="2104"/>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09" name="Google Shape;509;p24"/>
            <p:cNvSpPr/>
            <p:nvPr/>
          </p:nvSpPr>
          <p:spPr>
            <a:xfrm>
              <a:off x="14842839" y="2533598"/>
              <a:ext cx="2174001" cy="250505"/>
            </a:xfrm>
            <a:custGeom>
              <a:avLst/>
              <a:gdLst/>
              <a:ahLst/>
              <a:cxnLst/>
              <a:rect l="l" t="t" r="r" b="b"/>
              <a:pathLst>
                <a:path w="2174001" h="250505" extrusionOk="0">
                  <a:moveTo>
                    <a:pt x="2162888" y="6189"/>
                  </a:moveTo>
                  <a:cubicBezTo>
                    <a:pt x="2103888" y="39337"/>
                    <a:pt x="2044086" y="70140"/>
                    <a:pt x="1980503" y="93620"/>
                  </a:cubicBezTo>
                  <a:cubicBezTo>
                    <a:pt x="1917574" y="116855"/>
                    <a:pt x="1852771" y="134669"/>
                    <a:pt x="1787256" y="148892"/>
                  </a:cubicBezTo>
                  <a:cubicBezTo>
                    <a:pt x="1645813" y="179599"/>
                    <a:pt x="1500904" y="197477"/>
                    <a:pt x="1356880" y="210697"/>
                  </a:cubicBezTo>
                  <a:cubicBezTo>
                    <a:pt x="1204261" y="224708"/>
                    <a:pt x="1050731" y="230226"/>
                    <a:pt x="897573" y="223096"/>
                  </a:cubicBezTo>
                  <a:cubicBezTo>
                    <a:pt x="753145" y="216370"/>
                    <a:pt x="609378" y="197952"/>
                    <a:pt x="468525" y="165003"/>
                  </a:cubicBezTo>
                  <a:cubicBezTo>
                    <a:pt x="330851" y="132800"/>
                    <a:pt x="196065" y="87131"/>
                    <a:pt x="68712" y="25480"/>
                  </a:cubicBezTo>
                  <a:cubicBezTo>
                    <a:pt x="52876" y="17810"/>
                    <a:pt x="37167" y="9889"/>
                    <a:pt x="21562" y="1750"/>
                  </a:cubicBezTo>
                  <a:cubicBezTo>
                    <a:pt x="5302" y="-6730"/>
                    <a:pt x="-9148" y="17913"/>
                    <a:pt x="7164" y="26399"/>
                  </a:cubicBezTo>
                  <a:cubicBezTo>
                    <a:pt x="134272" y="92515"/>
                    <a:pt x="269386" y="142616"/>
                    <a:pt x="408165" y="177909"/>
                  </a:cubicBezTo>
                  <a:cubicBezTo>
                    <a:pt x="548305" y="213556"/>
                    <a:pt x="692046" y="234543"/>
                    <a:pt x="836242" y="244231"/>
                  </a:cubicBezTo>
                  <a:cubicBezTo>
                    <a:pt x="991301" y="254650"/>
                    <a:pt x="1147065" y="251470"/>
                    <a:pt x="1301924" y="239291"/>
                  </a:cubicBezTo>
                  <a:cubicBezTo>
                    <a:pt x="1449819" y="227663"/>
                    <a:pt x="1598246" y="209830"/>
                    <a:pt x="1743996" y="181841"/>
                  </a:cubicBezTo>
                  <a:cubicBezTo>
                    <a:pt x="1876767" y="156344"/>
                    <a:pt x="2013196" y="119598"/>
                    <a:pt x="2129244" y="47906"/>
                  </a:cubicBezTo>
                  <a:cubicBezTo>
                    <a:pt x="2143553" y="39067"/>
                    <a:pt x="2157278" y="29688"/>
                    <a:pt x="2170630" y="19448"/>
                  </a:cubicBezTo>
                  <a:cubicBezTo>
                    <a:pt x="2178249" y="13621"/>
                    <a:pt x="2171779" y="1198"/>
                    <a:pt x="2162888" y="6189"/>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sp>
          <p:nvSpPr>
            <p:cNvPr id="510" name="Google Shape;510;p24"/>
            <p:cNvSpPr/>
            <p:nvPr/>
          </p:nvSpPr>
          <p:spPr>
            <a:xfrm>
              <a:off x="14934647" y="348411"/>
              <a:ext cx="1999445" cy="199780"/>
            </a:xfrm>
            <a:custGeom>
              <a:avLst/>
              <a:gdLst/>
              <a:ahLst/>
              <a:cxnLst/>
              <a:rect l="l" t="t" r="r" b="b"/>
              <a:pathLst>
                <a:path w="1999445" h="199780" extrusionOk="0">
                  <a:moveTo>
                    <a:pt x="1987301" y="1167"/>
                  </a:moveTo>
                  <a:cubicBezTo>
                    <a:pt x="1933122" y="31469"/>
                    <a:pt x="1872948" y="53067"/>
                    <a:pt x="1813460" y="70264"/>
                  </a:cubicBezTo>
                  <a:cubicBezTo>
                    <a:pt x="1752303" y="87949"/>
                    <a:pt x="1689728" y="100515"/>
                    <a:pt x="1627217" y="112322"/>
                  </a:cubicBezTo>
                  <a:cubicBezTo>
                    <a:pt x="1497932" y="136733"/>
                    <a:pt x="1367325" y="153853"/>
                    <a:pt x="1236127" y="163701"/>
                  </a:cubicBezTo>
                  <a:cubicBezTo>
                    <a:pt x="973873" y="183391"/>
                    <a:pt x="709731" y="174076"/>
                    <a:pt x="449506" y="136039"/>
                  </a:cubicBezTo>
                  <a:cubicBezTo>
                    <a:pt x="303717" y="114731"/>
                    <a:pt x="159340" y="84397"/>
                    <a:pt x="17364" y="45018"/>
                  </a:cubicBezTo>
                  <a:cubicBezTo>
                    <a:pt x="-45" y="40187"/>
                    <a:pt x="-7498" y="67315"/>
                    <a:pt x="9912" y="72069"/>
                  </a:cubicBezTo>
                  <a:cubicBezTo>
                    <a:pt x="138587" y="107170"/>
                    <a:pt x="269187" y="135307"/>
                    <a:pt x="400943" y="156025"/>
                  </a:cubicBezTo>
                  <a:cubicBezTo>
                    <a:pt x="531929" y="176620"/>
                    <a:pt x="664039" y="189930"/>
                    <a:pt x="796495" y="195930"/>
                  </a:cubicBezTo>
                  <a:cubicBezTo>
                    <a:pt x="929753" y="201963"/>
                    <a:pt x="1063281" y="200986"/>
                    <a:pt x="1196411" y="192442"/>
                  </a:cubicBezTo>
                  <a:cubicBezTo>
                    <a:pt x="1328668" y="183950"/>
                    <a:pt x="1460488" y="168159"/>
                    <a:pt x="1591005" y="145142"/>
                  </a:cubicBezTo>
                  <a:cubicBezTo>
                    <a:pt x="1714660" y="123339"/>
                    <a:pt x="1844433" y="100296"/>
                    <a:pt x="1956187" y="40290"/>
                  </a:cubicBezTo>
                  <a:cubicBezTo>
                    <a:pt x="1969802" y="32979"/>
                    <a:pt x="1982705" y="23889"/>
                    <a:pt x="1995601" y="15371"/>
                  </a:cubicBezTo>
                  <a:cubicBezTo>
                    <a:pt x="2004383" y="9570"/>
                    <a:pt x="1996622" y="-4049"/>
                    <a:pt x="1987301" y="1167"/>
                  </a:cubicBezTo>
                  <a:close/>
                </a:path>
              </a:pathLst>
            </a:custGeom>
            <a:solidFill>
              <a:schemeClr val="accent1"/>
            </a:solidFill>
            <a:ln>
              <a:noFill/>
            </a:ln>
          </p:spPr>
          <p:txBody>
            <a:bodyPr spcFirstLastPara="1" wrap="square" lIns="45725" tIns="22850" rIns="45725" bIns="22850" anchor="ctr" anchorCtr="0">
              <a:noAutofit/>
            </a:bodyPr>
            <a:lstStyle/>
            <a:p>
              <a:pPr>
                <a:buClr>
                  <a:srgbClr val="000000"/>
                </a:buClr>
                <a:buFont typeface="Arial"/>
                <a:buNone/>
              </a:pPr>
              <a:endParaRPr sz="900" kern="0">
                <a:solidFill>
                  <a:srgbClr val="022D42"/>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1756" r="32083"/>
          <a:stretch/>
        </p:blipFill>
        <p:spPr>
          <a:xfrm>
            <a:off x="2" y="0"/>
            <a:ext cx="4940673" cy="6858000"/>
          </a:xfrm>
          <a:prstGeom prst="rect">
            <a:avLst/>
          </a:prstGeom>
        </p:spPr>
      </p:pic>
      <p:grpSp>
        <p:nvGrpSpPr>
          <p:cNvPr id="209" name="Google Shape;209;p14"/>
          <p:cNvGrpSpPr/>
          <p:nvPr/>
        </p:nvGrpSpPr>
        <p:grpSpPr>
          <a:xfrm>
            <a:off x="5105400" y="2405837"/>
            <a:ext cx="3854468" cy="2415335"/>
            <a:chOff x="0" y="66675"/>
            <a:chExt cx="8500500" cy="4830656"/>
          </a:xfrm>
        </p:grpSpPr>
        <p:sp>
          <p:nvSpPr>
            <p:cNvPr id="210" name="Google Shape;210;p14"/>
            <p:cNvSpPr txBox="1"/>
            <p:nvPr/>
          </p:nvSpPr>
          <p:spPr>
            <a:xfrm>
              <a:off x="0" y="66675"/>
              <a:ext cx="8500500" cy="1231103"/>
            </a:xfrm>
            <a:prstGeom prst="rect">
              <a:avLst/>
            </a:prstGeom>
            <a:noFill/>
            <a:ln>
              <a:noFill/>
            </a:ln>
          </p:spPr>
          <p:txBody>
            <a:bodyPr spcFirstLastPara="1" wrap="square" lIns="0" tIns="0" rIns="0" bIns="0" anchor="t" anchorCtr="0">
              <a:spAutoFit/>
            </a:bodyPr>
            <a:lstStyle/>
            <a:p>
              <a:pPr algn="ctr"/>
              <a:r>
                <a:rPr lang="en" sz="4000" b="1" dirty="0" smtClean="0">
                  <a:solidFill>
                    <a:srgbClr val="022D42"/>
                  </a:solidFill>
                  <a:latin typeface="Quicksand"/>
                  <a:ea typeface="Quicksand"/>
                  <a:cs typeface="Quicksand"/>
                  <a:sym typeface="Quicksand"/>
                </a:rPr>
                <a:t>Sign In Page</a:t>
              </a:r>
              <a:endParaRPr sz="700" dirty="0">
                <a:solidFill>
                  <a:srgbClr val="022D42"/>
                </a:solidFill>
              </a:endParaRPr>
            </a:p>
          </p:txBody>
        </p:sp>
        <p:sp>
          <p:nvSpPr>
            <p:cNvPr id="211" name="Google Shape;211;p14"/>
            <p:cNvSpPr txBox="1"/>
            <p:nvPr/>
          </p:nvSpPr>
          <p:spPr>
            <a:xfrm>
              <a:off x="0" y="2127349"/>
              <a:ext cx="8500500" cy="2769982"/>
            </a:xfrm>
            <a:prstGeom prst="rect">
              <a:avLst/>
            </a:prstGeom>
            <a:noFill/>
            <a:ln>
              <a:noFill/>
            </a:ln>
          </p:spPr>
          <p:txBody>
            <a:bodyPr spcFirstLastPara="1" wrap="square" lIns="0" tIns="0" rIns="0" bIns="0" anchor="t" anchorCtr="0">
              <a:spAutoFit/>
            </a:bodyPr>
            <a:lstStyle/>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Here the user enters the correct information where it will then take the user to the main page.</a:t>
              </a:r>
            </a:p>
            <a:p>
              <a:pPr marL="285750" indent="-285750">
                <a:lnSpc>
                  <a:spcPct val="120000"/>
                </a:lnSpc>
                <a:buFont typeface="Arial" pitchFamily="34" charset="0"/>
                <a:buChar char="•"/>
              </a:pPr>
              <a:r>
                <a:rPr lang="en" sz="1500" b="1" dirty="0" smtClean="0">
                  <a:solidFill>
                    <a:srgbClr val="022D42"/>
                  </a:solidFill>
                  <a:latin typeface="Quicksand"/>
                  <a:ea typeface="Quicksand"/>
                  <a:cs typeface="Quicksand"/>
                  <a:sym typeface="Quicksand"/>
                </a:rPr>
                <a:t>New users can create an account by clicking the Sign Up link</a:t>
              </a:r>
              <a:endParaRPr lang="en" sz="1500" b="1" dirty="0">
                <a:solidFill>
                  <a:srgbClr val="022D42"/>
                </a:solidFill>
                <a:latin typeface="Quicksand"/>
                <a:ea typeface="Quicksand"/>
                <a:cs typeface="Quicksand"/>
                <a:sym typeface="Quicksand"/>
              </a:endParaRPr>
            </a:p>
          </p:txBody>
        </p:sp>
      </p:gr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tf56390039_win32_fixed.potx" id="{A1D6ED5A-9B8A-4433-BA99-139C56DB1BDE}" vid="{3B3EDB20-B381-4B6C-99AC-7C5CDA2B40F6}"/>
    </a:ext>
  </a:extLst>
</a:theme>
</file>

<file path=ppt/theme/theme3.xml><?xml version="1.0" encoding="utf-8"?>
<a:theme xmlns:a="http://schemas.openxmlformats.org/drawingml/2006/main" name="Navy Blue Cute Illustrative Scrapbook Colorful Resume Creative Presentation">
  <a:themeElements>
    <a:clrScheme name="Custom 347">
      <a:dk1>
        <a:srgbClr val="022D42"/>
      </a:dk1>
      <a:lt1>
        <a:srgbClr val="FFFFFF"/>
      </a:lt1>
      <a:dk2>
        <a:srgbClr val="EC4F22"/>
      </a:dk2>
      <a:lt2>
        <a:srgbClr val="E8BB2B"/>
      </a:lt2>
      <a:accent1>
        <a:srgbClr val="BADBF3"/>
      </a:accent1>
      <a:accent2>
        <a:srgbClr val="F2E281"/>
      </a:accent2>
      <a:accent3>
        <a:srgbClr val="FFFFFF"/>
      </a:accent3>
      <a:accent4>
        <a:srgbClr val="FFFFFF"/>
      </a:accent4>
      <a:accent5>
        <a:srgbClr val="FFFFFF"/>
      </a:accent5>
      <a:accent6>
        <a:srgbClr val="FFFFFF"/>
      </a:accent6>
      <a:hlink>
        <a:srgbClr val="E8BB2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Navy Blue Cute Illustrative Scrapbook Colorful Resume Creative Presentation">
  <a:themeElements>
    <a:clrScheme name="Custom 347">
      <a:dk1>
        <a:srgbClr val="022D42"/>
      </a:dk1>
      <a:lt1>
        <a:srgbClr val="FFFFFF"/>
      </a:lt1>
      <a:dk2>
        <a:srgbClr val="EC4F22"/>
      </a:dk2>
      <a:lt2>
        <a:srgbClr val="E8BB2B"/>
      </a:lt2>
      <a:accent1>
        <a:srgbClr val="BADBF3"/>
      </a:accent1>
      <a:accent2>
        <a:srgbClr val="F2E281"/>
      </a:accent2>
      <a:accent3>
        <a:srgbClr val="FFFFFF"/>
      </a:accent3>
      <a:accent4>
        <a:srgbClr val="FFFFFF"/>
      </a:accent4>
      <a:accent5>
        <a:srgbClr val="FFFFFF"/>
      </a:accent5>
      <a:accent6>
        <a:srgbClr val="FFFFFF"/>
      </a:accent6>
      <a:hlink>
        <a:srgbClr val="E8BB2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Navy Blue Cute Illustrative Scrapbook Colorful Resume Creative Presentation">
  <a:themeElements>
    <a:clrScheme name="Custom 347">
      <a:dk1>
        <a:srgbClr val="022D42"/>
      </a:dk1>
      <a:lt1>
        <a:srgbClr val="FFFFFF"/>
      </a:lt1>
      <a:dk2>
        <a:srgbClr val="EC4F22"/>
      </a:dk2>
      <a:lt2>
        <a:srgbClr val="E8BB2B"/>
      </a:lt2>
      <a:accent1>
        <a:srgbClr val="BADBF3"/>
      </a:accent1>
      <a:accent2>
        <a:srgbClr val="F2E281"/>
      </a:accent2>
      <a:accent3>
        <a:srgbClr val="FFFFFF"/>
      </a:accent3>
      <a:accent4>
        <a:srgbClr val="FFFFFF"/>
      </a:accent4>
      <a:accent5>
        <a:srgbClr val="FFFFFF"/>
      </a:accent5>
      <a:accent6>
        <a:srgbClr val="FFFFFF"/>
      </a:accent6>
      <a:hlink>
        <a:srgbClr val="E8BB2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Navy Blue Cute Illustrative Scrapbook Colorful Resume Creative Presentation">
  <a:themeElements>
    <a:clrScheme name="Custom 347">
      <a:dk1>
        <a:srgbClr val="022D42"/>
      </a:dk1>
      <a:lt1>
        <a:srgbClr val="FFFFFF"/>
      </a:lt1>
      <a:dk2>
        <a:srgbClr val="EC4F22"/>
      </a:dk2>
      <a:lt2>
        <a:srgbClr val="E8BB2B"/>
      </a:lt2>
      <a:accent1>
        <a:srgbClr val="BADBF3"/>
      </a:accent1>
      <a:accent2>
        <a:srgbClr val="F2E281"/>
      </a:accent2>
      <a:accent3>
        <a:srgbClr val="FFFFFF"/>
      </a:accent3>
      <a:accent4>
        <a:srgbClr val="FFFFFF"/>
      </a:accent4>
      <a:accent5>
        <a:srgbClr val="FFFFFF"/>
      </a:accent5>
      <a:accent6>
        <a:srgbClr val="FFFFFF"/>
      </a:accent6>
      <a:hlink>
        <a:srgbClr val="E8BB2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454</Words>
  <Application>Microsoft Office PowerPoint</Application>
  <PresentationFormat>On-screen Show (4:3)</PresentationFormat>
  <Paragraphs>74</Paragraphs>
  <Slides>14</Slides>
  <Notes>14</Notes>
  <HiddenSlides>0</HiddenSlides>
  <MMClips>0</MMClips>
  <ScaleCrop>false</ScaleCrop>
  <HeadingPairs>
    <vt:vector size="4" baseType="variant">
      <vt:variant>
        <vt:lpstr>Theme</vt:lpstr>
      </vt:variant>
      <vt:variant>
        <vt:i4>6</vt:i4>
      </vt:variant>
      <vt:variant>
        <vt:lpstr>Slide Titles</vt:lpstr>
      </vt:variant>
      <vt:variant>
        <vt:i4>14</vt:i4>
      </vt:variant>
    </vt:vector>
  </HeadingPairs>
  <TitlesOfParts>
    <vt:vector size="20" baseType="lpstr">
      <vt:lpstr>Office Theme</vt:lpstr>
      <vt:lpstr>Dividend</vt:lpstr>
      <vt:lpstr>Navy Blue Cute Illustrative Scrapbook Colorful Resume Creative Presentation</vt:lpstr>
      <vt:lpstr>1_Navy Blue Cute Illustrative Scrapbook Colorful Resume Creative Presentation</vt:lpstr>
      <vt:lpstr>3_Navy Blue Cute Illustrative Scrapbook Colorful Resume Creative Presentation</vt:lpstr>
      <vt:lpstr>2_Navy Blue Cute Illustrative Scrapbook Colorful Resume Creative Presentation</vt:lpstr>
      <vt:lpstr>User Manual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60</cp:revision>
  <dcterms:created xsi:type="dcterms:W3CDTF">2022-11-10T12:36:40Z</dcterms:created>
  <dcterms:modified xsi:type="dcterms:W3CDTF">2022-11-16T01:22:54Z</dcterms:modified>
</cp:coreProperties>
</file>