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886936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-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51538"/>
            <a:ext cx="10363200" cy="3087852"/>
          </a:xfrm>
        </p:spPr>
        <p:txBody>
          <a:bodyPr anchor="b"/>
          <a:lstStyle>
            <a:lvl1pPr algn="ctr">
              <a:defRPr sz="77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58469"/>
            <a:ext cx="9144000" cy="2141376"/>
          </a:xfrm>
        </p:spPr>
        <p:txBody>
          <a:bodyPr/>
          <a:lstStyle>
            <a:lvl1pPr marL="0" indent="0" algn="ctr">
              <a:buNone/>
              <a:defRPr sz="3104"/>
            </a:lvl1pPr>
            <a:lvl2pPr marL="591297" indent="0" algn="ctr">
              <a:buNone/>
              <a:defRPr sz="2587"/>
            </a:lvl2pPr>
            <a:lvl3pPr marL="1182594" indent="0" algn="ctr">
              <a:buNone/>
              <a:defRPr sz="2328"/>
            </a:lvl3pPr>
            <a:lvl4pPr marL="1773890" indent="0" algn="ctr">
              <a:buNone/>
              <a:defRPr sz="2069"/>
            </a:lvl4pPr>
            <a:lvl5pPr marL="2365187" indent="0" algn="ctr">
              <a:buNone/>
              <a:defRPr sz="2069"/>
            </a:lvl5pPr>
            <a:lvl6pPr marL="2956484" indent="0" algn="ctr">
              <a:buNone/>
              <a:defRPr sz="2069"/>
            </a:lvl6pPr>
            <a:lvl7pPr marL="3547781" indent="0" algn="ctr">
              <a:buNone/>
              <a:defRPr sz="2069"/>
            </a:lvl7pPr>
            <a:lvl8pPr marL="4139077" indent="0" algn="ctr">
              <a:buNone/>
              <a:defRPr sz="2069"/>
            </a:lvl8pPr>
            <a:lvl9pPr marL="4730374" indent="0" algn="ctr">
              <a:buNone/>
              <a:defRPr sz="2069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722-A7B2-4018-AAE4-87180B192DC8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C206-0189-47E2-90C3-A3EF130A3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430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722-A7B2-4018-AAE4-87180B192DC8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C206-0189-47E2-90C3-A3EF130A3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007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72212"/>
            <a:ext cx="2628900" cy="75163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72212"/>
            <a:ext cx="7734300" cy="75163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722-A7B2-4018-AAE4-87180B192DC8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C206-0189-47E2-90C3-A3EF130A3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760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722-A7B2-4018-AAE4-87180B192DC8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C206-0189-47E2-90C3-A3EF130A3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83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11184"/>
            <a:ext cx="10515600" cy="3689408"/>
          </a:xfrm>
        </p:spPr>
        <p:txBody>
          <a:bodyPr anchor="b"/>
          <a:lstStyle>
            <a:lvl1pPr>
              <a:defRPr sz="77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935495"/>
            <a:ext cx="10515600" cy="1940173"/>
          </a:xfrm>
        </p:spPr>
        <p:txBody>
          <a:bodyPr/>
          <a:lstStyle>
            <a:lvl1pPr marL="0" indent="0">
              <a:buNone/>
              <a:defRPr sz="3104">
                <a:solidFill>
                  <a:schemeClr val="tx1"/>
                </a:solidFill>
              </a:defRPr>
            </a:lvl1pPr>
            <a:lvl2pPr marL="591297" indent="0">
              <a:buNone/>
              <a:defRPr sz="2587">
                <a:solidFill>
                  <a:schemeClr val="tx1">
                    <a:tint val="75000"/>
                  </a:schemeClr>
                </a:solidFill>
              </a:defRPr>
            </a:lvl2pPr>
            <a:lvl3pPr marL="1182594" indent="0">
              <a:buNone/>
              <a:defRPr sz="2328">
                <a:solidFill>
                  <a:schemeClr val="tx1">
                    <a:tint val="75000"/>
                  </a:schemeClr>
                </a:solidFill>
              </a:defRPr>
            </a:lvl3pPr>
            <a:lvl4pPr marL="1773890" indent="0">
              <a:buNone/>
              <a:defRPr sz="2069">
                <a:solidFill>
                  <a:schemeClr val="tx1">
                    <a:tint val="75000"/>
                  </a:schemeClr>
                </a:solidFill>
              </a:defRPr>
            </a:lvl4pPr>
            <a:lvl5pPr marL="2365187" indent="0">
              <a:buNone/>
              <a:defRPr sz="2069">
                <a:solidFill>
                  <a:schemeClr val="tx1">
                    <a:tint val="75000"/>
                  </a:schemeClr>
                </a:solidFill>
              </a:defRPr>
            </a:lvl5pPr>
            <a:lvl6pPr marL="2956484" indent="0">
              <a:buNone/>
              <a:defRPr sz="2069">
                <a:solidFill>
                  <a:schemeClr val="tx1">
                    <a:tint val="75000"/>
                  </a:schemeClr>
                </a:solidFill>
              </a:defRPr>
            </a:lvl6pPr>
            <a:lvl7pPr marL="3547781" indent="0">
              <a:buNone/>
              <a:defRPr sz="2069">
                <a:solidFill>
                  <a:schemeClr val="tx1">
                    <a:tint val="75000"/>
                  </a:schemeClr>
                </a:solidFill>
              </a:defRPr>
            </a:lvl7pPr>
            <a:lvl8pPr marL="4139077" indent="0">
              <a:buNone/>
              <a:defRPr sz="2069">
                <a:solidFill>
                  <a:schemeClr val="tx1">
                    <a:tint val="75000"/>
                  </a:schemeClr>
                </a:solidFill>
              </a:defRPr>
            </a:lvl8pPr>
            <a:lvl9pPr marL="4730374" indent="0">
              <a:buNone/>
              <a:defRPr sz="20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722-A7B2-4018-AAE4-87180B192DC8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C206-0189-47E2-90C3-A3EF130A3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30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61057"/>
            <a:ext cx="5181600" cy="562752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61057"/>
            <a:ext cx="5181600" cy="562752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722-A7B2-4018-AAE4-87180B192DC8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C206-0189-47E2-90C3-A3EF130A3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46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72213"/>
            <a:ext cx="10515600" cy="17143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174226"/>
            <a:ext cx="5157787" cy="1065555"/>
          </a:xfrm>
        </p:spPr>
        <p:txBody>
          <a:bodyPr anchor="b"/>
          <a:lstStyle>
            <a:lvl1pPr marL="0" indent="0">
              <a:buNone/>
              <a:defRPr sz="3104" b="1"/>
            </a:lvl1pPr>
            <a:lvl2pPr marL="591297" indent="0">
              <a:buNone/>
              <a:defRPr sz="2587" b="1"/>
            </a:lvl2pPr>
            <a:lvl3pPr marL="1182594" indent="0">
              <a:buNone/>
              <a:defRPr sz="2328" b="1"/>
            </a:lvl3pPr>
            <a:lvl4pPr marL="1773890" indent="0">
              <a:buNone/>
              <a:defRPr sz="2069" b="1"/>
            </a:lvl4pPr>
            <a:lvl5pPr marL="2365187" indent="0">
              <a:buNone/>
              <a:defRPr sz="2069" b="1"/>
            </a:lvl5pPr>
            <a:lvl6pPr marL="2956484" indent="0">
              <a:buNone/>
              <a:defRPr sz="2069" b="1"/>
            </a:lvl6pPr>
            <a:lvl7pPr marL="3547781" indent="0">
              <a:buNone/>
              <a:defRPr sz="2069" b="1"/>
            </a:lvl7pPr>
            <a:lvl8pPr marL="4139077" indent="0">
              <a:buNone/>
              <a:defRPr sz="2069" b="1"/>
            </a:lvl8pPr>
            <a:lvl9pPr marL="4730374" indent="0">
              <a:buNone/>
              <a:defRPr sz="206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239781"/>
            <a:ext cx="5157787" cy="476523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174226"/>
            <a:ext cx="5183188" cy="1065555"/>
          </a:xfrm>
        </p:spPr>
        <p:txBody>
          <a:bodyPr anchor="b"/>
          <a:lstStyle>
            <a:lvl1pPr marL="0" indent="0">
              <a:buNone/>
              <a:defRPr sz="3104" b="1"/>
            </a:lvl1pPr>
            <a:lvl2pPr marL="591297" indent="0">
              <a:buNone/>
              <a:defRPr sz="2587" b="1"/>
            </a:lvl2pPr>
            <a:lvl3pPr marL="1182594" indent="0">
              <a:buNone/>
              <a:defRPr sz="2328" b="1"/>
            </a:lvl3pPr>
            <a:lvl4pPr marL="1773890" indent="0">
              <a:buNone/>
              <a:defRPr sz="2069" b="1"/>
            </a:lvl4pPr>
            <a:lvl5pPr marL="2365187" indent="0">
              <a:buNone/>
              <a:defRPr sz="2069" b="1"/>
            </a:lvl5pPr>
            <a:lvl6pPr marL="2956484" indent="0">
              <a:buNone/>
              <a:defRPr sz="2069" b="1"/>
            </a:lvl6pPr>
            <a:lvl7pPr marL="3547781" indent="0">
              <a:buNone/>
              <a:defRPr sz="2069" b="1"/>
            </a:lvl7pPr>
            <a:lvl8pPr marL="4139077" indent="0">
              <a:buNone/>
              <a:defRPr sz="2069" b="1"/>
            </a:lvl8pPr>
            <a:lvl9pPr marL="4730374" indent="0">
              <a:buNone/>
              <a:defRPr sz="206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239781"/>
            <a:ext cx="5183188" cy="476523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722-A7B2-4018-AAE4-87180B192DC8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C206-0189-47E2-90C3-A3EF130A3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267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722-A7B2-4018-AAE4-87180B192DC8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C206-0189-47E2-90C3-A3EF130A3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44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722-A7B2-4018-AAE4-87180B192DC8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C206-0189-47E2-90C3-A3EF130A3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94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1291"/>
            <a:ext cx="3932237" cy="2069518"/>
          </a:xfrm>
        </p:spPr>
        <p:txBody>
          <a:bodyPr anchor="b"/>
          <a:lstStyle>
            <a:lvl1pPr>
              <a:defRPr sz="41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77026"/>
            <a:ext cx="6172200" cy="6302996"/>
          </a:xfrm>
        </p:spPr>
        <p:txBody>
          <a:bodyPr/>
          <a:lstStyle>
            <a:lvl1pPr>
              <a:defRPr sz="4139"/>
            </a:lvl1pPr>
            <a:lvl2pPr>
              <a:defRPr sz="3621"/>
            </a:lvl2pPr>
            <a:lvl3pPr>
              <a:defRPr sz="3104"/>
            </a:lvl3pPr>
            <a:lvl4pPr>
              <a:defRPr sz="2587"/>
            </a:lvl4pPr>
            <a:lvl5pPr>
              <a:defRPr sz="2587"/>
            </a:lvl5pPr>
            <a:lvl6pPr>
              <a:defRPr sz="2587"/>
            </a:lvl6pPr>
            <a:lvl7pPr>
              <a:defRPr sz="2587"/>
            </a:lvl7pPr>
            <a:lvl8pPr>
              <a:defRPr sz="2587"/>
            </a:lvl8pPr>
            <a:lvl9pPr>
              <a:defRPr sz="258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60809"/>
            <a:ext cx="3932237" cy="4929478"/>
          </a:xfrm>
        </p:spPr>
        <p:txBody>
          <a:bodyPr/>
          <a:lstStyle>
            <a:lvl1pPr marL="0" indent="0">
              <a:buNone/>
              <a:defRPr sz="2069"/>
            </a:lvl1pPr>
            <a:lvl2pPr marL="591297" indent="0">
              <a:buNone/>
              <a:defRPr sz="1811"/>
            </a:lvl2pPr>
            <a:lvl3pPr marL="1182594" indent="0">
              <a:buNone/>
              <a:defRPr sz="1552"/>
            </a:lvl3pPr>
            <a:lvl4pPr marL="1773890" indent="0">
              <a:buNone/>
              <a:defRPr sz="1293"/>
            </a:lvl4pPr>
            <a:lvl5pPr marL="2365187" indent="0">
              <a:buNone/>
              <a:defRPr sz="1293"/>
            </a:lvl5pPr>
            <a:lvl6pPr marL="2956484" indent="0">
              <a:buNone/>
              <a:defRPr sz="1293"/>
            </a:lvl6pPr>
            <a:lvl7pPr marL="3547781" indent="0">
              <a:buNone/>
              <a:defRPr sz="1293"/>
            </a:lvl7pPr>
            <a:lvl8pPr marL="4139077" indent="0">
              <a:buNone/>
              <a:defRPr sz="1293"/>
            </a:lvl8pPr>
            <a:lvl9pPr marL="4730374" indent="0">
              <a:buNone/>
              <a:defRPr sz="129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722-A7B2-4018-AAE4-87180B192DC8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C206-0189-47E2-90C3-A3EF130A3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654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1291"/>
            <a:ext cx="3932237" cy="2069518"/>
          </a:xfrm>
        </p:spPr>
        <p:txBody>
          <a:bodyPr anchor="b"/>
          <a:lstStyle>
            <a:lvl1pPr>
              <a:defRPr sz="41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77026"/>
            <a:ext cx="6172200" cy="6302996"/>
          </a:xfrm>
        </p:spPr>
        <p:txBody>
          <a:bodyPr anchor="t"/>
          <a:lstStyle>
            <a:lvl1pPr marL="0" indent="0">
              <a:buNone/>
              <a:defRPr sz="4139"/>
            </a:lvl1pPr>
            <a:lvl2pPr marL="591297" indent="0">
              <a:buNone/>
              <a:defRPr sz="3621"/>
            </a:lvl2pPr>
            <a:lvl3pPr marL="1182594" indent="0">
              <a:buNone/>
              <a:defRPr sz="3104"/>
            </a:lvl3pPr>
            <a:lvl4pPr marL="1773890" indent="0">
              <a:buNone/>
              <a:defRPr sz="2587"/>
            </a:lvl4pPr>
            <a:lvl5pPr marL="2365187" indent="0">
              <a:buNone/>
              <a:defRPr sz="2587"/>
            </a:lvl5pPr>
            <a:lvl6pPr marL="2956484" indent="0">
              <a:buNone/>
              <a:defRPr sz="2587"/>
            </a:lvl6pPr>
            <a:lvl7pPr marL="3547781" indent="0">
              <a:buNone/>
              <a:defRPr sz="2587"/>
            </a:lvl7pPr>
            <a:lvl8pPr marL="4139077" indent="0">
              <a:buNone/>
              <a:defRPr sz="2587"/>
            </a:lvl8pPr>
            <a:lvl9pPr marL="4730374" indent="0">
              <a:buNone/>
              <a:defRPr sz="258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60809"/>
            <a:ext cx="3932237" cy="4929478"/>
          </a:xfrm>
        </p:spPr>
        <p:txBody>
          <a:bodyPr/>
          <a:lstStyle>
            <a:lvl1pPr marL="0" indent="0">
              <a:buNone/>
              <a:defRPr sz="2069"/>
            </a:lvl1pPr>
            <a:lvl2pPr marL="591297" indent="0">
              <a:buNone/>
              <a:defRPr sz="1811"/>
            </a:lvl2pPr>
            <a:lvl3pPr marL="1182594" indent="0">
              <a:buNone/>
              <a:defRPr sz="1552"/>
            </a:lvl3pPr>
            <a:lvl4pPr marL="1773890" indent="0">
              <a:buNone/>
              <a:defRPr sz="1293"/>
            </a:lvl4pPr>
            <a:lvl5pPr marL="2365187" indent="0">
              <a:buNone/>
              <a:defRPr sz="1293"/>
            </a:lvl5pPr>
            <a:lvl6pPr marL="2956484" indent="0">
              <a:buNone/>
              <a:defRPr sz="1293"/>
            </a:lvl6pPr>
            <a:lvl7pPr marL="3547781" indent="0">
              <a:buNone/>
              <a:defRPr sz="1293"/>
            </a:lvl7pPr>
            <a:lvl8pPr marL="4139077" indent="0">
              <a:buNone/>
              <a:defRPr sz="1293"/>
            </a:lvl8pPr>
            <a:lvl9pPr marL="4730374" indent="0">
              <a:buNone/>
              <a:defRPr sz="129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722-A7B2-4018-AAE4-87180B192DC8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C206-0189-47E2-90C3-A3EF130A3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02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72213"/>
            <a:ext cx="10515600" cy="1714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361057"/>
            <a:ext cx="10515600" cy="56275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220588"/>
            <a:ext cx="2743200" cy="4722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1D722-A7B2-4018-AAE4-87180B192DC8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220588"/>
            <a:ext cx="4114800" cy="4722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220588"/>
            <a:ext cx="2743200" cy="4722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2C206-0189-47E2-90C3-A3EF130A3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30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82594" rtl="0" eaLnBrk="1" latinLnBrk="0" hangingPunct="1">
        <a:lnSpc>
          <a:spcPct val="90000"/>
        </a:lnSpc>
        <a:spcBef>
          <a:spcPct val="0"/>
        </a:spcBef>
        <a:buNone/>
        <a:defRPr sz="56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5648" indent="-295648" algn="l" defTabSz="1182594" rtl="0" eaLnBrk="1" latinLnBrk="0" hangingPunct="1">
        <a:lnSpc>
          <a:spcPct val="90000"/>
        </a:lnSpc>
        <a:spcBef>
          <a:spcPts val="1293"/>
        </a:spcBef>
        <a:buFont typeface="Arial" panose="020B0604020202020204" pitchFamily="34" charset="0"/>
        <a:buChar char="•"/>
        <a:defRPr sz="3621" kern="1200">
          <a:solidFill>
            <a:schemeClr val="tx1"/>
          </a:solidFill>
          <a:latin typeface="+mn-lt"/>
          <a:ea typeface="+mn-ea"/>
          <a:cs typeface="+mn-cs"/>
        </a:defRPr>
      </a:lvl1pPr>
      <a:lvl2pPr marL="886945" indent="-295648" algn="l" defTabSz="1182594" rtl="0" eaLnBrk="1" latinLnBrk="0" hangingPunct="1">
        <a:lnSpc>
          <a:spcPct val="90000"/>
        </a:lnSpc>
        <a:spcBef>
          <a:spcPts val="647"/>
        </a:spcBef>
        <a:buFont typeface="Arial" panose="020B0604020202020204" pitchFamily="34" charset="0"/>
        <a:buChar char="•"/>
        <a:defRPr sz="3104" kern="1200">
          <a:solidFill>
            <a:schemeClr val="tx1"/>
          </a:solidFill>
          <a:latin typeface="+mn-lt"/>
          <a:ea typeface="+mn-ea"/>
          <a:cs typeface="+mn-cs"/>
        </a:defRPr>
      </a:lvl2pPr>
      <a:lvl3pPr marL="1478242" indent="-295648" algn="l" defTabSz="1182594" rtl="0" eaLnBrk="1" latinLnBrk="0" hangingPunct="1">
        <a:lnSpc>
          <a:spcPct val="90000"/>
        </a:lnSpc>
        <a:spcBef>
          <a:spcPts val="647"/>
        </a:spcBef>
        <a:buFont typeface="Arial" panose="020B0604020202020204" pitchFamily="34" charset="0"/>
        <a:buChar char="•"/>
        <a:defRPr sz="2587" kern="1200">
          <a:solidFill>
            <a:schemeClr val="tx1"/>
          </a:solidFill>
          <a:latin typeface="+mn-lt"/>
          <a:ea typeface="+mn-ea"/>
          <a:cs typeface="+mn-cs"/>
        </a:defRPr>
      </a:lvl3pPr>
      <a:lvl4pPr marL="2069539" indent="-295648" algn="l" defTabSz="1182594" rtl="0" eaLnBrk="1" latinLnBrk="0" hangingPunct="1">
        <a:lnSpc>
          <a:spcPct val="90000"/>
        </a:lnSpc>
        <a:spcBef>
          <a:spcPts val="647"/>
        </a:spcBef>
        <a:buFont typeface="Arial" panose="020B0604020202020204" pitchFamily="34" charset="0"/>
        <a:buChar char="•"/>
        <a:defRPr sz="2328" kern="1200">
          <a:solidFill>
            <a:schemeClr val="tx1"/>
          </a:solidFill>
          <a:latin typeface="+mn-lt"/>
          <a:ea typeface="+mn-ea"/>
          <a:cs typeface="+mn-cs"/>
        </a:defRPr>
      </a:lvl4pPr>
      <a:lvl5pPr marL="2660835" indent="-295648" algn="l" defTabSz="1182594" rtl="0" eaLnBrk="1" latinLnBrk="0" hangingPunct="1">
        <a:lnSpc>
          <a:spcPct val="90000"/>
        </a:lnSpc>
        <a:spcBef>
          <a:spcPts val="647"/>
        </a:spcBef>
        <a:buFont typeface="Arial" panose="020B0604020202020204" pitchFamily="34" charset="0"/>
        <a:buChar char="•"/>
        <a:defRPr sz="2328" kern="1200">
          <a:solidFill>
            <a:schemeClr val="tx1"/>
          </a:solidFill>
          <a:latin typeface="+mn-lt"/>
          <a:ea typeface="+mn-ea"/>
          <a:cs typeface="+mn-cs"/>
        </a:defRPr>
      </a:lvl5pPr>
      <a:lvl6pPr marL="3252132" indent="-295648" algn="l" defTabSz="1182594" rtl="0" eaLnBrk="1" latinLnBrk="0" hangingPunct="1">
        <a:lnSpc>
          <a:spcPct val="90000"/>
        </a:lnSpc>
        <a:spcBef>
          <a:spcPts val="647"/>
        </a:spcBef>
        <a:buFont typeface="Arial" panose="020B0604020202020204" pitchFamily="34" charset="0"/>
        <a:buChar char="•"/>
        <a:defRPr sz="2328" kern="1200">
          <a:solidFill>
            <a:schemeClr val="tx1"/>
          </a:solidFill>
          <a:latin typeface="+mn-lt"/>
          <a:ea typeface="+mn-ea"/>
          <a:cs typeface="+mn-cs"/>
        </a:defRPr>
      </a:lvl6pPr>
      <a:lvl7pPr marL="3843429" indent="-295648" algn="l" defTabSz="1182594" rtl="0" eaLnBrk="1" latinLnBrk="0" hangingPunct="1">
        <a:lnSpc>
          <a:spcPct val="90000"/>
        </a:lnSpc>
        <a:spcBef>
          <a:spcPts val="647"/>
        </a:spcBef>
        <a:buFont typeface="Arial" panose="020B0604020202020204" pitchFamily="34" charset="0"/>
        <a:buChar char="•"/>
        <a:defRPr sz="2328" kern="1200">
          <a:solidFill>
            <a:schemeClr val="tx1"/>
          </a:solidFill>
          <a:latin typeface="+mn-lt"/>
          <a:ea typeface="+mn-ea"/>
          <a:cs typeface="+mn-cs"/>
        </a:defRPr>
      </a:lvl7pPr>
      <a:lvl8pPr marL="4434726" indent="-295648" algn="l" defTabSz="1182594" rtl="0" eaLnBrk="1" latinLnBrk="0" hangingPunct="1">
        <a:lnSpc>
          <a:spcPct val="90000"/>
        </a:lnSpc>
        <a:spcBef>
          <a:spcPts val="647"/>
        </a:spcBef>
        <a:buFont typeface="Arial" panose="020B0604020202020204" pitchFamily="34" charset="0"/>
        <a:buChar char="•"/>
        <a:defRPr sz="2328" kern="1200">
          <a:solidFill>
            <a:schemeClr val="tx1"/>
          </a:solidFill>
          <a:latin typeface="+mn-lt"/>
          <a:ea typeface="+mn-ea"/>
          <a:cs typeface="+mn-cs"/>
        </a:defRPr>
      </a:lvl8pPr>
      <a:lvl9pPr marL="5026022" indent="-295648" algn="l" defTabSz="1182594" rtl="0" eaLnBrk="1" latinLnBrk="0" hangingPunct="1">
        <a:lnSpc>
          <a:spcPct val="90000"/>
        </a:lnSpc>
        <a:spcBef>
          <a:spcPts val="647"/>
        </a:spcBef>
        <a:buFont typeface="Arial" panose="020B0604020202020204" pitchFamily="34" charset="0"/>
        <a:buChar char="•"/>
        <a:defRPr sz="23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2594" rtl="0" eaLnBrk="1" latinLnBrk="0" hangingPunct="1">
        <a:defRPr sz="2328" kern="1200">
          <a:solidFill>
            <a:schemeClr val="tx1"/>
          </a:solidFill>
          <a:latin typeface="+mn-lt"/>
          <a:ea typeface="+mn-ea"/>
          <a:cs typeface="+mn-cs"/>
        </a:defRPr>
      </a:lvl1pPr>
      <a:lvl2pPr marL="591297" algn="l" defTabSz="1182594" rtl="0" eaLnBrk="1" latinLnBrk="0" hangingPunct="1">
        <a:defRPr sz="2328" kern="1200">
          <a:solidFill>
            <a:schemeClr val="tx1"/>
          </a:solidFill>
          <a:latin typeface="+mn-lt"/>
          <a:ea typeface="+mn-ea"/>
          <a:cs typeface="+mn-cs"/>
        </a:defRPr>
      </a:lvl2pPr>
      <a:lvl3pPr marL="1182594" algn="l" defTabSz="1182594" rtl="0" eaLnBrk="1" latinLnBrk="0" hangingPunct="1">
        <a:defRPr sz="2328" kern="1200">
          <a:solidFill>
            <a:schemeClr val="tx1"/>
          </a:solidFill>
          <a:latin typeface="+mn-lt"/>
          <a:ea typeface="+mn-ea"/>
          <a:cs typeface="+mn-cs"/>
        </a:defRPr>
      </a:lvl3pPr>
      <a:lvl4pPr marL="1773890" algn="l" defTabSz="1182594" rtl="0" eaLnBrk="1" latinLnBrk="0" hangingPunct="1">
        <a:defRPr sz="2328" kern="1200">
          <a:solidFill>
            <a:schemeClr val="tx1"/>
          </a:solidFill>
          <a:latin typeface="+mn-lt"/>
          <a:ea typeface="+mn-ea"/>
          <a:cs typeface="+mn-cs"/>
        </a:defRPr>
      </a:lvl4pPr>
      <a:lvl5pPr marL="2365187" algn="l" defTabSz="1182594" rtl="0" eaLnBrk="1" latinLnBrk="0" hangingPunct="1">
        <a:defRPr sz="2328" kern="1200">
          <a:solidFill>
            <a:schemeClr val="tx1"/>
          </a:solidFill>
          <a:latin typeface="+mn-lt"/>
          <a:ea typeface="+mn-ea"/>
          <a:cs typeface="+mn-cs"/>
        </a:defRPr>
      </a:lvl5pPr>
      <a:lvl6pPr marL="2956484" algn="l" defTabSz="1182594" rtl="0" eaLnBrk="1" latinLnBrk="0" hangingPunct="1">
        <a:defRPr sz="2328" kern="1200">
          <a:solidFill>
            <a:schemeClr val="tx1"/>
          </a:solidFill>
          <a:latin typeface="+mn-lt"/>
          <a:ea typeface="+mn-ea"/>
          <a:cs typeface="+mn-cs"/>
        </a:defRPr>
      </a:lvl6pPr>
      <a:lvl7pPr marL="3547781" algn="l" defTabSz="1182594" rtl="0" eaLnBrk="1" latinLnBrk="0" hangingPunct="1">
        <a:defRPr sz="2328" kern="1200">
          <a:solidFill>
            <a:schemeClr val="tx1"/>
          </a:solidFill>
          <a:latin typeface="+mn-lt"/>
          <a:ea typeface="+mn-ea"/>
          <a:cs typeface="+mn-cs"/>
        </a:defRPr>
      </a:lvl7pPr>
      <a:lvl8pPr marL="4139077" algn="l" defTabSz="1182594" rtl="0" eaLnBrk="1" latinLnBrk="0" hangingPunct="1">
        <a:defRPr sz="2328" kern="1200">
          <a:solidFill>
            <a:schemeClr val="tx1"/>
          </a:solidFill>
          <a:latin typeface="+mn-lt"/>
          <a:ea typeface="+mn-ea"/>
          <a:cs typeface="+mn-cs"/>
        </a:defRPr>
      </a:lvl8pPr>
      <a:lvl9pPr marL="4730374" algn="l" defTabSz="1182594" rtl="0" eaLnBrk="1" latinLnBrk="0" hangingPunct="1">
        <a:defRPr sz="23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t="16453" r="36751" b="67547"/>
          <a:stretch/>
        </p:blipFill>
        <p:spPr>
          <a:xfrm>
            <a:off x="2764922" y="4026735"/>
            <a:ext cx="6628930" cy="94326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49271" t="39445" r="11979" b="46666"/>
          <a:stretch/>
        </p:blipFill>
        <p:spPr>
          <a:xfrm>
            <a:off x="2529157" y="1766744"/>
            <a:ext cx="7086600" cy="1428750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>
            <a:off x="1763487" y="3292587"/>
            <a:ext cx="8193315" cy="40482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474169" y="2151224"/>
            <a:ext cx="3483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5339400" y="2023428"/>
            <a:ext cx="0" cy="13096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177501" y="3170990"/>
            <a:ext cx="3483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x</a:t>
            </a:r>
            <a:r>
              <a:rPr lang="en-US" dirty="0" err="1"/>
              <a:t>s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919215" y="3881447"/>
            <a:ext cx="385101" cy="63911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5439733" y="1456608"/>
            <a:ext cx="145983" cy="84669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3479740" y="1548161"/>
            <a:ext cx="338855" cy="7392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807478" y="1121080"/>
            <a:ext cx="398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Ferromagnetic sphere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175828" y="3512115"/>
            <a:ext cx="398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Impact plate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2825413" y="1130282"/>
            <a:ext cx="398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Spring</a:t>
            </a:r>
            <a:endParaRPr lang="en-US" dirty="0"/>
          </a:p>
        </p:txBody>
      </p:sp>
      <p:cxnSp>
        <p:nvCxnSpPr>
          <p:cNvPr id="78" name="Straight Arrow Connector 77"/>
          <p:cNvCxnSpPr/>
          <p:nvPr/>
        </p:nvCxnSpPr>
        <p:spPr>
          <a:xfrm flipV="1">
            <a:off x="1839688" y="5281009"/>
            <a:ext cx="8049380" cy="45394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4266981" y="4109718"/>
            <a:ext cx="0" cy="13096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094375" y="5281009"/>
            <a:ext cx="3483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x</a:t>
            </a:r>
            <a:r>
              <a:rPr lang="en-US" dirty="0" err="1"/>
              <a:t>s</a:t>
            </a:r>
            <a:r>
              <a:rPr lang="en-US" sz="2800" dirty="0"/>
              <a:t>=</a:t>
            </a:r>
            <a:r>
              <a:rPr lang="en-US" sz="2400" dirty="0"/>
              <a:t>0</a:t>
            </a:r>
            <a:endParaRPr lang="en-US" sz="2400" dirty="0"/>
          </a:p>
        </p:txBody>
      </p:sp>
      <p:sp>
        <p:nvSpPr>
          <p:cNvPr id="81" name="TextBox 80"/>
          <p:cNvSpPr txBox="1"/>
          <p:nvPr/>
        </p:nvSpPr>
        <p:spPr>
          <a:xfrm>
            <a:off x="9474169" y="4185038"/>
            <a:ext cx="3483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8" t="38055" r="15625" b="26389"/>
          <a:stretch/>
        </p:blipFill>
        <p:spPr>
          <a:xfrm>
            <a:off x="1862407" y="6033800"/>
            <a:ext cx="8179380" cy="215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938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14703</TotalTime>
  <Words>9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Houston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Leclerc, Julien</dc:creator>
  <cp:lastModifiedBy>Leclerc, Julien</cp:lastModifiedBy>
  <cp:revision>6</cp:revision>
  <dcterms:created xsi:type="dcterms:W3CDTF">2017-01-13T20:41:06Z</dcterms:created>
  <dcterms:modified xsi:type="dcterms:W3CDTF">2017-02-08T20:24:34Z</dcterms:modified>
</cp:coreProperties>
</file>