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2436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2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35322"/>
            <a:ext cx="10363200" cy="432973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32029"/>
            <a:ext cx="9144000" cy="300260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1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2127"/>
            <a:ext cx="2628900" cy="10539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2127"/>
            <a:ext cx="7734300" cy="10539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00486"/>
            <a:ext cx="10515600" cy="517322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22654"/>
            <a:ext cx="10515600" cy="272047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10636"/>
            <a:ext cx="5181600" cy="7890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10636"/>
            <a:ext cx="5181600" cy="7890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2130"/>
            <a:ext cx="10515600" cy="24038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48665"/>
            <a:ext cx="5157787" cy="14941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42768"/>
            <a:ext cx="5157787" cy="6681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48665"/>
            <a:ext cx="5183188" cy="14941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42768"/>
            <a:ext cx="5183188" cy="6681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9098"/>
            <a:ext cx="3932237" cy="290184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90625"/>
            <a:ext cx="6172200" cy="88379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30943"/>
            <a:ext cx="3932237" cy="691203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9098"/>
            <a:ext cx="3932237" cy="290184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90625"/>
            <a:ext cx="6172200" cy="88379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30943"/>
            <a:ext cx="3932237" cy="691203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2130"/>
            <a:ext cx="10515600" cy="240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10636"/>
            <a:ext cx="10515600" cy="78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526773"/>
            <a:ext cx="274320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D722-A7B2-4018-AAE4-87180B192DC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526773"/>
            <a:ext cx="411480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526773"/>
            <a:ext cx="274320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0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16453" r="36751" b="67547"/>
          <a:stretch/>
        </p:blipFill>
        <p:spPr>
          <a:xfrm>
            <a:off x="2764922" y="5699456"/>
            <a:ext cx="6628930" cy="9432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9271" t="39445" r="11979" b="46666"/>
          <a:stretch/>
        </p:blipFill>
        <p:spPr>
          <a:xfrm>
            <a:off x="2529157" y="3550300"/>
            <a:ext cx="7086600" cy="142875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763488" y="5076143"/>
            <a:ext cx="8193315" cy="404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74170" y="4533874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339400" y="3806985"/>
            <a:ext cx="0" cy="13096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77502" y="4954546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939997" y="3586821"/>
            <a:ext cx="385101" cy="63911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439734" y="3240165"/>
            <a:ext cx="145983" cy="84669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79741" y="3331718"/>
            <a:ext cx="338855" cy="7392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07479" y="2904636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Ferromagnetic sphere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75829" y="3252124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plate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15960" y="2911785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839688" y="7064565"/>
            <a:ext cx="8049380" cy="4539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266981" y="5893275"/>
            <a:ext cx="0" cy="13096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094376" y="7064565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74170" y="6567688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7375" b="5610"/>
          <a:stretch/>
        </p:blipFill>
        <p:spPr>
          <a:xfrm>
            <a:off x="3185940" y="7721936"/>
            <a:ext cx="5883476" cy="311953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 flipV="1">
            <a:off x="4544074" y="5907128"/>
            <a:ext cx="217" cy="92217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232073" y="5920982"/>
            <a:ext cx="6715" cy="8898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44074" y="6719455"/>
            <a:ext cx="268799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56476" y="6645465"/>
            <a:ext cx="348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3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14710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Julien</dc:creator>
  <cp:lastModifiedBy>Leclerc, Julien</cp:lastModifiedBy>
  <cp:revision>7</cp:revision>
  <dcterms:created xsi:type="dcterms:W3CDTF">2017-01-13T20:41:06Z</dcterms:created>
  <dcterms:modified xsi:type="dcterms:W3CDTF">2017-02-13T22:51:53Z</dcterms:modified>
</cp:coreProperties>
</file>