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1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D722-A7B2-4018-AAE4-87180B192DC8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9157" y="1007374"/>
            <a:ext cx="5762445" cy="142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8639535" y="654589"/>
            <a:ext cx="1423358" cy="21289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4325" y="1366627"/>
            <a:ext cx="352425" cy="70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1"/>
          </p:cNvCxnSpPr>
          <p:nvPr/>
        </p:nvCxnSpPr>
        <p:spPr>
          <a:xfrm>
            <a:off x="2529157" y="1719053"/>
            <a:ext cx="147548" cy="61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76705" y="1130300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81557" y="1103594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23243" y="111857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28095" y="109186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69784" y="111271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4636" y="108601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10460" y="1112715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15312" y="1086009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56998" y="110098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61850" y="107428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03539" y="109513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08391" y="106842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48319" y="110275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55181" y="1095131"/>
            <a:ext cx="1233396" cy="12333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63485" y="2915555"/>
            <a:ext cx="95032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03436" y="2821943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371879" y="1698869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99271" y="2870161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r>
              <a:rPr lang="en-US" dirty="0" err="1" smtClean="0"/>
              <a:t>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110537" y="380865"/>
            <a:ext cx="180500" cy="126553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592131" y="567945"/>
            <a:ext cx="145983" cy="84669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60946" y="610476"/>
            <a:ext cx="232904" cy="8813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87900" y="17780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Magnetic sphere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493000" y="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plate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45364" y="25406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529157" y="4042674"/>
            <a:ext cx="5762445" cy="142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8639535" y="3689889"/>
            <a:ext cx="1423358" cy="212892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934325" y="4401927"/>
            <a:ext cx="352425" cy="704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0" idx="1"/>
          </p:cNvCxnSpPr>
          <p:nvPr/>
        </p:nvCxnSpPr>
        <p:spPr>
          <a:xfrm>
            <a:off x="2529157" y="4754353"/>
            <a:ext cx="147548" cy="618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676705" y="4165600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81557" y="4138894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823243" y="415387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28095" y="412716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969784" y="414801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74636" y="412131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110460" y="4148015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15312" y="4121309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256998" y="4136286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61850" y="4109580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403539" y="413043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408391" y="4103725"/>
            <a:ext cx="142696" cy="123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548319" y="4138051"/>
            <a:ext cx="0" cy="1207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574081" y="4130431"/>
            <a:ext cx="1233396" cy="12333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763485" y="5950855"/>
            <a:ext cx="95032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190779" y="4734169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18171" y="5905461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x</a:t>
            </a:r>
            <a:r>
              <a:rPr lang="en-US" dirty="0" err="1" smtClean="0"/>
              <a:t>s</a:t>
            </a:r>
            <a:r>
              <a:rPr lang="en-US" sz="2800" dirty="0" smtClean="0"/>
              <a:t>=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10803436" y="5857243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8293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13304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Julien</dc:creator>
  <cp:lastModifiedBy>Leclerc, Julien</cp:lastModifiedBy>
  <cp:revision>3</cp:revision>
  <dcterms:created xsi:type="dcterms:W3CDTF">2017-01-13T20:41:06Z</dcterms:created>
  <dcterms:modified xsi:type="dcterms:W3CDTF">2017-01-23T02:25:46Z</dcterms:modified>
</cp:coreProperties>
</file>