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1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2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8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62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2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9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4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25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44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Determinação da direção de magnetização de corpo geológicos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Vanderlei C. Oliveira Jr.</a:t>
            </a:r>
          </a:p>
          <a:p>
            <a:r>
              <a:rPr lang="pt-BR" dirty="0" smtClean="0"/>
              <a:t>Daiana P. Sales</a:t>
            </a:r>
          </a:p>
          <a:p>
            <a:r>
              <a:rPr lang="pt-BR" dirty="0" smtClean="0"/>
              <a:t>Valéria C. F. Barbosa</a:t>
            </a:r>
          </a:p>
          <a:p>
            <a:r>
              <a:rPr lang="pt-BR" dirty="0" smtClean="0"/>
              <a:t>Leonardo </a:t>
            </a:r>
            <a:r>
              <a:rPr lang="pt-BR" dirty="0" err="1" smtClean="0"/>
              <a:t>Uieda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16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/>
          <a:stretch/>
        </p:blipFill>
        <p:spPr>
          <a:xfrm>
            <a:off x="35496" y="474712"/>
            <a:ext cx="5760000" cy="324232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93304"/>
            <a:ext cx="3672000" cy="3672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63776" y="1019637"/>
            <a:ext cx="29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Anomalia de campo total (TFA)</a:t>
            </a:r>
            <a:r>
              <a:rPr lang="pt-BR" sz="1600" dirty="0" smtClean="0"/>
              <a:t> produzida pelos corpos sintéticos (intrusão  + embasamento) sobre um </a:t>
            </a:r>
            <a:r>
              <a:rPr lang="pt-BR" sz="1600" dirty="0" smtClean="0">
                <a:solidFill>
                  <a:srgbClr val="0000FF"/>
                </a:solidFill>
              </a:rPr>
              <a:t>plano horizontal</a:t>
            </a:r>
            <a:endParaRPr lang="pt-BR" sz="16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691680" y="399026"/>
            <a:ext cx="2592288" cy="178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7" t="21203" r="3846" b="7723"/>
          <a:stretch/>
        </p:blipFill>
        <p:spPr>
          <a:xfrm>
            <a:off x="683568" y="4410212"/>
            <a:ext cx="3600000" cy="23106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0140" y="3740763"/>
            <a:ext cx="4357844" cy="6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Estimativa da posição (ponto preto) da intrusão (azul transparente) via </a:t>
            </a:r>
            <a:r>
              <a:rPr lang="pt-BR" sz="1600" dirty="0" err="1" smtClean="0"/>
              <a:t>deconvolução</a:t>
            </a:r>
            <a:r>
              <a:rPr lang="pt-BR" sz="1600" dirty="0" smtClean="0"/>
              <a:t> de Euler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63776" y="116632"/>
            <a:ext cx="29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Seção vertical de um modelo 3D formado por uma intrusão e um embasamento sintéticos</a:t>
            </a:r>
            <a:endParaRPr lang="pt-BR" sz="1600" dirty="0"/>
          </a:p>
        </p:txBody>
      </p:sp>
      <p:sp>
        <p:nvSpPr>
          <p:cNvPr id="20" name="Elipse 19"/>
          <p:cNvSpPr/>
          <p:nvPr/>
        </p:nvSpPr>
        <p:spPr>
          <a:xfrm>
            <a:off x="7631366" y="59705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772367" y="5847796"/>
            <a:ext cx="109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Verdadeira</a:t>
            </a:r>
            <a:endParaRPr lang="pt-BR" sz="1600" dirty="0"/>
          </a:p>
        </p:txBody>
      </p:sp>
      <p:sp>
        <p:nvSpPr>
          <p:cNvPr id="22" name="Retângulo 21"/>
          <p:cNvSpPr/>
          <p:nvPr/>
        </p:nvSpPr>
        <p:spPr>
          <a:xfrm rot="2700000">
            <a:off x="7631366" y="6254769"/>
            <a:ext cx="108000" cy="10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7772367" y="6125305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Estimativa 1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631366" y="6538992"/>
            <a:ext cx="108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772367" y="6402814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Estimativa 2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08104" y="5877272"/>
            <a:ext cx="170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Direção da magnetização da intrusão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092280" y="3348281"/>
            <a:ext cx="170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Campo</a:t>
            </a:r>
          </a:p>
          <a:p>
            <a:pPr algn="ctr"/>
            <a:r>
              <a:rPr lang="pt-BR" sz="1600" dirty="0" smtClean="0"/>
              <a:t>geomagnético</a:t>
            </a:r>
            <a:endParaRPr lang="pt-BR" sz="1600" dirty="0"/>
          </a:p>
        </p:txBody>
      </p:sp>
      <p:cxnSp>
        <p:nvCxnSpPr>
          <p:cNvPr id="29" name="Conector de seta reta 28"/>
          <p:cNvCxnSpPr/>
          <p:nvPr/>
        </p:nvCxnSpPr>
        <p:spPr>
          <a:xfrm flipH="1" flipV="1">
            <a:off x="6948264" y="3348282"/>
            <a:ext cx="540536" cy="224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19130" y="41355"/>
            <a:ext cx="39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Aplicação a dados sintéticos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5496" y="480622"/>
            <a:ext cx="4032000" cy="2876370"/>
            <a:chOff x="35496" y="407858"/>
            <a:chExt cx="4032000" cy="287637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6" b="4631"/>
            <a:stretch/>
          </p:blipFill>
          <p:spPr>
            <a:xfrm>
              <a:off x="35496" y="407858"/>
              <a:ext cx="4032000" cy="2876370"/>
            </a:xfrm>
            <a:prstGeom prst="rect">
              <a:avLst/>
            </a:prstGeom>
          </p:spPr>
        </p:pic>
        <p:sp>
          <p:nvSpPr>
            <p:cNvPr id="13" name="Retângulo 12"/>
            <p:cNvSpPr/>
            <p:nvPr/>
          </p:nvSpPr>
          <p:spPr>
            <a:xfrm>
              <a:off x="1115616" y="823597"/>
              <a:ext cx="576065" cy="40467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235834" y="1395988"/>
              <a:ext cx="486000" cy="392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" b="5870"/>
          <a:stretch/>
        </p:blipFill>
        <p:spPr>
          <a:xfrm>
            <a:off x="5832504" y="3723663"/>
            <a:ext cx="3276000" cy="3017705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5023401" y="58118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Campo Geom.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 rot="2700000">
            <a:off x="4882400" y="6218868"/>
            <a:ext cx="108000" cy="1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023401" y="6089404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Estimativa 1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882400" y="6503091"/>
            <a:ext cx="108000" cy="10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023401" y="6366913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Estimativa 2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>
            <a:off x="4876630" y="5927450"/>
            <a:ext cx="108000" cy="108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4716336" y="60526"/>
            <a:ext cx="2880000" cy="3846286"/>
            <a:chOff x="6228504" y="60526"/>
            <a:chExt cx="2880000" cy="384628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504" y="79733"/>
              <a:ext cx="2880000" cy="1956721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228504" y="1911222"/>
              <a:ext cx="2880000" cy="199559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6228504" y="60526"/>
              <a:ext cx="2880000" cy="18665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692055" y="3429000"/>
            <a:ext cx="2951953" cy="3336695"/>
            <a:chOff x="559393" y="3356992"/>
            <a:chExt cx="2951953" cy="333669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364735"/>
              <a:ext cx="2880000" cy="1689181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21"/>
            <a:stretch/>
          </p:blipFill>
          <p:spPr>
            <a:xfrm>
              <a:off x="611560" y="4954729"/>
              <a:ext cx="2880000" cy="1738958"/>
            </a:xfrm>
            <a:prstGeom prst="rect">
              <a:avLst/>
            </a:prstGeom>
          </p:spPr>
        </p:pic>
        <p:sp>
          <p:nvSpPr>
            <p:cNvPr id="12" name="Retângulo 11"/>
            <p:cNvSpPr/>
            <p:nvPr/>
          </p:nvSpPr>
          <p:spPr>
            <a:xfrm>
              <a:off x="559393" y="3356992"/>
              <a:ext cx="2951953" cy="158417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1799" y="3645024"/>
            <a:ext cx="1527397" cy="109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</a:rPr>
              <a:t>Anomalia de campo total de Montes Claros de Goiás (MCG)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-26103" y="5091411"/>
            <a:ext cx="1848151" cy="136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</a:rPr>
              <a:t>MCG</a:t>
            </a:r>
            <a:r>
              <a:rPr lang="pt-BR" sz="1600" dirty="0" smtClean="0"/>
              <a:t> reduzida ao polo com a direção de magnetização previamente estimada para </a:t>
            </a:r>
            <a:r>
              <a:rPr lang="pt-BR" sz="1600" dirty="0" smtClean="0">
                <a:solidFill>
                  <a:srgbClr val="FF0000"/>
                </a:solidFill>
              </a:rPr>
              <a:t>DIO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568965" y="463041"/>
            <a:ext cx="152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Anomalia de campo total de </a:t>
            </a:r>
            <a:r>
              <a:rPr lang="pt-BR" sz="1600" dirty="0" err="1" smtClean="0">
                <a:solidFill>
                  <a:srgbClr val="FF0000"/>
                </a:solidFill>
              </a:rPr>
              <a:t>Diorama</a:t>
            </a:r>
            <a:r>
              <a:rPr lang="pt-BR" sz="1600" dirty="0" smtClean="0">
                <a:solidFill>
                  <a:srgbClr val="FF0000"/>
                </a:solidFill>
              </a:rPr>
              <a:t> (DIO)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581107" y="2132856"/>
            <a:ext cx="1527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DIO</a:t>
            </a:r>
            <a:r>
              <a:rPr lang="pt-BR" sz="1600" dirty="0" smtClean="0"/>
              <a:t> reduzida ao polo com a direção de magnetização estimada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314242" y="3759350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0°</a:t>
            </a:r>
            <a:endParaRPr lang="pt-BR" sz="11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130" y="41355"/>
            <a:ext cx="39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Aplicação na Província Alcalina de Goiás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7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152</Words>
  <Application>Microsoft Office PowerPoint</Application>
  <PresentationFormat>Apresentação na tela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Determinação da direção de magnetização de corpo geológicos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12</cp:revision>
  <dcterms:created xsi:type="dcterms:W3CDTF">2014-12-04T10:22:42Z</dcterms:created>
  <dcterms:modified xsi:type="dcterms:W3CDTF">2014-12-04T12:39:12Z</dcterms:modified>
</cp:coreProperties>
</file>