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021513" cy="70215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2616" y="-90"/>
      </p:cViewPr>
      <p:guideLst>
        <p:guide orient="horz" pos="2212"/>
        <p:guide pos="22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6614" y="2181221"/>
            <a:ext cx="5968286" cy="15050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3227" y="3978857"/>
            <a:ext cx="4915059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090597" y="281187"/>
            <a:ext cx="1579840" cy="599104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1076" y="281187"/>
            <a:ext cx="4622496" cy="599104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651" y="4511973"/>
            <a:ext cx="5968286" cy="1394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4651" y="2976018"/>
            <a:ext cx="596828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3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1076" y="1638354"/>
            <a:ext cx="3101168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69269" y="1638354"/>
            <a:ext cx="3101168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8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1075" y="1571714"/>
            <a:ext cx="3102388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1075" y="2226730"/>
            <a:ext cx="3102388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566832" y="1571714"/>
            <a:ext cx="3103606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566832" y="2226730"/>
            <a:ext cx="3103606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3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7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076" y="279560"/>
            <a:ext cx="2310029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45216" y="279561"/>
            <a:ext cx="3925221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51076" y="1469317"/>
            <a:ext cx="2310029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4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6266" y="4915059"/>
            <a:ext cx="4212908" cy="580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6266" y="627385"/>
            <a:ext cx="4212908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6266" y="5495310"/>
            <a:ext cx="4212908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1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51076" y="281186"/>
            <a:ext cx="6319362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1076" y="1638354"/>
            <a:ext cx="6319362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51076" y="6507903"/>
            <a:ext cx="1638353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2B80-30F9-4EAA-995D-84C721CD14C9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99017" y="6507903"/>
            <a:ext cx="2223479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032084" y="6507903"/>
            <a:ext cx="1638353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0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4624" y="755293"/>
            <a:ext cx="1627936" cy="2160523"/>
            <a:chOff x="2593152" y="611277"/>
            <a:chExt cx="1627936" cy="2160523"/>
          </a:xfrm>
        </p:grpSpPr>
        <p:sp>
          <p:nvSpPr>
            <p:cNvPr id="5" name="Retângulo 4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836712" y="3419992"/>
            <a:ext cx="5832648" cy="1440000"/>
            <a:chOff x="908720" y="5004048"/>
            <a:chExt cx="5832648" cy="1440000"/>
          </a:xfrm>
        </p:grpSpPr>
        <p:grpSp>
          <p:nvGrpSpPr>
            <p:cNvPr id="13" name="Grupo 12"/>
            <p:cNvGrpSpPr/>
            <p:nvPr/>
          </p:nvGrpSpPr>
          <p:grpSpPr>
            <a:xfrm>
              <a:off x="908720" y="5004048"/>
              <a:ext cx="1080000" cy="1440000"/>
              <a:chOff x="548800" y="5004048"/>
              <a:chExt cx="1080000" cy="1440000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548800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de seta reta 23"/>
              <p:cNvCxnSpPr/>
              <p:nvPr/>
            </p:nvCxnSpPr>
            <p:spPr>
              <a:xfrm rot="-2700000" flipV="1">
                <a:off x="1088481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o 13"/>
            <p:cNvGrpSpPr/>
            <p:nvPr/>
          </p:nvGrpSpPr>
          <p:grpSpPr>
            <a:xfrm>
              <a:off x="5661368" y="5004048"/>
              <a:ext cx="1080000" cy="1440000"/>
              <a:chOff x="5661368" y="5004048"/>
              <a:chExt cx="1080000" cy="1440000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5661368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Conector de seta reta 21"/>
              <p:cNvCxnSpPr/>
              <p:nvPr/>
            </p:nvCxnSpPr>
            <p:spPr>
              <a:xfrm rot="16200000" flipV="1">
                <a:off x="6201807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492896" y="5004048"/>
              <a:ext cx="1080000" cy="1440000"/>
              <a:chOff x="2252989" y="5004048"/>
              <a:chExt cx="1080000" cy="144000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252989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de seta reta 19"/>
              <p:cNvCxnSpPr/>
              <p:nvPr/>
            </p:nvCxnSpPr>
            <p:spPr>
              <a:xfrm rot="-8100000" flipV="1">
                <a:off x="2792923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o 15"/>
            <p:cNvGrpSpPr/>
            <p:nvPr/>
          </p:nvGrpSpPr>
          <p:grpSpPr>
            <a:xfrm>
              <a:off x="4077072" y="5004048"/>
              <a:ext cx="1080000" cy="1440000"/>
              <a:chOff x="3957178" y="5004048"/>
              <a:chExt cx="1080000" cy="1440000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3957178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de seta reta 17"/>
              <p:cNvCxnSpPr/>
              <p:nvPr/>
            </p:nvCxnSpPr>
            <p:spPr>
              <a:xfrm rot="5400000" flipV="1">
                <a:off x="4497365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o 24"/>
          <p:cNvGrpSpPr/>
          <p:nvPr/>
        </p:nvGrpSpPr>
        <p:grpSpPr>
          <a:xfrm>
            <a:off x="869966" y="5339210"/>
            <a:ext cx="5766145" cy="1080000"/>
            <a:chOff x="548680" y="7668464"/>
            <a:chExt cx="5766145" cy="1080000"/>
          </a:xfrm>
        </p:grpSpPr>
        <p:sp>
          <p:nvSpPr>
            <p:cNvPr id="26" name="Retângulo 25"/>
            <p:cNvSpPr/>
            <p:nvPr/>
          </p:nvSpPr>
          <p:spPr>
            <a:xfrm rot="16200000">
              <a:off x="728680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16200000">
              <a:off x="2171619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16200000">
              <a:off x="3614558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16200000">
              <a:off x="5054825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de seta reta 29"/>
            <p:cNvCxnSpPr/>
            <p:nvPr/>
          </p:nvCxnSpPr>
          <p:spPr>
            <a:xfrm rot="13500000" flipV="1">
              <a:off x="1268361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0800000" flipV="1">
              <a:off x="5595264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8100000" flipV="1">
              <a:off x="2711553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4154745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ixaDeTexto 33"/>
          <p:cNvSpPr txBox="1"/>
          <p:nvPr/>
        </p:nvSpPr>
        <p:spPr>
          <a:xfrm>
            <a:off x="11888" y="170802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895" y="38071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9116" y="5550800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de seta reta 36"/>
          <p:cNvCxnSpPr>
            <a:stCxn id="28" idx="0"/>
          </p:cNvCxnSpPr>
          <p:nvPr/>
        </p:nvCxnSpPr>
        <p:spPr>
          <a:xfrm flipV="1">
            <a:off x="3755842" y="5864215"/>
            <a:ext cx="46524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5400000" flipV="1">
            <a:off x="3302657" y="6332248"/>
            <a:ext cx="9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704399" y="581041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3892026" y="535592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412170" y="634484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1758229" y="755293"/>
            <a:ext cx="1627936" cy="2160523"/>
            <a:chOff x="2593152" y="611277"/>
            <a:chExt cx="1627936" cy="2160523"/>
          </a:xfrm>
        </p:grpSpPr>
        <p:sp>
          <p:nvSpPr>
            <p:cNvPr id="43" name="Retângulo 42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reto 48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3471834" y="755293"/>
            <a:ext cx="1627936" cy="2160523"/>
            <a:chOff x="2593152" y="611277"/>
            <a:chExt cx="1627936" cy="2160523"/>
          </a:xfrm>
        </p:grpSpPr>
        <p:sp>
          <p:nvSpPr>
            <p:cNvPr id="51" name="Retângulo 50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reto 56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5185440" y="755293"/>
            <a:ext cx="1627936" cy="2160523"/>
            <a:chOff x="2593152" y="611277"/>
            <a:chExt cx="1627936" cy="2160523"/>
          </a:xfrm>
        </p:grpSpPr>
        <p:sp>
          <p:nvSpPr>
            <p:cNvPr id="59" name="Retângulo 58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reto 59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Conector reto 64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/>
          <p:cNvSpPr txBox="1"/>
          <p:nvPr/>
        </p:nvSpPr>
        <p:spPr>
          <a:xfrm>
            <a:off x="1988840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417544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881873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346203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9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4624" y="755293"/>
            <a:ext cx="1627936" cy="2160523"/>
            <a:chOff x="2593152" y="611277"/>
            <a:chExt cx="1627936" cy="2160523"/>
          </a:xfrm>
        </p:grpSpPr>
        <p:sp>
          <p:nvSpPr>
            <p:cNvPr id="5" name="Retângulo 4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836712" y="3419992"/>
            <a:ext cx="5832648" cy="1440000"/>
            <a:chOff x="836712" y="3419992"/>
            <a:chExt cx="5832648" cy="1440000"/>
          </a:xfrm>
        </p:grpSpPr>
        <p:sp>
          <p:nvSpPr>
            <p:cNvPr id="23" name="Retângulo 22"/>
            <p:cNvSpPr/>
            <p:nvPr/>
          </p:nvSpPr>
          <p:spPr>
            <a:xfrm>
              <a:off x="836712" y="3419992"/>
              <a:ext cx="1080000" cy="144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de seta reta 23"/>
            <p:cNvCxnSpPr/>
            <p:nvPr/>
          </p:nvCxnSpPr>
          <p:spPr>
            <a:xfrm rot="18900000" flipV="1">
              <a:off x="1376393" y="3651329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5589360" y="3419992"/>
              <a:ext cx="1080000" cy="144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21"/>
            <p:cNvCxnSpPr/>
            <p:nvPr/>
          </p:nvCxnSpPr>
          <p:spPr>
            <a:xfrm rot="16200000" flipV="1">
              <a:off x="6129799" y="3651329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2420888" y="3419992"/>
              <a:ext cx="1080000" cy="144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13500000" flipV="1">
              <a:off x="2960822" y="3651329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4005064" y="3419992"/>
              <a:ext cx="1080000" cy="144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rot="5400000" flipV="1">
              <a:off x="4545251" y="3651329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ângulo 25"/>
          <p:cNvSpPr/>
          <p:nvPr/>
        </p:nvSpPr>
        <p:spPr>
          <a:xfrm rot="16200000">
            <a:off x="1049966" y="5159210"/>
            <a:ext cx="1080000" cy="144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 rot="16200000">
            <a:off x="2492905" y="5159210"/>
            <a:ext cx="1080000" cy="144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 rot="16200000">
            <a:off x="3935844" y="5159210"/>
            <a:ext cx="1080000" cy="144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 rot="16200000">
            <a:off x="5376111" y="5159210"/>
            <a:ext cx="1080000" cy="144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rot="13500000" flipV="1">
            <a:off x="1589647" y="5390547"/>
            <a:ext cx="0" cy="94733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rot="10800000" flipV="1">
            <a:off x="5916550" y="5390547"/>
            <a:ext cx="0" cy="94733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8100000" flipV="1">
            <a:off x="3032839" y="5390547"/>
            <a:ext cx="0" cy="94733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4476031" y="5390547"/>
            <a:ext cx="0" cy="94733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1888" y="170802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895" y="38071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9116" y="5550800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de seta reta 36"/>
          <p:cNvCxnSpPr>
            <a:stCxn id="28" idx="0"/>
          </p:cNvCxnSpPr>
          <p:nvPr/>
        </p:nvCxnSpPr>
        <p:spPr>
          <a:xfrm flipV="1">
            <a:off x="3755842" y="5864215"/>
            <a:ext cx="46524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5400000" flipV="1">
            <a:off x="3302657" y="6332248"/>
            <a:ext cx="9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704399" y="581041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3892026" y="535592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412170" y="634484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1758229" y="755293"/>
            <a:ext cx="1627936" cy="2160523"/>
            <a:chOff x="2593152" y="611277"/>
            <a:chExt cx="1627936" cy="2160523"/>
          </a:xfrm>
        </p:grpSpPr>
        <p:sp>
          <p:nvSpPr>
            <p:cNvPr id="43" name="Retângulo 42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reto 48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3471834" y="755293"/>
            <a:ext cx="1627936" cy="2160523"/>
            <a:chOff x="2593152" y="611277"/>
            <a:chExt cx="1627936" cy="2160523"/>
          </a:xfrm>
        </p:grpSpPr>
        <p:sp>
          <p:nvSpPr>
            <p:cNvPr id="51" name="Retângulo 50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reto 56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5185440" y="755293"/>
            <a:ext cx="1627936" cy="2160523"/>
            <a:chOff x="2593152" y="611277"/>
            <a:chExt cx="1627936" cy="2160523"/>
          </a:xfrm>
        </p:grpSpPr>
        <p:sp>
          <p:nvSpPr>
            <p:cNvPr id="59" name="Retângulo 58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reto 59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Conector reto 64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/>
          <p:cNvSpPr txBox="1"/>
          <p:nvPr/>
        </p:nvSpPr>
        <p:spPr>
          <a:xfrm>
            <a:off x="1988840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417544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881873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346203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1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Personalizar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2</cp:revision>
  <dcterms:created xsi:type="dcterms:W3CDTF">2016-02-25T22:04:09Z</dcterms:created>
  <dcterms:modified xsi:type="dcterms:W3CDTF">2016-07-22T21:31:51Z</dcterms:modified>
</cp:coreProperties>
</file>