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68" r:id="rId4"/>
    <p:sldId id="272" r:id="rId5"/>
    <p:sldId id="267" r:id="rId6"/>
    <p:sldId id="269" r:id="rId7"/>
    <p:sldId id="274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 showGuides="1">
      <p:cViewPr>
        <p:scale>
          <a:sx n="70" d="100"/>
          <a:sy n="70" d="100"/>
        </p:scale>
        <p:origin x="-1290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D0A6C-9BA5-4E32-9F58-11F27415CF1A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6774-3A75-48F1-BD56-D22B69D05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 (azul), à direita (alaranjado), abaixo (verde) e à esquerda (roxo)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acima, à direita, abaixo e </a:t>
            </a:r>
            <a:r>
              <a:rPr lang="pt-BR" baseline="0" smtClean="0"/>
              <a:t>à esquerda (roxo) </a:t>
            </a:r>
            <a:r>
              <a:rPr lang="pt-BR" baseline="0" dirty="0" smtClean="0"/>
              <a:t>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de</a:t>
            </a:r>
            <a:r>
              <a:rPr lang="pt-BR" baseline="0" dirty="0" smtClean="0"/>
              <a:t> uma amostra de rocha com formato de prisma reto alongado (paralelepípedo cinza em a). (a) dimensões </a:t>
            </a:r>
            <a:r>
              <a:rPr lang="pt-BR" baseline="0" dirty="0" err="1" smtClean="0"/>
              <a:t>Lx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Ly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Lz</a:t>
            </a:r>
            <a:r>
              <a:rPr lang="pt-BR" baseline="0" dirty="0" smtClean="0"/>
              <a:t> da amostra ao longo dos eixos x, y e z de um sistema de coordenadas Cartesianas com origem no centro da amostra. (b) seção transversal ao longo do plano </a:t>
            </a:r>
            <a:r>
              <a:rPr lang="pt-BR" baseline="0" dirty="0" err="1" smtClean="0"/>
              <a:t>yz</a:t>
            </a:r>
            <a:r>
              <a:rPr lang="pt-BR" baseline="0" dirty="0" smtClean="0"/>
              <a:t> da amostra. (c) seção transversal ao longo do plano </a:t>
            </a:r>
            <a:r>
              <a:rPr lang="pt-BR" baseline="0" dirty="0" err="1" smtClean="0"/>
              <a:t>xz</a:t>
            </a:r>
            <a:r>
              <a:rPr lang="pt-BR" baseline="0" dirty="0" smtClean="0"/>
              <a:t>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Representação esquemática</a:t>
            </a:r>
            <a:r>
              <a:rPr lang="pt-BR" baseline="0" dirty="0" smtClean="0"/>
              <a:t> 2D </a:t>
            </a:r>
            <a:r>
              <a:rPr lang="pt-BR" dirty="0" smtClean="0"/>
              <a:t>de quatro planos de aquisição de dados (linhas pontilhadas) em torno do eixo x do modelo interpretativo (retângulo cinza), simulando</a:t>
            </a:r>
            <a:r>
              <a:rPr lang="pt-BR" baseline="0" dirty="0" smtClean="0"/>
              <a:t> os quatro planos de aquisição de dados em torno da amostra de rocha (Figura 1). </a:t>
            </a:r>
            <a:r>
              <a:rPr lang="pt-BR" dirty="0" smtClean="0"/>
              <a:t>(a) sistema de coordenadas do modelo interpretativo</a:t>
            </a:r>
            <a:r>
              <a:rPr lang="pt-BR" baseline="0" dirty="0" smtClean="0"/>
              <a:t>. (b), (c), (d) e (e) representam os sistemas de coordenadas dos dados adquiridos, respectivamente, nos planos localizados acima, à direita, abaixo e à esquerda do modelo interpretativo.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8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8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689A-8B4C-40D5-AF15-5E1194025FEE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3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pattFill prst="shingl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pattFill prst="wav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pattFill prst="pct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pattFill prst="horzBri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6190084" y="81008"/>
            <a:ext cx="2880320" cy="3420000"/>
            <a:chOff x="3131840" y="1710333"/>
            <a:chExt cx="2880320" cy="3420000"/>
          </a:xfrm>
        </p:grpSpPr>
        <p:sp>
          <p:nvSpPr>
            <p:cNvPr id="45" name="Retângulo 44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3744048" y="3429000"/>
              <a:ext cx="82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744048" y="3784277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3203848" y="3342140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ector reto 48"/>
            <p:cNvCxnSpPr/>
            <p:nvPr/>
          </p:nvCxnSpPr>
          <p:spPr>
            <a:xfrm>
              <a:off x="3779912" y="3448002"/>
              <a:ext cx="0" cy="306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3780000" y="4221176"/>
              <a:ext cx="158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16200000">
              <a:off x="4387921" y="4383176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rot="5400000">
              <a:off x="4783149" y="4699210"/>
              <a:ext cx="0" cy="378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995936" y="4623519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5798678" y="2562790"/>
              <a:ext cx="0" cy="16582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20689417">
              <a:off x="5590674" y="3656244"/>
              <a:ext cx="173904" cy="34653"/>
            </a:xfrm>
            <a:custGeom>
              <a:avLst/>
              <a:gdLst>
                <a:gd name="connsiteX0" fmla="*/ 173904 w 173904"/>
                <a:gd name="connsiteY0" fmla="*/ 12214 h 34653"/>
                <a:gd name="connsiteX1" fmla="*/ 78537 w 173904"/>
                <a:gd name="connsiteY1" fmla="*/ 994 h 34653"/>
                <a:gd name="connsiteX2" fmla="*/ 0 w 173904"/>
                <a:gd name="connsiteY2" fmla="*/ 34653 h 3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904" h="34653">
                  <a:moveTo>
                    <a:pt x="173904" y="12214"/>
                  </a:moveTo>
                  <a:cubicBezTo>
                    <a:pt x="140712" y="4734"/>
                    <a:pt x="107521" y="-2746"/>
                    <a:pt x="78537" y="994"/>
                  </a:cubicBezTo>
                  <a:cubicBezTo>
                    <a:pt x="49553" y="4734"/>
                    <a:pt x="24776" y="19693"/>
                    <a:pt x="0" y="346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470004" y="31531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θ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 rot="20110774">
              <a:off x="4512625" y="2836864"/>
              <a:ext cx="1015369" cy="1844057"/>
              <a:chOff x="4057575" y="2499533"/>
              <a:chExt cx="1015369" cy="1844057"/>
            </a:xfrm>
          </p:grpSpPr>
          <p:sp>
            <p:nvSpPr>
              <p:cNvPr id="58" name="Retângulo 5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0" name="Conector de seta reta 59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932040" y="29535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3121" y="72341"/>
            <a:ext cx="2880320" cy="3420000"/>
            <a:chOff x="3131840" y="1710333"/>
            <a:chExt cx="2880320" cy="3420000"/>
          </a:xfrm>
        </p:grpSpPr>
        <p:sp>
          <p:nvSpPr>
            <p:cNvPr id="2" name="Retângulo 1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" name="Conector de seta reta 2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83943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057575" y="2499533"/>
              <a:ext cx="1015369" cy="1844057"/>
              <a:chOff x="4057575" y="2499533"/>
              <a:chExt cx="1015369" cy="1844057"/>
            </a:xfrm>
          </p:grpSpPr>
          <p:sp>
            <p:nvSpPr>
              <p:cNvPr id="8" name="Retângulo 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2843808" y="2961328"/>
            <a:ext cx="2880320" cy="3420000"/>
            <a:chOff x="2859957" y="1222233"/>
            <a:chExt cx="2880320" cy="3420000"/>
          </a:xfrm>
        </p:grpSpPr>
        <p:grpSp>
          <p:nvGrpSpPr>
            <p:cNvPr id="11" name="Grupo 10"/>
            <p:cNvGrpSpPr/>
            <p:nvPr/>
          </p:nvGrpSpPr>
          <p:grpSpPr>
            <a:xfrm rot="1468241">
              <a:off x="2859957" y="1222233"/>
              <a:ext cx="2880320" cy="3420000"/>
              <a:chOff x="3131840" y="1710333"/>
              <a:chExt cx="2880320" cy="3420000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6" name="Conector de seta reta 15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183944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107506" y="8805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191454" y="8887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483769" y="493245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 rot="16200000">
            <a:off x="716713" y="3398010"/>
            <a:ext cx="2880320" cy="3420001"/>
            <a:chOff x="83121" y="72341"/>
            <a:chExt cx="2880320" cy="3420000"/>
          </a:xfrm>
        </p:grpSpPr>
        <p:grpSp>
          <p:nvGrpSpPr>
            <p:cNvPr id="10" name="Grupo 9"/>
            <p:cNvGrpSpPr/>
            <p:nvPr/>
          </p:nvGrpSpPr>
          <p:grpSpPr>
            <a:xfrm>
              <a:off x="83121" y="72341"/>
              <a:ext cx="2880320" cy="3420000"/>
              <a:chOff x="3131840" y="1710333"/>
              <a:chExt cx="2880320" cy="3420000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" name="Conector de seta reta 2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de seta reta 3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CaixaDeTexto 4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5183943" y="336128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057575" y="2499533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8" name="Retângulo 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2" name="CaixaDeTexto 41"/>
            <p:cNvSpPr txBox="1"/>
            <p:nvPr/>
          </p:nvSpPr>
          <p:spPr>
            <a:xfrm>
              <a:off x="107505" y="88058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 rot="16200000">
            <a:off x="706331" y="43892"/>
            <a:ext cx="2880320" cy="3420000"/>
            <a:chOff x="6190084" y="81008"/>
            <a:chExt cx="2880320" cy="3420000"/>
          </a:xfrm>
        </p:grpSpPr>
        <p:grpSp>
          <p:nvGrpSpPr>
            <p:cNvPr id="41" name="Grupo 40"/>
            <p:cNvGrpSpPr/>
            <p:nvPr/>
          </p:nvGrpSpPr>
          <p:grpSpPr>
            <a:xfrm>
              <a:off x="6190084" y="81008"/>
              <a:ext cx="2880320" cy="3420000"/>
              <a:chOff x="3131840" y="1710333"/>
              <a:chExt cx="2880320" cy="3420000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>
                <a:off x="3744048" y="3429000"/>
                <a:ext cx="82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3744048" y="3784277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/>
              <p:cNvSpPr txBox="1"/>
              <p:nvPr/>
            </p:nvSpPr>
            <p:spPr>
              <a:xfrm>
                <a:off x="3203848" y="3342141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to 48"/>
              <p:cNvCxnSpPr/>
              <p:nvPr/>
            </p:nvCxnSpPr>
            <p:spPr>
              <a:xfrm>
                <a:off x="3779912" y="3448002"/>
                <a:ext cx="0" cy="306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 rot="16200000">
                <a:off x="3780000" y="4221176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rot="16200000">
                <a:off x="4387921" y="4383176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 rot="5400000">
                <a:off x="4783149" y="4699210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/>
              <p:cNvSpPr txBox="1"/>
              <p:nvPr/>
            </p:nvSpPr>
            <p:spPr>
              <a:xfrm>
                <a:off x="3995935" y="4623519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5798678" y="2562790"/>
                <a:ext cx="0" cy="16582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vre 54"/>
              <p:cNvSpPr/>
              <p:nvPr/>
            </p:nvSpPr>
            <p:spPr>
              <a:xfrm rot="20689417">
                <a:off x="5590674" y="3656244"/>
                <a:ext cx="173904" cy="34653"/>
              </a:xfrm>
              <a:custGeom>
                <a:avLst/>
                <a:gdLst>
                  <a:gd name="connsiteX0" fmla="*/ 173904 w 173904"/>
                  <a:gd name="connsiteY0" fmla="*/ 12214 h 34653"/>
                  <a:gd name="connsiteX1" fmla="*/ 78537 w 173904"/>
                  <a:gd name="connsiteY1" fmla="*/ 994 h 34653"/>
                  <a:gd name="connsiteX2" fmla="*/ 0 w 173904"/>
                  <a:gd name="connsiteY2" fmla="*/ 34653 h 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904" h="34653">
                    <a:moveTo>
                      <a:pt x="173904" y="12214"/>
                    </a:moveTo>
                    <a:cubicBezTo>
                      <a:pt x="140712" y="4734"/>
                      <a:pt x="107521" y="-2746"/>
                      <a:pt x="78537" y="994"/>
                    </a:cubicBezTo>
                    <a:cubicBezTo>
                      <a:pt x="49553" y="4734"/>
                      <a:pt x="24776" y="19693"/>
                      <a:pt x="0" y="346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5470005" y="3153111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8" name="Retângulo 5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60" name="Conector de seta reta 59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4932040" y="2953519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/>
            <p:cNvSpPr txBox="1"/>
            <p:nvPr/>
          </p:nvSpPr>
          <p:spPr>
            <a:xfrm>
              <a:off x="6191454" y="8887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 rot="16200000">
            <a:off x="4931826" y="2158477"/>
            <a:ext cx="3240359" cy="3420000"/>
            <a:chOff x="2483769" y="2961328"/>
            <a:chExt cx="3240359" cy="3420000"/>
          </a:xfrm>
        </p:grpSpPr>
        <p:grpSp>
          <p:nvGrpSpPr>
            <p:cNvPr id="20" name="Grupo 19"/>
            <p:cNvGrpSpPr/>
            <p:nvPr/>
          </p:nvGrpSpPr>
          <p:grpSpPr>
            <a:xfrm>
              <a:off x="2843808" y="2961328"/>
              <a:ext cx="2880320" cy="3420000"/>
              <a:chOff x="2859957" y="1222233"/>
              <a:chExt cx="2880320" cy="3420000"/>
            </a:xfrm>
          </p:grpSpPr>
          <p:grpSp>
            <p:nvGrpSpPr>
              <p:cNvPr id="11" name="Grupo 10"/>
              <p:cNvGrpSpPr/>
              <p:nvPr/>
            </p:nvGrpSpPr>
            <p:grpSpPr>
              <a:xfrm rot="1468241">
                <a:off x="2859957" y="1222233"/>
                <a:ext cx="2880320" cy="3420000"/>
                <a:chOff x="3131840" y="1710333"/>
                <a:chExt cx="2880320" cy="3420000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3131840" y="1710333"/>
                  <a:ext cx="288032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 rot="20110774">
                  <a:off x="4512625" y="2836864"/>
                  <a:ext cx="1015369" cy="1844057"/>
                  <a:chOff x="4057575" y="2499533"/>
                  <a:chExt cx="1015369" cy="1844057"/>
                </a:xfrm>
              </p:grpSpPr>
              <p:sp>
                <p:nvSpPr>
                  <p:cNvPr id="14" name="Retângulo 13"/>
                  <p:cNvSpPr/>
                  <p:nvPr/>
                </p:nvSpPr>
                <p:spPr>
                  <a:xfrm rot="16758">
                    <a:off x="4057575" y="2499533"/>
                    <a:ext cx="1015369" cy="1844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rot="16758">
                    <a:off x="4494405" y="334568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cxnSp>
            <p:nvCxnSpPr>
              <p:cNvPr id="16" name="Conector de seta reta 15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/>
              <p:cNvSpPr txBox="1"/>
              <p:nvPr/>
            </p:nvSpPr>
            <p:spPr>
              <a:xfrm>
                <a:off x="4211960" y="2487661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5183944" y="336128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CaixaDeTexto 43"/>
            <p:cNvSpPr txBox="1"/>
            <p:nvPr/>
          </p:nvSpPr>
          <p:spPr>
            <a:xfrm>
              <a:off x="2483769" y="4932456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/>
          <p:cNvSpPr txBox="1"/>
          <p:nvPr/>
        </p:nvSpPr>
        <p:spPr>
          <a:xfrm>
            <a:off x="1727344" y="499401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bo 17"/>
          <p:cNvSpPr>
            <a:spLocks noChangeAspect="1"/>
          </p:cNvSpPr>
          <p:nvPr/>
        </p:nvSpPr>
        <p:spPr>
          <a:xfrm>
            <a:off x="899592" y="1700808"/>
            <a:ext cx="3060000" cy="2640712"/>
          </a:xfrm>
          <a:prstGeom prst="cube">
            <a:avLst>
              <a:gd name="adj" fmla="val 8534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072698" y="1957124"/>
            <a:ext cx="0" cy="1224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61870" y="22681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1700975" y="1840727"/>
            <a:ext cx="743447" cy="290223"/>
          </a:xfrm>
          <a:custGeom>
            <a:avLst/>
            <a:gdLst>
              <a:gd name="connsiteX0" fmla="*/ 0 w 743447"/>
              <a:gd name="connsiteY0" fmla="*/ 290223 h 290223"/>
              <a:gd name="connsiteX1" fmla="*/ 286247 w 743447"/>
              <a:gd name="connsiteY1" fmla="*/ 0 h 290223"/>
              <a:gd name="connsiteX2" fmla="*/ 743447 w 743447"/>
              <a:gd name="connsiteY2" fmla="*/ 3976 h 290223"/>
              <a:gd name="connsiteX3" fmla="*/ 449249 w 743447"/>
              <a:gd name="connsiteY3" fmla="*/ 290223 h 290223"/>
              <a:gd name="connsiteX4" fmla="*/ 0 w 743447"/>
              <a:gd name="connsiteY4" fmla="*/ 290223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47" h="290223">
                <a:moveTo>
                  <a:pt x="0" y="290223"/>
                </a:moveTo>
                <a:lnTo>
                  <a:pt x="286247" y="0"/>
                </a:lnTo>
                <a:lnTo>
                  <a:pt x="743447" y="3976"/>
                </a:lnTo>
                <a:lnTo>
                  <a:pt x="449249" y="290223"/>
                </a:lnTo>
                <a:lnTo>
                  <a:pt x="0" y="290223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 rot="16200000">
            <a:off x="1917480" y="1898857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16200000">
            <a:off x="2209488" y="1602873"/>
            <a:ext cx="0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1691432" y="1840872"/>
            <a:ext cx="288032" cy="288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2151440" y="1840848"/>
            <a:ext cx="288032" cy="288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5724408" y="764984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810604" y="62096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912460" y="1952984"/>
            <a:ext cx="143896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724428" y="1124864"/>
            <a:ext cx="2519960" cy="1800240"/>
            <a:chOff x="5488788" y="2348840"/>
            <a:chExt cx="2519960" cy="1800240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5488788" y="23488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5488788" y="270892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5488788" y="306896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>
              <a:off x="5488788" y="342900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>
              <a:off x="5488788" y="37890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>
              <a:off x="5488788" y="414908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o 124"/>
          <p:cNvGrpSpPr/>
          <p:nvPr/>
        </p:nvGrpSpPr>
        <p:grpSpPr>
          <a:xfrm rot="5400000">
            <a:off x="5724428" y="1124864"/>
            <a:ext cx="2519960" cy="1800240"/>
            <a:chOff x="5488788" y="2348840"/>
            <a:chExt cx="2519960" cy="1800240"/>
          </a:xfrm>
        </p:grpSpPr>
        <p:cxnSp>
          <p:nvCxnSpPr>
            <p:cNvPr id="126" name="Conector reto 125"/>
            <p:cNvCxnSpPr/>
            <p:nvPr/>
          </p:nvCxnSpPr>
          <p:spPr>
            <a:xfrm>
              <a:off x="5488788" y="23488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5488788" y="270892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>
              <a:off x="5488788" y="306896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/>
            <p:cNvCxnSpPr/>
            <p:nvPr/>
          </p:nvCxnSpPr>
          <p:spPr>
            <a:xfrm>
              <a:off x="5488788" y="342900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/>
            <p:cNvCxnSpPr/>
            <p:nvPr/>
          </p:nvCxnSpPr>
          <p:spPr>
            <a:xfrm>
              <a:off x="5488788" y="378904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5488788" y="4149080"/>
              <a:ext cx="25199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/>
          <p:cNvSpPr txBox="1"/>
          <p:nvPr/>
        </p:nvSpPr>
        <p:spPr>
          <a:xfrm>
            <a:off x="1400962" y="148478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479515" y="422108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300372" y="4581128"/>
            <a:ext cx="143998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/>
          <p:cNvSpPr/>
          <p:nvPr/>
        </p:nvSpPr>
        <p:spPr>
          <a:xfrm>
            <a:off x="6948414" y="5229208"/>
            <a:ext cx="143896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3393" y="2780928"/>
            <a:ext cx="1584497" cy="1364400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tx2">
              <a:lumMod val="20000"/>
              <a:lumOff val="8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9529" y="2780928"/>
            <a:ext cx="1578361" cy="1364400"/>
            <a:chOff x="829955" y="2079898"/>
            <a:chExt cx="3060065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9229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29955" y="3627629"/>
              <a:ext cx="1512001" cy="1097515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de seta reta 51"/>
          <p:cNvCxnSpPr/>
          <p:nvPr/>
        </p:nvCxnSpPr>
        <p:spPr>
          <a:xfrm flipV="1">
            <a:off x="2987825" y="1124744"/>
            <a:ext cx="1792249" cy="18041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5400000">
            <a:off x="2195824" y="3716944"/>
            <a:ext cx="1584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532440" y="465313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44208" y="162884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1568243" y="4521709"/>
            <a:ext cx="82775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700626" y="4468644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rot="16200000">
            <a:off x="1144939" y="416705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55576" y="389257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1459891" y="1700809"/>
            <a:ext cx="2088232" cy="21108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979712" y="2289240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581263" y="177281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444208" y="242088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6878509" y="1818023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>
            <a:off x="6300921" y="237339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347236" y="4509168"/>
            <a:ext cx="2988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444208" y="530120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6878507" y="4698343"/>
            <a:ext cx="205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5400000">
            <a:off x="6300921" y="525371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4644008" y="115182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204592" y="2844226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131840" y="393305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218316" y="558924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90652" y="86182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092442" y="362586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5364089" y="4365104"/>
            <a:ext cx="29711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588224" y="3841884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rot="16200000">
            <a:off x="4967023" y="4720999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577660" y="444652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 rot="16200000">
            <a:off x="6066192" y="182707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676831" y="155260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6434683" y="1465727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643266" y="908720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bo 17"/>
          <p:cNvSpPr>
            <a:spLocks noChangeAspect="1"/>
          </p:cNvSpPr>
          <p:nvPr/>
        </p:nvSpPr>
        <p:spPr>
          <a:xfrm>
            <a:off x="1584008" y="1700808"/>
            <a:ext cx="3060000" cy="2640712"/>
          </a:xfrm>
          <a:prstGeom prst="cube">
            <a:avLst>
              <a:gd name="adj" fmla="val 8534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reto 74"/>
          <p:cNvCxnSpPr/>
          <p:nvPr/>
        </p:nvCxnSpPr>
        <p:spPr>
          <a:xfrm>
            <a:off x="3051207" y="330805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6200000">
            <a:off x="2643644" y="2888032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4178951" y="218662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6200000">
            <a:off x="3771389" y="176659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3477921" y="288765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16200000">
            <a:off x="3070359" y="246762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6084168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7596336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6588224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3635896" y="2905780"/>
            <a:ext cx="1008000" cy="191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4092655" y="319725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82804" y="3354403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45749" y="4002475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419872" y="3399609"/>
            <a:ext cx="22984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>
            <a:off x="3581603" y="3410888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41176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73224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6200000">
            <a:off x="4572000" y="-1395535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>
            <a:off x="4572000" y="2469654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6948263" y="2348881"/>
            <a:ext cx="1584177" cy="1880919"/>
            <a:chOff x="7308304" y="2348880"/>
            <a:chExt cx="1584177" cy="1880919"/>
          </a:xfrm>
        </p:grpSpPr>
        <p:sp>
          <p:nvSpPr>
            <p:cNvPr id="17" name="CaixaDeTexto 16"/>
            <p:cNvSpPr txBox="1"/>
            <p:nvPr/>
          </p:nvSpPr>
          <p:spPr>
            <a:xfrm>
              <a:off x="8436907" y="364502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13560" y="234888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 rot="5400000">
              <a:off x="7308045" y="2996813"/>
              <a:ext cx="1080518" cy="1080000"/>
              <a:chOff x="7955978" y="2812580"/>
              <a:chExt cx="1080518" cy="1080000"/>
            </a:xfrm>
          </p:grpSpPr>
          <p:cxnSp>
            <p:nvCxnSpPr>
              <p:cNvPr id="19" name="Conector de seta reta 18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o 45"/>
          <p:cNvGrpSpPr/>
          <p:nvPr/>
        </p:nvGrpSpPr>
        <p:grpSpPr>
          <a:xfrm>
            <a:off x="3679683" y="5449213"/>
            <a:ext cx="1868898" cy="1169550"/>
            <a:chOff x="3630473" y="5544464"/>
            <a:chExt cx="1868897" cy="1169550"/>
          </a:xfrm>
        </p:grpSpPr>
        <p:sp>
          <p:nvSpPr>
            <p:cNvPr id="41" name="CaixaDeTexto 40"/>
            <p:cNvSpPr txBox="1"/>
            <p:nvPr/>
          </p:nvSpPr>
          <p:spPr>
            <a:xfrm>
              <a:off x="3630473" y="6129239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66238" y="5544464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 rot="10800000">
              <a:off x="3923530" y="5589240"/>
              <a:ext cx="1080518" cy="1080000"/>
              <a:chOff x="7955978" y="2812580"/>
              <a:chExt cx="1080518" cy="1080000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upo 52"/>
          <p:cNvGrpSpPr/>
          <p:nvPr/>
        </p:nvGrpSpPr>
        <p:grpSpPr>
          <a:xfrm>
            <a:off x="556971" y="2441093"/>
            <a:ext cx="1656855" cy="1959796"/>
            <a:chOff x="556971" y="2441092"/>
            <a:chExt cx="1656854" cy="1959796"/>
          </a:xfrm>
        </p:grpSpPr>
        <p:sp>
          <p:nvSpPr>
            <p:cNvPr id="48" name="CaixaDeTexto 47"/>
            <p:cNvSpPr txBox="1"/>
            <p:nvPr/>
          </p:nvSpPr>
          <p:spPr>
            <a:xfrm>
              <a:off x="556971" y="2441092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780693" y="38161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upo 49"/>
            <p:cNvGrpSpPr/>
            <p:nvPr/>
          </p:nvGrpSpPr>
          <p:grpSpPr>
            <a:xfrm rot="16200000">
              <a:off x="1115476" y="2709179"/>
              <a:ext cx="1080518" cy="1080000"/>
              <a:chOff x="7955978" y="2812580"/>
              <a:chExt cx="1080518" cy="1080000"/>
            </a:xfrm>
          </p:grpSpPr>
          <p:cxnSp>
            <p:nvCxnSpPr>
              <p:cNvPr id="51" name="Conector de seta reta 50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o 59"/>
          <p:cNvGrpSpPr/>
          <p:nvPr/>
        </p:nvGrpSpPr>
        <p:grpSpPr>
          <a:xfrm>
            <a:off x="3635896" y="188641"/>
            <a:ext cx="1800201" cy="1168052"/>
            <a:chOff x="3635896" y="188640"/>
            <a:chExt cx="1800201" cy="1168052"/>
          </a:xfrm>
        </p:grpSpPr>
        <p:sp>
          <p:nvSpPr>
            <p:cNvPr id="55" name="CaixaDeTexto 54"/>
            <p:cNvSpPr txBox="1"/>
            <p:nvPr/>
          </p:nvSpPr>
          <p:spPr>
            <a:xfrm>
              <a:off x="4980523" y="188640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35896" y="77191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4067944" y="249758"/>
              <a:ext cx="1080518" cy="1080000"/>
              <a:chOff x="7955978" y="2812580"/>
              <a:chExt cx="1080518" cy="1080000"/>
            </a:xfrm>
          </p:grpSpPr>
          <p:cxnSp>
            <p:nvCxnSpPr>
              <p:cNvPr id="58" name="Conector de seta reta 57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CaixaDeTexto 60"/>
          <p:cNvSpPr txBox="1"/>
          <p:nvPr/>
        </p:nvSpPr>
        <p:spPr>
          <a:xfrm>
            <a:off x="3491882" y="256490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275858" y="3591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63662" y="234888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220074" y="60613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67546" y="371703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883537" y="1052736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6" y="1052736"/>
                <a:ext cx="81201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 rot="16200000">
                <a:off x="6647028" y="3946263"/>
                <a:ext cx="68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1</a:t>
                </a:r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7026" y="3946263"/>
                <a:ext cx="6837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7143" r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419873" y="5421982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421982"/>
                <a:ext cx="81201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 rot="16200000">
                <a:off x="1749078" y="2449710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9077" y="2449710"/>
                <a:ext cx="8120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>
            <a:off x="4883536" y="154193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997" y="19888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rot="16200000">
            <a:off x="3265193" y="2710059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>
            <a:off x="5869283" y="247498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4888607" y="3681208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863068" y="41281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5982349" y="27722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741989" y="3457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83943" y="336128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57577" y="2499534"/>
            <a:ext cx="1015369" cy="1844057"/>
            <a:chOff x="4057575" y="2499533"/>
            <a:chExt cx="1015369" cy="1844057"/>
          </a:xfrm>
        </p:grpSpPr>
        <p:sp>
          <p:nvSpPr>
            <p:cNvPr id="4" name="Retângulo 3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367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744048" y="3429000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744048" y="378427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03848" y="334214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3779912" y="3448002"/>
            <a:ext cx="0" cy="306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6200000">
            <a:off x="3780000" y="4221176"/>
            <a:ext cx="1584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>
            <a:off x="4387921" y="438317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>
            <a:off x="4783149" y="4699210"/>
            <a:ext cx="0" cy="378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995936" y="462352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5798679" y="2562790"/>
            <a:ext cx="0" cy="16582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20689417">
            <a:off x="5590675" y="3656245"/>
            <a:ext cx="173904" cy="34653"/>
          </a:xfrm>
          <a:custGeom>
            <a:avLst/>
            <a:gdLst>
              <a:gd name="connsiteX0" fmla="*/ 173904 w 173904"/>
              <a:gd name="connsiteY0" fmla="*/ 12214 h 34653"/>
              <a:gd name="connsiteX1" fmla="*/ 78537 w 173904"/>
              <a:gd name="connsiteY1" fmla="*/ 994 h 34653"/>
              <a:gd name="connsiteX2" fmla="*/ 0 w 173904"/>
              <a:gd name="connsiteY2" fmla="*/ 34653 h 3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04" h="34653">
                <a:moveTo>
                  <a:pt x="173904" y="12214"/>
                </a:moveTo>
                <a:cubicBezTo>
                  <a:pt x="140712" y="4734"/>
                  <a:pt x="107521" y="-2746"/>
                  <a:pt x="78537" y="994"/>
                </a:cubicBezTo>
                <a:cubicBezTo>
                  <a:pt x="49553" y="4734"/>
                  <a:pt x="24776" y="19693"/>
                  <a:pt x="0" y="3465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470004" y="315311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 rot="20110774">
            <a:off x="4512626" y="2836865"/>
            <a:ext cx="1015369" cy="1844057"/>
            <a:chOff x="4057575" y="2499533"/>
            <a:chExt cx="1015369" cy="1844057"/>
          </a:xfrm>
        </p:grpSpPr>
        <p:sp>
          <p:nvSpPr>
            <p:cNvPr id="42" name="Retângulo 41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932040" y="29535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Elipse 38"/>
          <p:cNvSpPr/>
          <p:nvPr/>
        </p:nvSpPr>
        <p:spPr>
          <a:xfrm rot="16758">
            <a:off x="4494405" y="3345686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02493" y="1222233"/>
            <a:ext cx="2880320" cy="3420000"/>
            <a:chOff x="902493" y="1222233"/>
            <a:chExt cx="2880320" cy="3420000"/>
          </a:xfrm>
        </p:grpSpPr>
        <p:grpSp>
          <p:nvGrpSpPr>
            <p:cNvPr id="3" name="Grupo 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9" name="Retângulo 58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61" name="Conector de seta reta 60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2254496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3226480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6200000">
            <a:off x="5364089" y="1374633"/>
            <a:ext cx="2880320" cy="3420000"/>
            <a:chOff x="902493" y="1222233"/>
            <a:chExt cx="2880320" cy="3420000"/>
          </a:xfrm>
        </p:grpSpPr>
        <p:grpSp>
          <p:nvGrpSpPr>
            <p:cNvPr id="13" name="Grupo 1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4" name="Conector de seta reta 13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2254495" y="2487661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226479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5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534</Words>
  <Application>Microsoft Office PowerPoint</Application>
  <PresentationFormat>Apresentação na tela (4:3)</PresentationFormat>
  <Paragraphs>103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68</cp:revision>
  <dcterms:created xsi:type="dcterms:W3CDTF">2014-04-11T15:23:13Z</dcterms:created>
  <dcterms:modified xsi:type="dcterms:W3CDTF">2016-06-15T04:01:55Z</dcterms:modified>
</cp:coreProperties>
</file>