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0" r:id="rId2"/>
    <p:sldId id="271" r:id="rId3"/>
    <p:sldId id="268" r:id="rId4"/>
    <p:sldId id="272" r:id="rId5"/>
    <p:sldId id="267" r:id="rId6"/>
    <p:sldId id="269" r:id="rId7"/>
    <p:sldId id="274" r:id="rId8"/>
    <p:sldId id="276" r:id="rId9"/>
    <p:sldId id="277" r:id="rId10"/>
    <p:sldId id="278" r:id="rId11"/>
    <p:sldId id="279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74" autoAdjust="0"/>
  </p:normalViewPr>
  <p:slideViewPr>
    <p:cSldViewPr showGuides="1">
      <p:cViewPr>
        <p:scale>
          <a:sx n="100" d="100"/>
          <a:sy n="100" d="100"/>
        </p:scale>
        <p:origin x="-1848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D0A6C-9BA5-4E32-9F58-11F27415CF1A}" type="datetimeFigureOut">
              <a:rPr lang="pt-BR" smtClean="0"/>
              <a:t>22/01/2016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56774-3A75-48F1-BD56-D22B69D051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305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Representação </a:t>
            </a:r>
            <a:r>
              <a:rPr lang="pt-BR" dirty="0" smtClean="0"/>
              <a:t>esquemática de</a:t>
            </a:r>
            <a:r>
              <a:rPr lang="pt-BR" baseline="0" dirty="0" smtClean="0"/>
              <a:t> uma amostra de rocha com formato de prisma reto alongado, composta por regiões com magnetização diferente.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56774-3A75-48F1-BD56-D22B69D051F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727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Representação </a:t>
            </a:r>
            <a:r>
              <a:rPr lang="pt-BR" dirty="0" smtClean="0"/>
              <a:t>esquemática de</a:t>
            </a:r>
            <a:r>
              <a:rPr lang="pt-BR" baseline="0" dirty="0" smtClean="0"/>
              <a:t> uma amostra de rocha com formato de prisma reto alongado, composta por regiões com magnetização diferente.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56774-3A75-48F1-BD56-D22B69D051F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727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Representação esquemática dos quatro planos de aquisição de dados em torno da amostra de rocha</a:t>
            </a:r>
            <a:r>
              <a:rPr lang="pt-BR" baseline="0" dirty="0" smtClean="0"/>
              <a:t> mostrada na Figura 1a</a:t>
            </a:r>
            <a:r>
              <a:rPr lang="pt-BR" dirty="0" smtClean="0"/>
              <a:t>. (a), </a:t>
            </a:r>
            <a:r>
              <a:rPr lang="pt-BR" baseline="0" dirty="0" smtClean="0"/>
              <a:t>(b), (c) e (d) representam os planos localizados acima (azul), à direita (alaranjado), abaixo (verde) e à esquerda (roxo) da amostra.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56774-3A75-48F1-BD56-D22B69D051F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310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Representação esquemática dos quatro planos de aquisição de dados em torno da amostra de rocha</a:t>
            </a:r>
            <a:r>
              <a:rPr lang="pt-BR" baseline="0" dirty="0" smtClean="0"/>
              <a:t> mostrada na Figura 1a</a:t>
            </a:r>
            <a:r>
              <a:rPr lang="pt-BR" dirty="0" smtClean="0"/>
              <a:t>. (a), </a:t>
            </a:r>
            <a:r>
              <a:rPr lang="pt-BR" baseline="0" dirty="0" smtClean="0"/>
              <a:t>(b), (c) e (d) representam os planos localizados acima, à direita, abaixo e </a:t>
            </a:r>
            <a:r>
              <a:rPr lang="pt-BR" baseline="0" smtClean="0"/>
              <a:t>à esquerda (roxo) </a:t>
            </a:r>
            <a:r>
              <a:rPr lang="pt-BR" baseline="0" dirty="0" smtClean="0"/>
              <a:t>da amostra.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56774-3A75-48F1-BD56-D22B69D051F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310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Representação esquemática de</a:t>
            </a:r>
            <a:r>
              <a:rPr lang="pt-BR" baseline="0" dirty="0" smtClean="0"/>
              <a:t> uma amostra de rocha com formato de prisma reto alongado (paralelepípedo cinza em a). (a) dimensões </a:t>
            </a:r>
            <a:r>
              <a:rPr lang="pt-BR" baseline="0" dirty="0" err="1" smtClean="0"/>
              <a:t>Lx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Ly</a:t>
            </a:r>
            <a:r>
              <a:rPr lang="pt-BR" baseline="0" dirty="0" smtClean="0"/>
              <a:t> e </a:t>
            </a:r>
            <a:r>
              <a:rPr lang="pt-BR" baseline="0" dirty="0" err="1" smtClean="0"/>
              <a:t>Lz</a:t>
            </a:r>
            <a:r>
              <a:rPr lang="pt-BR" baseline="0" dirty="0" smtClean="0"/>
              <a:t> da amostra ao longo dos eixos x, y e z de um sistema de coordenadas Cartesianas com origem no centro da amostra. (b) seção transversal ao longo do plano </a:t>
            </a:r>
            <a:r>
              <a:rPr lang="pt-BR" baseline="0" dirty="0" err="1" smtClean="0"/>
              <a:t>yz</a:t>
            </a:r>
            <a:r>
              <a:rPr lang="pt-BR" baseline="0" dirty="0" smtClean="0"/>
              <a:t> da amostra. (c) seção transversal ao longo do plano </a:t>
            </a:r>
            <a:r>
              <a:rPr lang="pt-BR" baseline="0" dirty="0" err="1" smtClean="0"/>
              <a:t>xz</a:t>
            </a:r>
            <a:r>
              <a:rPr lang="pt-BR" baseline="0" dirty="0" smtClean="0"/>
              <a:t> da amostra.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56774-3A75-48F1-BD56-D22B69D051F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727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Representação esquemática</a:t>
            </a:r>
            <a:r>
              <a:rPr lang="pt-BR" baseline="0" dirty="0" smtClean="0"/>
              <a:t> 2D </a:t>
            </a:r>
            <a:r>
              <a:rPr lang="pt-BR" dirty="0" smtClean="0"/>
              <a:t>de quatro planos de aquisição de dados (linhas pontilhadas) em torno do eixo x do modelo interpretativo (retângulo cinza), simulando</a:t>
            </a:r>
            <a:r>
              <a:rPr lang="pt-BR" baseline="0" dirty="0" smtClean="0"/>
              <a:t> os quatro planos de aquisição de dados em torno da amostra de rocha (Figura 1). </a:t>
            </a:r>
            <a:r>
              <a:rPr lang="pt-BR" dirty="0" smtClean="0"/>
              <a:t>(a) sistema de coordenadas do modelo interpretativo</a:t>
            </a:r>
            <a:r>
              <a:rPr lang="pt-BR" baseline="0" dirty="0" smtClean="0"/>
              <a:t>. (b), (c), (d) e (e) representam os sistemas de coordenadas dos dados adquiridos, respectivamente, nos planos localizados acima, à direita, abaixo e à esquerda do modelo interpretativo.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56774-3A75-48F1-BD56-D22B69D051F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081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689A-8B4C-40D5-AF15-5E1194025FEE}" type="datetimeFigureOut">
              <a:rPr lang="pt-BR" smtClean="0"/>
              <a:t>22/01/2016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BE78-7073-41E5-B1D6-3BEF69D90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6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689A-8B4C-40D5-AF15-5E1194025FEE}" type="datetimeFigureOut">
              <a:rPr lang="pt-BR" smtClean="0"/>
              <a:t>22/01/2016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BE78-7073-41E5-B1D6-3BEF69D90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48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689A-8B4C-40D5-AF15-5E1194025FEE}" type="datetimeFigureOut">
              <a:rPr lang="pt-BR" smtClean="0"/>
              <a:t>22/01/2016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BE78-7073-41E5-B1D6-3BEF69D90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70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689A-8B4C-40D5-AF15-5E1194025FEE}" type="datetimeFigureOut">
              <a:rPr lang="pt-BR" smtClean="0"/>
              <a:t>22/01/2016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BE78-7073-41E5-B1D6-3BEF69D90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57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689A-8B4C-40D5-AF15-5E1194025FEE}" type="datetimeFigureOut">
              <a:rPr lang="pt-BR" smtClean="0"/>
              <a:t>22/01/2016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BE78-7073-41E5-B1D6-3BEF69D90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61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689A-8B4C-40D5-AF15-5E1194025FEE}" type="datetimeFigureOut">
              <a:rPr lang="pt-BR" smtClean="0"/>
              <a:t>22/01/2016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BE78-7073-41E5-B1D6-3BEF69D90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86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689A-8B4C-40D5-AF15-5E1194025FEE}" type="datetimeFigureOut">
              <a:rPr lang="pt-BR" smtClean="0"/>
              <a:t>22/01/2016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BE78-7073-41E5-B1D6-3BEF69D90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11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689A-8B4C-40D5-AF15-5E1194025FEE}" type="datetimeFigureOut">
              <a:rPr lang="pt-BR" smtClean="0"/>
              <a:t>22/01/2016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BE78-7073-41E5-B1D6-3BEF69D90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9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689A-8B4C-40D5-AF15-5E1194025FEE}" type="datetimeFigureOut">
              <a:rPr lang="pt-BR" smtClean="0"/>
              <a:t>22/01/2016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BE78-7073-41E5-B1D6-3BEF69D90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689A-8B4C-40D5-AF15-5E1194025FEE}" type="datetimeFigureOut">
              <a:rPr lang="pt-BR" smtClean="0"/>
              <a:t>22/01/2016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BE78-7073-41E5-B1D6-3BEF69D90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72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689A-8B4C-40D5-AF15-5E1194025FEE}" type="datetimeFigureOut">
              <a:rPr lang="pt-BR" smtClean="0"/>
              <a:t>22/01/2016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BBE78-7073-41E5-B1D6-3BEF69D90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79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0689A-8B4C-40D5-AF15-5E1194025FEE}" type="datetimeFigureOut">
              <a:rPr lang="pt-BR" smtClean="0"/>
              <a:t>22/01/2016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BBE78-7073-41E5-B1D6-3BEF69D906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30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1475657" y="1916833"/>
            <a:ext cx="3071961" cy="2645246"/>
            <a:chOff x="818059" y="2079898"/>
            <a:chExt cx="3071961" cy="2645246"/>
          </a:xfrm>
        </p:grpSpPr>
        <p:sp>
          <p:nvSpPr>
            <p:cNvPr id="53" name="Cubo 52"/>
            <p:cNvSpPr>
              <a:spLocks noChangeAspect="1"/>
            </p:cNvSpPr>
            <p:nvPr/>
          </p:nvSpPr>
          <p:spPr>
            <a:xfrm>
              <a:off x="2643304" y="2079898"/>
              <a:ext cx="1246716" cy="826649"/>
            </a:xfrm>
            <a:prstGeom prst="cube">
              <a:avLst>
                <a:gd name="adj" fmla="val 52324"/>
              </a:avLst>
            </a:prstGeom>
            <a:pattFill prst="shingle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Cubo 73"/>
            <p:cNvSpPr>
              <a:spLocks noChangeAspect="1"/>
            </p:cNvSpPr>
            <p:nvPr/>
          </p:nvSpPr>
          <p:spPr>
            <a:xfrm>
              <a:off x="1936279" y="2517279"/>
              <a:ext cx="1512000" cy="1097516"/>
            </a:xfrm>
            <a:prstGeom prst="cube">
              <a:avLst>
                <a:gd name="adj" fmla="val 64294"/>
              </a:avLst>
            </a:prstGeom>
            <a:pattFill prst="wave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Cubo 80"/>
            <p:cNvSpPr>
              <a:spLocks noChangeAspect="1"/>
            </p:cNvSpPr>
            <p:nvPr/>
          </p:nvSpPr>
          <p:spPr>
            <a:xfrm>
              <a:off x="1523281" y="3193926"/>
              <a:ext cx="1246716" cy="826649"/>
            </a:xfrm>
            <a:prstGeom prst="cube">
              <a:avLst>
                <a:gd name="adj" fmla="val 52324"/>
              </a:avLst>
            </a:prstGeom>
            <a:pattFill prst="pct5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Cubo 81"/>
            <p:cNvSpPr>
              <a:spLocks noChangeAspect="1"/>
            </p:cNvSpPr>
            <p:nvPr/>
          </p:nvSpPr>
          <p:spPr>
            <a:xfrm>
              <a:off x="818059" y="3627628"/>
              <a:ext cx="1512000" cy="1097516"/>
            </a:xfrm>
            <a:prstGeom prst="cube">
              <a:avLst>
                <a:gd name="adj" fmla="val 64294"/>
              </a:avLst>
            </a:prstGeom>
            <a:pattFill prst="horzBrick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CaixaDeTexto 15"/>
          <p:cNvSpPr txBox="1"/>
          <p:nvPr/>
        </p:nvSpPr>
        <p:spPr>
          <a:xfrm>
            <a:off x="5004048" y="3394269"/>
            <a:ext cx="31683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Regiões com diferentes magnetizações ao longo da amostra</a:t>
            </a:r>
            <a:endParaRPr lang="pt-BR" sz="2800" dirty="0"/>
          </a:p>
        </p:txBody>
      </p:sp>
      <p:cxnSp>
        <p:nvCxnSpPr>
          <p:cNvPr id="19" name="Conector de seta reta 18"/>
          <p:cNvCxnSpPr/>
          <p:nvPr/>
        </p:nvCxnSpPr>
        <p:spPr>
          <a:xfrm flipH="1" flipV="1">
            <a:off x="4427984" y="2617862"/>
            <a:ext cx="864096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 flipH="1" flipV="1">
            <a:off x="3924260" y="3121919"/>
            <a:ext cx="1367821" cy="7284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H="1" flipV="1">
            <a:off x="3349877" y="3697983"/>
            <a:ext cx="1942204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 flipH="1">
            <a:off x="2804237" y="4130031"/>
            <a:ext cx="2559852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08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o 40"/>
          <p:cNvGrpSpPr/>
          <p:nvPr/>
        </p:nvGrpSpPr>
        <p:grpSpPr>
          <a:xfrm>
            <a:off x="6190084" y="81008"/>
            <a:ext cx="2880320" cy="3420000"/>
            <a:chOff x="3131840" y="1710333"/>
            <a:chExt cx="2880320" cy="3420000"/>
          </a:xfrm>
        </p:grpSpPr>
        <p:sp>
          <p:nvSpPr>
            <p:cNvPr id="45" name="Retângulo 44"/>
            <p:cNvSpPr/>
            <p:nvPr/>
          </p:nvSpPr>
          <p:spPr>
            <a:xfrm>
              <a:off x="3131840" y="1710333"/>
              <a:ext cx="2880320" cy="34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6" name="Conector reto 45"/>
            <p:cNvCxnSpPr/>
            <p:nvPr/>
          </p:nvCxnSpPr>
          <p:spPr>
            <a:xfrm>
              <a:off x="3744048" y="3429000"/>
              <a:ext cx="828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3744048" y="3784277"/>
              <a:ext cx="12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aixaDeTexto 47"/>
            <p:cNvSpPr txBox="1"/>
            <p:nvPr/>
          </p:nvSpPr>
          <p:spPr>
            <a:xfrm>
              <a:off x="3203848" y="3342140"/>
              <a:ext cx="583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Δ</a:t>
              </a:r>
              <a:r>
                <a:rPr lang="pt-B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x'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Conector reto 48"/>
            <p:cNvCxnSpPr/>
            <p:nvPr/>
          </p:nvCxnSpPr>
          <p:spPr>
            <a:xfrm>
              <a:off x="3779912" y="3448002"/>
              <a:ext cx="0" cy="306000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 rot="16200000">
              <a:off x="3780000" y="4221176"/>
              <a:ext cx="1584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/>
            <p:nvPr/>
          </p:nvCxnSpPr>
          <p:spPr>
            <a:xfrm rot="16200000">
              <a:off x="4387921" y="4383176"/>
              <a:ext cx="12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/>
            <p:nvPr/>
          </p:nvCxnSpPr>
          <p:spPr>
            <a:xfrm rot="5400000">
              <a:off x="4783149" y="4699210"/>
              <a:ext cx="0" cy="378000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ixaDeTexto 52"/>
            <p:cNvSpPr txBox="1"/>
            <p:nvPr/>
          </p:nvSpPr>
          <p:spPr>
            <a:xfrm>
              <a:off x="3995936" y="4623519"/>
              <a:ext cx="583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Δ</a:t>
              </a:r>
              <a:r>
                <a:rPr lang="pt-B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y'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Conector reto 53"/>
            <p:cNvCxnSpPr/>
            <p:nvPr/>
          </p:nvCxnSpPr>
          <p:spPr>
            <a:xfrm>
              <a:off x="5798678" y="2562790"/>
              <a:ext cx="0" cy="165829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orma livre 54"/>
            <p:cNvSpPr/>
            <p:nvPr/>
          </p:nvSpPr>
          <p:spPr>
            <a:xfrm rot="20689417">
              <a:off x="5590674" y="3656244"/>
              <a:ext cx="173904" cy="34653"/>
            </a:xfrm>
            <a:custGeom>
              <a:avLst/>
              <a:gdLst>
                <a:gd name="connsiteX0" fmla="*/ 173904 w 173904"/>
                <a:gd name="connsiteY0" fmla="*/ 12214 h 34653"/>
                <a:gd name="connsiteX1" fmla="*/ 78537 w 173904"/>
                <a:gd name="connsiteY1" fmla="*/ 994 h 34653"/>
                <a:gd name="connsiteX2" fmla="*/ 0 w 173904"/>
                <a:gd name="connsiteY2" fmla="*/ 34653 h 34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904" h="34653">
                  <a:moveTo>
                    <a:pt x="173904" y="12214"/>
                  </a:moveTo>
                  <a:cubicBezTo>
                    <a:pt x="140712" y="4734"/>
                    <a:pt x="107521" y="-2746"/>
                    <a:pt x="78537" y="994"/>
                  </a:cubicBezTo>
                  <a:cubicBezTo>
                    <a:pt x="49553" y="4734"/>
                    <a:pt x="24776" y="19693"/>
                    <a:pt x="0" y="34653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5470004" y="3153110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θ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7" name="Grupo 56"/>
            <p:cNvGrpSpPr/>
            <p:nvPr/>
          </p:nvGrpSpPr>
          <p:grpSpPr>
            <a:xfrm rot="20110774">
              <a:off x="4512625" y="2836864"/>
              <a:ext cx="1015369" cy="1844057"/>
              <a:chOff x="4057575" y="2499533"/>
              <a:chExt cx="1015369" cy="1844057"/>
            </a:xfrm>
          </p:grpSpPr>
          <p:sp>
            <p:nvSpPr>
              <p:cNvPr id="58" name="Retângulo 57"/>
              <p:cNvSpPr/>
              <p:nvPr/>
            </p:nvSpPr>
            <p:spPr>
              <a:xfrm rot="16758">
                <a:off x="4057575" y="2499533"/>
                <a:ext cx="1015369" cy="18440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 rot="16758">
                <a:off x="4494405" y="3345686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60" name="Conector de seta reta 59"/>
            <p:cNvCxnSpPr/>
            <p:nvPr/>
          </p:nvCxnSpPr>
          <p:spPr>
            <a:xfrm flipV="1">
              <a:off x="4568829" y="2689950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/>
            <p:nvPr/>
          </p:nvCxnSpPr>
          <p:spPr>
            <a:xfrm rot="5400000" flipV="1">
              <a:off x="4941525" y="3068863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aixaDeTexto 61"/>
            <p:cNvSpPr txBox="1"/>
            <p:nvPr/>
          </p:nvSpPr>
          <p:spPr>
            <a:xfrm>
              <a:off x="4211960" y="248766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x'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4932040" y="29535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y'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Elipse 63"/>
            <p:cNvSpPr/>
            <p:nvPr/>
          </p:nvSpPr>
          <p:spPr>
            <a:xfrm rot="16758">
              <a:off x="4494405" y="3345686"/>
              <a:ext cx="144000" cy="144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83121" y="72341"/>
            <a:ext cx="2880320" cy="3420000"/>
            <a:chOff x="3131840" y="1710333"/>
            <a:chExt cx="2880320" cy="3420000"/>
          </a:xfrm>
        </p:grpSpPr>
        <p:sp>
          <p:nvSpPr>
            <p:cNvPr id="2" name="Retângulo 1"/>
            <p:cNvSpPr/>
            <p:nvPr/>
          </p:nvSpPr>
          <p:spPr>
            <a:xfrm>
              <a:off x="3131840" y="1710333"/>
              <a:ext cx="2880320" cy="34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" name="Conector de seta reta 2"/>
            <p:cNvCxnSpPr/>
            <p:nvPr/>
          </p:nvCxnSpPr>
          <p:spPr>
            <a:xfrm flipV="1">
              <a:off x="4568829" y="2689950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de seta reta 3"/>
            <p:cNvCxnSpPr/>
            <p:nvPr/>
          </p:nvCxnSpPr>
          <p:spPr>
            <a:xfrm rot="5400000" flipV="1">
              <a:off x="4941525" y="3068863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aixaDeTexto 4"/>
            <p:cNvSpPr txBox="1"/>
            <p:nvPr/>
          </p:nvSpPr>
          <p:spPr>
            <a:xfrm>
              <a:off x="4211960" y="248766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x'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5183943" y="3361283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y'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4057575" y="2499533"/>
              <a:ext cx="1015369" cy="1844057"/>
              <a:chOff x="4057575" y="2499533"/>
              <a:chExt cx="1015369" cy="1844057"/>
            </a:xfrm>
          </p:grpSpPr>
          <p:sp>
            <p:nvSpPr>
              <p:cNvPr id="8" name="Retângulo 7"/>
              <p:cNvSpPr/>
              <p:nvPr/>
            </p:nvSpPr>
            <p:spPr>
              <a:xfrm rot="16758">
                <a:off x="4057575" y="2499533"/>
                <a:ext cx="1015369" cy="18440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 rot="16758">
                <a:off x="4494405" y="3345686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0" name="Grupo 19"/>
          <p:cNvGrpSpPr/>
          <p:nvPr/>
        </p:nvGrpSpPr>
        <p:grpSpPr>
          <a:xfrm>
            <a:off x="2843808" y="2961328"/>
            <a:ext cx="2880320" cy="3420000"/>
            <a:chOff x="2859957" y="1222233"/>
            <a:chExt cx="2880320" cy="3420000"/>
          </a:xfrm>
        </p:grpSpPr>
        <p:grpSp>
          <p:nvGrpSpPr>
            <p:cNvPr id="11" name="Grupo 10"/>
            <p:cNvGrpSpPr/>
            <p:nvPr/>
          </p:nvGrpSpPr>
          <p:grpSpPr>
            <a:xfrm rot="1468241">
              <a:off x="2859957" y="1222233"/>
              <a:ext cx="2880320" cy="3420000"/>
              <a:chOff x="3131840" y="1710333"/>
              <a:chExt cx="2880320" cy="3420000"/>
            </a:xfrm>
          </p:grpSpPr>
          <p:sp>
            <p:nvSpPr>
              <p:cNvPr id="12" name="Retângulo 11"/>
              <p:cNvSpPr/>
              <p:nvPr/>
            </p:nvSpPr>
            <p:spPr>
              <a:xfrm>
                <a:off x="3131840" y="1710333"/>
                <a:ext cx="288032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" name="Grupo 12"/>
              <p:cNvGrpSpPr/>
              <p:nvPr/>
            </p:nvGrpSpPr>
            <p:grpSpPr>
              <a:xfrm rot="20110774">
                <a:off x="4512625" y="2836864"/>
                <a:ext cx="1015369" cy="1844057"/>
                <a:chOff x="4057575" y="2499533"/>
                <a:chExt cx="1015369" cy="1844057"/>
              </a:xfrm>
            </p:grpSpPr>
            <p:sp>
              <p:nvSpPr>
                <p:cNvPr id="14" name="Retângulo 13"/>
                <p:cNvSpPr/>
                <p:nvPr/>
              </p:nvSpPr>
              <p:spPr>
                <a:xfrm rot="16758">
                  <a:off x="4057575" y="2499533"/>
                  <a:ext cx="1015369" cy="18440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 rot="16758">
                  <a:off x="4494405" y="3345686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cxnSp>
          <p:nvCxnSpPr>
            <p:cNvPr id="16" name="Conector de seta reta 15"/>
            <p:cNvCxnSpPr/>
            <p:nvPr/>
          </p:nvCxnSpPr>
          <p:spPr>
            <a:xfrm flipV="1">
              <a:off x="4568829" y="2689950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>
            <a:xfrm rot="5400000" flipV="1">
              <a:off x="4941525" y="3068863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/>
            <p:cNvSpPr txBox="1"/>
            <p:nvPr/>
          </p:nvSpPr>
          <p:spPr>
            <a:xfrm>
              <a:off x="4211960" y="248766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x'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183944" y="3361283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y'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CaixaDeTexto 41"/>
          <p:cNvSpPr txBox="1"/>
          <p:nvPr/>
        </p:nvSpPr>
        <p:spPr>
          <a:xfrm>
            <a:off x="107506" y="88058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6191454" y="88872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2483769" y="4932458"/>
            <a:ext cx="662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52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/>
          <p:cNvGrpSpPr/>
          <p:nvPr/>
        </p:nvGrpSpPr>
        <p:grpSpPr>
          <a:xfrm rot="16200000">
            <a:off x="716713" y="3398010"/>
            <a:ext cx="2880320" cy="3420001"/>
            <a:chOff x="83121" y="72341"/>
            <a:chExt cx="2880320" cy="3420000"/>
          </a:xfrm>
        </p:grpSpPr>
        <p:grpSp>
          <p:nvGrpSpPr>
            <p:cNvPr id="10" name="Grupo 9"/>
            <p:cNvGrpSpPr/>
            <p:nvPr/>
          </p:nvGrpSpPr>
          <p:grpSpPr>
            <a:xfrm>
              <a:off x="83121" y="72341"/>
              <a:ext cx="2880320" cy="3420000"/>
              <a:chOff x="3131840" y="1710333"/>
              <a:chExt cx="2880320" cy="3420000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3131840" y="1710333"/>
                <a:ext cx="288032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" name="Conector de seta reta 2"/>
              <p:cNvCxnSpPr/>
              <p:nvPr/>
            </p:nvCxnSpPr>
            <p:spPr>
              <a:xfrm flipV="1">
                <a:off x="4568829" y="2689950"/>
                <a:ext cx="0" cy="72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de seta reta 3"/>
              <p:cNvCxnSpPr/>
              <p:nvPr/>
            </p:nvCxnSpPr>
            <p:spPr>
              <a:xfrm rot="5400000" flipV="1">
                <a:off x="4941525" y="3068863"/>
                <a:ext cx="0" cy="72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CaixaDeTexto 4"/>
              <p:cNvSpPr txBox="1"/>
              <p:nvPr/>
            </p:nvSpPr>
            <p:spPr>
              <a:xfrm>
                <a:off x="4211961" y="2487662"/>
                <a:ext cx="3866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x'</a:t>
                </a:r>
                <a:endParaRPr lang="pt-BR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CaixaDeTexto 5"/>
              <p:cNvSpPr txBox="1"/>
              <p:nvPr/>
            </p:nvSpPr>
            <p:spPr>
              <a:xfrm>
                <a:off x="5183943" y="3361283"/>
                <a:ext cx="3866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y'</a:t>
                </a:r>
                <a:endParaRPr lang="pt-BR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" name="Grupo 6"/>
              <p:cNvGrpSpPr/>
              <p:nvPr/>
            </p:nvGrpSpPr>
            <p:grpSpPr>
              <a:xfrm>
                <a:off x="4057575" y="2499533"/>
                <a:ext cx="1015369" cy="1844057"/>
                <a:chOff x="4057575" y="2499533"/>
                <a:chExt cx="1015369" cy="1844057"/>
              </a:xfrm>
            </p:grpSpPr>
            <p:sp>
              <p:nvSpPr>
                <p:cNvPr id="8" name="Retângulo 7"/>
                <p:cNvSpPr/>
                <p:nvPr/>
              </p:nvSpPr>
              <p:spPr>
                <a:xfrm rot="16758">
                  <a:off x="4057575" y="2499533"/>
                  <a:ext cx="1015369" cy="18440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Elipse 8"/>
                <p:cNvSpPr/>
                <p:nvPr/>
              </p:nvSpPr>
              <p:spPr>
                <a:xfrm rot="16758">
                  <a:off x="4494405" y="3345686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42" name="CaixaDeTexto 41"/>
            <p:cNvSpPr txBox="1"/>
            <p:nvPr/>
          </p:nvSpPr>
          <p:spPr>
            <a:xfrm>
              <a:off x="107505" y="88058"/>
              <a:ext cx="6848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pt-BR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upo 21"/>
          <p:cNvGrpSpPr/>
          <p:nvPr/>
        </p:nvGrpSpPr>
        <p:grpSpPr>
          <a:xfrm rot="16200000">
            <a:off x="706331" y="43892"/>
            <a:ext cx="2880320" cy="3420000"/>
            <a:chOff x="6190084" y="81008"/>
            <a:chExt cx="2880320" cy="3420000"/>
          </a:xfrm>
        </p:grpSpPr>
        <p:grpSp>
          <p:nvGrpSpPr>
            <p:cNvPr id="41" name="Grupo 40"/>
            <p:cNvGrpSpPr/>
            <p:nvPr/>
          </p:nvGrpSpPr>
          <p:grpSpPr>
            <a:xfrm>
              <a:off x="6190084" y="81008"/>
              <a:ext cx="2880320" cy="3420000"/>
              <a:chOff x="3131840" y="1710333"/>
              <a:chExt cx="2880320" cy="3420000"/>
            </a:xfrm>
          </p:grpSpPr>
          <p:sp>
            <p:nvSpPr>
              <p:cNvPr id="45" name="Retângulo 44"/>
              <p:cNvSpPr/>
              <p:nvPr/>
            </p:nvSpPr>
            <p:spPr>
              <a:xfrm>
                <a:off x="3131840" y="1710333"/>
                <a:ext cx="288032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6" name="Conector reto 45"/>
              <p:cNvCxnSpPr/>
              <p:nvPr/>
            </p:nvCxnSpPr>
            <p:spPr>
              <a:xfrm>
                <a:off x="3744048" y="3429000"/>
                <a:ext cx="828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>
              <a:xfrm>
                <a:off x="3744048" y="3784277"/>
                <a:ext cx="12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CaixaDeTexto 47"/>
              <p:cNvSpPr txBox="1"/>
              <p:nvPr/>
            </p:nvSpPr>
            <p:spPr>
              <a:xfrm>
                <a:off x="3203848" y="3342141"/>
                <a:ext cx="5838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4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pt-BR" sz="24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x'</a:t>
                </a:r>
                <a:endParaRPr lang="pt-BR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9" name="Conector reto 48"/>
              <p:cNvCxnSpPr/>
              <p:nvPr/>
            </p:nvCxnSpPr>
            <p:spPr>
              <a:xfrm>
                <a:off x="3779912" y="3448002"/>
                <a:ext cx="0" cy="3060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>
              <a:xfrm rot="16200000">
                <a:off x="3780000" y="4221176"/>
                <a:ext cx="1584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>
              <a:xfrm rot="16200000">
                <a:off x="4387921" y="4383176"/>
                <a:ext cx="12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>
              <a:xfrm rot="5400000">
                <a:off x="4783149" y="4699210"/>
                <a:ext cx="0" cy="3780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CaixaDeTexto 52"/>
              <p:cNvSpPr txBox="1"/>
              <p:nvPr/>
            </p:nvSpPr>
            <p:spPr>
              <a:xfrm>
                <a:off x="3995935" y="4623519"/>
                <a:ext cx="5838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4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pt-BR" sz="24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y'</a:t>
                </a:r>
                <a:endParaRPr lang="pt-BR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4" name="Conector reto 53"/>
              <p:cNvCxnSpPr/>
              <p:nvPr/>
            </p:nvCxnSpPr>
            <p:spPr>
              <a:xfrm>
                <a:off x="5798678" y="2562790"/>
                <a:ext cx="0" cy="165829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Forma livre 54"/>
              <p:cNvSpPr/>
              <p:nvPr/>
            </p:nvSpPr>
            <p:spPr>
              <a:xfrm rot="20689417">
                <a:off x="5590674" y="3656244"/>
                <a:ext cx="173904" cy="34653"/>
              </a:xfrm>
              <a:custGeom>
                <a:avLst/>
                <a:gdLst>
                  <a:gd name="connsiteX0" fmla="*/ 173904 w 173904"/>
                  <a:gd name="connsiteY0" fmla="*/ 12214 h 34653"/>
                  <a:gd name="connsiteX1" fmla="*/ 78537 w 173904"/>
                  <a:gd name="connsiteY1" fmla="*/ 994 h 34653"/>
                  <a:gd name="connsiteX2" fmla="*/ 0 w 173904"/>
                  <a:gd name="connsiteY2" fmla="*/ 34653 h 34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904" h="34653">
                    <a:moveTo>
                      <a:pt x="173904" y="12214"/>
                    </a:moveTo>
                    <a:cubicBezTo>
                      <a:pt x="140712" y="4734"/>
                      <a:pt x="107521" y="-2746"/>
                      <a:pt x="78537" y="994"/>
                    </a:cubicBezTo>
                    <a:cubicBezTo>
                      <a:pt x="49553" y="4734"/>
                      <a:pt x="24776" y="19693"/>
                      <a:pt x="0" y="3465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CaixaDeTexto 55"/>
              <p:cNvSpPr txBox="1"/>
              <p:nvPr/>
            </p:nvSpPr>
            <p:spPr>
              <a:xfrm>
                <a:off x="5470005" y="3153111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4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θ</a:t>
                </a:r>
                <a:endParaRPr lang="pt-BR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7" name="Grupo 56"/>
              <p:cNvGrpSpPr/>
              <p:nvPr/>
            </p:nvGrpSpPr>
            <p:grpSpPr>
              <a:xfrm rot="20110774">
                <a:off x="4512625" y="2836864"/>
                <a:ext cx="1015369" cy="1844057"/>
                <a:chOff x="4057575" y="2499533"/>
                <a:chExt cx="1015369" cy="1844057"/>
              </a:xfrm>
            </p:grpSpPr>
            <p:sp>
              <p:nvSpPr>
                <p:cNvPr id="58" name="Retângulo 57"/>
                <p:cNvSpPr/>
                <p:nvPr/>
              </p:nvSpPr>
              <p:spPr>
                <a:xfrm rot="16758">
                  <a:off x="4057575" y="2499533"/>
                  <a:ext cx="1015369" cy="18440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Elipse 58"/>
                <p:cNvSpPr/>
                <p:nvPr/>
              </p:nvSpPr>
              <p:spPr>
                <a:xfrm rot="16758">
                  <a:off x="4494405" y="3345686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cxnSp>
            <p:nvCxnSpPr>
              <p:cNvPr id="60" name="Conector de seta reta 59"/>
              <p:cNvCxnSpPr/>
              <p:nvPr/>
            </p:nvCxnSpPr>
            <p:spPr>
              <a:xfrm flipV="1">
                <a:off x="4568829" y="2689950"/>
                <a:ext cx="0" cy="72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de seta reta 60"/>
              <p:cNvCxnSpPr/>
              <p:nvPr/>
            </p:nvCxnSpPr>
            <p:spPr>
              <a:xfrm rot="5400000" flipV="1">
                <a:off x="4941525" y="3068863"/>
                <a:ext cx="0" cy="72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CaixaDeTexto 61"/>
              <p:cNvSpPr txBox="1"/>
              <p:nvPr/>
            </p:nvSpPr>
            <p:spPr>
              <a:xfrm>
                <a:off x="4211961" y="2487662"/>
                <a:ext cx="3866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x'</a:t>
                </a:r>
                <a:endParaRPr lang="pt-BR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CaixaDeTexto 62"/>
              <p:cNvSpPr txBox="1"/>
              <p:nvPr/>
            </p:nvSpPr>
            <p:spPr>
              <a:xfrm>
                <a:off x="4932040" y="2953519"/>
                <a:ext cx="3866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y'</a:t>
                </a:r>
                <a:endParaRPr lang="pt-BR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Elipse 63"/>
              <p:cNvSpPr/>
              <p:nvPr/>
            </p:nvSpPr>
            <p:spPr>
              <a:xfrm rot="16758">
                <a:off x="4494405" y="3345686"/>
                <a:ext cx="144000" cy="144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3" name="CaixaDeTexto 42"/>
            <p:cNvSpPr txBox="1"/>
            <p:nvPr/>
          </p:nvSpPr>
          <p:spPr>
            <a:xfrm>
              <a:off x="6191454" y="88872"/>
              <a:ext cx="6848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pt-BR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 rot="16200000">
            <a:off x="4931826" y="2158477"/>
            <a:ext cx="3240359" cy="3420000"/>
            <a:chOff x="2483769" y="2961328"/>
            <a:chExt cx="3240359" cy="3420000"/>
          </a:xfrm>
        </p:grpSpPr>
        <p:grpSp>
          <p:nvGrpSpPr>
            <p:cNvPr id="20" name="Grupo 19"/>
            <p:cNvGrpSpPr/>
            <p:nvPr/>
          </p:nvGrpSpPr>
          <p:grpSpPr>
            <a:xfrm>
              <a:off x="2843808" y="2961328"/>
              <a:ext cx="2880320" cy="3420000"/>
              <a:chOff x="2859957" y="1222233"/>
              <a:chExt cx="2880320" cy="3420000"/>
            </a:xfrm>
          </p:grpSpPr>
          <p:grpSp>
            <p:nvGrpSpPr>
              <p:cNvPr id="11" name="Grupo 10"/>
              <p:cNvGrpSpPr/>
              <p:nvPr/>
            </p:nvGrpSpPr>
            <p:grpSpPr>
              <a:xfrm rot="1468241">
                <a:off x="2859957" y="1222233"/>
                <a:ext cx="2880320" cy="3420000"/>
                <a:chOff x="3131840" y="1710333"/>
                <a:chExt cx="2880320" cy="3420000"/>
              </a:xfrm>
            </p:grpSpPr>
            <p:sp>
              <p:nvSpPr>
                <p:cNvPr id="12" name="Retângulo 11"/>
                <p:cNvSpPr/>
                <p:nvPr/>
              </p:nvSpPr>
              <p:spPr>
                <a:xfrm>
                  <a:off x="3131840" y="1710333"/>
                  <a:ext cx="2880320" cy="342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" name="Grupo 12"/>
                <p:cNvGrpSpPr/>
                <p:nvPr/>
              </p:nvGrpSpPr>
              <p:grpSpPr>
                <a:xfrm rot="20110774">
                  <a:off x="4512625" y="2836864"/>
                  <a:ext cx="1015369" cy="1844057"/>
                  <a:chOff x="4057575" y="2499533"/>
                  <a:chExt cx="1015369" cy="1844057"/>
                </a:xfrm>
              </p:grpSpPr>
              <p:sp>
                <p:nvSpPr>
                  <p:cNvPr id="14" name="Retângulo 13"/>
                  <p:cNvSpPr/>
                  <p:nvPr/>
                </p:nvSpPr>
                <p:spPr>
                  <a:xfrm rot="16758">
                    <a:off x="4057575" y="2499533"/>
                    <a:ext cx="1015369" cy="184405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Elipse 14"/>
                  <p:cNvSpPr/>
                  <p:nvPr/>
                </p:nvSpPr>
                <p:spPr>
                  <a:xfrm rot="16758">
                    <a:off x="4494405" y="3345686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cxnSp>
            <p:nvCxnSpPr>
              <p:cNvPr id="16" name="Conector de seta reta 15"/>
              <p:cNvCxnSpPr/>
              <p:nvPr/>
            </p:nvCxnSpPr>
            <p:spPr>
              <a:xfrm flipV="1">
                <a:off x="4568829" y="2689950"/>
                <a:ext cx="0" cy="72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de seta reta 16"/>
              <p:cNvCxnSpPr/>
              <p:nvPr/>
            </p:nvCxnSpPr>
            <p:spPr>
              <a:xfrm rot="5400000" flipV="1">
                <a:off x="4941525" y="3068863"/>
                <a:ext cx="0" cy="72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aixaDeTexto 17"/>
              <p:cNvSpPr txBox="1"/>
              <p:nvPr/>
            </p:nvSpPr>
            <p:spPr>
              <a:xfrm>
                <a:off x="4211960" y="2487661"/>
                <a:ext cx="3866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x'</a:t>
                </a:r>
                <a:endParaRPr lang="pt-BR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CaixaDeTexto 18"/>
              <p:cNvSpPr txBox="1"/>
              <p:nvPr/>
            </p:nvSpPr>
            <p:spPr>
              <a:xfrm>
                <a:off x="5183944" y="3361282"/>
                <a:ext cx="3866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y'</a:t>
                </a:r>
                <a:endParaRPr lang="pt-BR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4" name="CaixaDeTexto 43"/>
            <p:cNvSpPr txBox="1"/>
            <p:nvPr/>
          </p:nvSpPr>
          <p:spPr>
            <a:xfrm>
              <a:off x="2483769" y="4932456"/>
              <a:ext cx="6623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(c)</a:t>
              </a:r>
              <a:endParaRPr lang="pt-BR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82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1475657" y="1916833"/>
            <a:ext cx="3071961" cy="2645246"/>
            <a:chOff x="818059" y="2079898"/>
            <a:chExt cx="3071961" cy="2645246"/>
          </a:xfrm>
          <a:solidFill>
            <a:schemeClr val="bg1">
              <a:lumMod val="50000"/>
            </a:schemeClr>
          </a:solidFill>
        </p:grpSpPr>
        <p:sp>
          <p:nvSpPr>
            <p:cNvPr id="53" name="Cubo 52"/>
            <p:cNvSpPr>
              <a:spLocks noChangeAspect="1"/>
            </p:cNvSpPr>
            <p:nvPr/>
          </p:nvSpPr>
          <p:spPr>
            <a:xfrm>
              <a:off x="2643304" y="2079898"/>
              <a:ext cx="1246716" cy="826649"/>
            </a:xfrm>
            <a:prstGeom prst="cube">
              <a:avLst>
                <a:gd name="adj" fmla="val 5232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Cubo 73"/>
            <p:cNvSpPr>
              <a:spLocks noChangeAspect="1"/>
            </p:cNvSpPr>
            <p:nvPr/>
          </p:nvSpPr>
          <p:spPr>
            <a:xfrm>
              <a:off x="1936279" y="2517279"/>
              <a:ext cx="1512000" cy="1097516"/>
            </a:xfrm>
            <a:prstGeom prst="cube">
              <a:avLst>
                <a:gd name="adj" fmla="val 6429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Cubo 80"/>
            <p:cNvSpPr>
              <a:spLocks noChangeAspect="1"/>
            </p:cNvSpPr>
            <p:nvPr/>
          </p:nvSpPr>
          <p:spPr>
            <a:xfrm>
              <a:off x="1523281" y="3193926"/>
              <a:ext cx="1246716" cy="826649"/>
            </a:xfrm>
            <a:prstGeom prst="cube">
              <a:avLst>
                <a:gd name="adj" fmla="val 5232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Cubo 81"/>
            <p:cNvSpPr>
              <a:spLocks noChangeAspect="1"/>
            </p:cNvSpPr>
            <p:nvPr/>
          </p:nvSpPr>
          <p:spPr>
            <a:xfrm>
              <a:off x="818059" y="3627628"/>
              <a:ext cx="1512000" cy="1097516"/>
            </a:xfrm>
            <a:prstGeom prst="cube">
              <a:avLst>
                <a:gd name="adj" fmla="val 6429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CaixaDeTexto 15"/>
          <p:cNvSpPr txBox="1"/>
          <p:nvPr/>
        </p:nvSpPr>
        <p:spPr>
          <a:xfrm>
            <a:off x="5004048" y="3394269"/>
            <a:ext cx="31683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Regiões com diferentes magnetizações ao longo da amostra</a:t>
            </a:r>
            <a:endParaRPr lang="pt-BR" sz="2800" dirty="0"/>
          </a:p>
        </p:txBody>
      </p:sp>
      <p:cxnSp>
        <p:nvCxnSpPr>
          <p:cNvPr id="19" name="Conector de seta reta 18"/>
          <p:cNvCxnSpPr/>
          <p:nvPr/>
        </p:nvCxnSpPr>
        <p:spPr>
          <a:xfrm flipH="1" flipV="1">
            <a:off x="4427984" y="2617862"/>
            <a:ext cx="864096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 flipH="1" flipV="1">
            <a:off x="3924260" y="3121919"/>
            <a:ext cx="1367821" cy="7284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H="1" flipV="1">
            <a:off x="3349877" y="3697983"/>
            <a:ext cx="1942204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 flipH="1">
            <a:off x="2804237" y="4130031"/>
            <a:ext cx="2559852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66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alelogramo 18"/>
          <p:cNvSpPr/>
          <p:nvPr/>
        </p:nvSpPr>
        <p:spPr>
          <a:xfrm rot="16200000" flipH="1">
            <a:off x="4995589" y="4157722"/>
            <a:ext cx="2803224" cy="1633815"/>
          </a:xfrm>
          <a:prstGeom prst="parallelogram">
            <a:avLst>
              <a:gd name="adj" fmla="val 97493"/>
            </a:avLst>
          </a:prstGeom>
          <a:solidFill>
            <a:schemeClr val="accent6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Paralelogramo 30"/>
          <p:cNvSpPr/>
          <p:nvPr/>
        </p:nvSpPr>
        <p:spPr>
          <a:xfrm rot="16200000" flipH="1">
            <a:off x="1017897" y="4162809"/>
            <a:ext cx="2803224" cy="1633815"/>
          </a:xfrm>
          <a:prstGeom prst="parallelogram">
            <a:avLst>
              <a:gd name="adj" fmla="val 97493"/>
            </a:avLst>
          </a:prstGeom>
          <a:solidFill>
            <a:schemeClr val="accent4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Paralelogramo 27"/>
          <p:cNvSpPr/>
          <p:nvPr/>
        </p:nvSpPr>
        <p:spPr>
          <a:xfrm>
            <a:off x="1170555" y="3533241"/>
            <a:ext cx="6696744" cy="1633814"/>
          </a:xfrm>
          <a:prstGeom prst="parallelogram">
            <a:avLst>
              <a:gd name="adj" fmla="val 97493"/>
            </a:avLst>
          </a:prstGeom>
          <a:solidFill>
            <a:schemeClr val="accent3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Paralelogramo 28"/>
          <p:cNvSpPr/>
          <p:nvPr/>
        </p:nvSpPr>
        <p:spPr>
          <a:xfrm rot="16200000" flipH="1">
            <a:off x="4591346" y="2538190"/>
            <a:ext cx="3604190" cy="1633815"/>
          </a:xfrm>
          <a:prstGeom prst="parallelogram">
            <a:avLst>
              <a:gd name="adj" fmla="val 97493"/>
            </a:avLst>
          </a:prstGeom>
          <a:solidFill>
            <a:schemeClr val="accent6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Paralelogramo 31"/>
          <p:cNvSpPr/>
          <p:nvPr/>
        </p:nvSpPr>
        <p:spPr>
          <a:xfrm rot="16200000" flipH="1">
            <a:off x="630905" y="2543277"/>
            <a:ext cx="3604190" cy="1633815"/>
          </a:xfrm>
          <a:prstGeom prst="parallelogram">
            <a:avLst>
              <a:gd name="adj" fmla="val 97493"/>
            </a:avLst>
          </a:prstGeom>
          <a:solidFill>
            <a:schemeClr val="accent4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Grupo 14"/>
          <p:cNvGrpSpPr>
            <a:grpSpLocks noChangeAspect="1"/>
          </p:cNvGrpSpPr>
          <p:nvPr/>
        </p:nvGrpSpPr>
        <p:grpSpPr>
          <a:xfrm>
            <a:off x="3563393" y="2780928"/>
            <a:ext cx="1584497" cy="1364400"/>
            <a:chOff x="818059" y="2079898"/>
            <a:chExt cx="3071961" cy="2645246"/>
          </a:xfrm>
          <a:solidFill>
            <a:schemeClr val="bg1">
              <a:lumMod val="50000"/>
            </a:schemeClr>
          </a:solidFill>
        </p:grpSpPr>
        <p:sp>
          <p:nvSpPr>
            <p:cNvPr id="16" name="Cubo 15"/>
            <p:cNvSpPr>
              <a:spLocks noChangeAspect="1"/>
            </p:cNvSpPr>
            <p:nvPr/>
          </p:nvSpPr>
          <p:spPr>
            <a:xfrm>
              <a:off x="2643304" y="2079898"/>
              <a:ext cx="1246716" cy="826649"/>
            </a:xfrm>
            <a:prstGeom prst="cube">
              <a:avLst>
                <a:gd name="adj" fmla="val 52324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ubo 16"/>
            <p:cNvSpPr>
              <a:spLocks noChangeAspect="1"/>
            </p:cNvSpPr>
            <p:nvPr/>
          </p:nvSpPr>
          <p:spPr>
            <a:xfrm>
              <a:off x="1936279" y="2517279"/>
              <a:ext cx="1512000" cy="1097516"/>
            </a:xfrm>
            <a:prstGeom prst="cube">
              <a:avLst>
                <a:gd name="adj" fmla="val 64294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ubo 17"/>
            <p:cNvSpPr>
              <a:spLocks noChangeAspect="1"/>
            </p:cNvSpPr>
            <p:nvPr/>
          </p:nvSpPr>
          <p:spPr>
            <a:xfrm>
              <a:off x="1523281" y="3193926"/>
              <a:ext cx="1246716" cy="826649"/>
            </a:xfrm>
            <a:prstGeom prst="cube">
              <a:avLst>
                <a:gd name="adj" fmla="val 52324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ubo 19"/>
            <p:cNvSpPr>
              <a:spLocks noChangeAspect="1"/>
            </p:cNvSpPr>
            <p:nvPr/>
          </p:nvSpPr>
          <p:spPr>
            <a:xfrm>
              <a:off x="818059" y="3627628"/>
              <a:ext cx="1512000" cy="1097516"/>
            </a:xfrm>
            <a:prstGeom prst="cube">
              <a:avLst>
                <a:gd name="adj" fmla="val 64294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6" name="Paralelogramo 25"/>
          <p:cNvSpPr/>
          <p:nvPr/>
        </p:nvSpPr>
        <p:spPr>
          <a:xfrm>
            <a:off x="1170555" y="1521280"/>
            <a:ext cx="6696744" cy="1633814"/>
          </a:xfrm>
          <a:prstGeom prst="parallelogram">
            <a:avLst>
              <a:gd name="adj" fmla="val 97493"/>
            </a:avLst>
          </a:prstGeom>
          <a:solidFill>
            <a:schemeClr val="tx2">
              <a:lumMod val="20000"/>
              <a:lumOff val="8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Paralelogramo 32"/>
          <p:cNvSpPr/>
          <p:nvPr/>
        </p:nvSpPr>
        <p:spPr>
          <a:xfrm rot="16200000" flipH="1">
            <a:off x="1040265" y="922448"/>
            <a:ext cx="2803224" cy="1633815"/>
          </a:xfrm>
          <a:prstGeom prst="parallelogram">
            <a:avLst>
              <a:gd name="adj" fmla="val 97493"/>
            </a:avLst>
          </a:prstGeom>
          <a:solidFill>
            <a:schemeClr val="accent4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Paralelogramo 26"/>
          <p:cNvSpPr/>
          <p:nvPr/>
        </p:nvSpPr>
        <p:spPr>
          <a:xfrm rot="16200000" flipH="1">
            <a:off x="5000707" y="917361"/>
            <a:ext cx="2803224" cy="1633815"/>
          </a:xfrm>
          <a:prstGeom prst="parallelogram">
            <a:avLst>
              <a:gd name="adj" fmla="val 97493"/>
            </a:avLst>
          </a:prstGeom>
          <a:solidFill>
            <a:schemeClr val="accent6">
              <a:lumMod val="60000"/>
              <a:lumOff val="40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283968" y="889556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7380312" y="2473732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922172" y="3717032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3923929" y="5229200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17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alelogramo 18"/>
          <p:cNvSpPr/>
          <p:nvPr/>
        </p:nvSpPr>
        <p:spPr>
          <a:xfrm rot="16200000" flipH="1">
            <a:off x="4995589" y="4157722"/>
            <a:ext cx="2803224" cy="1633815"/>
          </a:xfrm>
          <a:prstGeom prst="parallelogram">
            <a:avLst>
              <a:gd name="adj" fmla="val 97493"/>
            </a:avLst>
          </a:prstGeom>
          <a:solidFill>
            <a:schemeClr val="bg1">
              <a:lumMod val="8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Paralelogramo 30"/>
          <p:cNvSpPr/>
          <p:nvPr/>
        </p:nvSpPr>
        <p:spPr>
          <a:xfrm rot="16200000" flipH="1">
            <a:off x="1017897" y="4162809"/>
            <a:ext cx="2803224" cy="1633815"/>
          </a:xfrm>
          <a:prstGeom prst="parallelogram">
            <a:avLst>
              <a:gd name="adj" fmla="val 97493"/>
            </a:avLst>
          </a:prstGeom>
          <a:solidFill>
            <a:schemeClr val="bg1">
              <a:lumMod val="6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Paralelogramo 27"/>
          <p:cNvSpPr/>
          <p:nvPr/>
        </p:nvSpPr>
        <p:spPr>
          <a:xfrm>
            <a:off x="1170555" y="3533241"/>
            <a:ext cx="6696744" cy="1633814"/>
          </a:xfrm>
          <a:prstGeom prst="parallelogram">
            <a:avLst>
              <a:gd name="adj" fmla="val 97493"/>
            </a:avLst>
          </a:prstGeom>
          <a:solidFill>
            <a:schemeClr val="bg1">
              <a:lumMod val="7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Paralelogramo 28"/>
          <p:cNvSpPr/>
          <p:nvPr/>
        </p:nvSpPr>
        <p:spPr>
          <a:xfrm rot="16200000" flipH="1">
            <a:off x="4591346" y="2538190"/>
            <a:ext cx="3604190" cy="1633815"/>
          </a:xfrm>
          <a:prstGeom prst="parallelogram">
            <a:avLst>
              <a:gd name="adj" fmla="val 97493"/>
            </a:avLst>
          </a:prstGeom>
          <a:solidFill>
            <a:schemeClr val="bg1">
              <a:lumMod val="8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Paralelogramo 31"/>
          <p:cNvSpPr/>
          <p:nvPr/>
        </p:nvSpPr>
        <p:spPr>
          <a:xfrm rot="16200000" flipH="1">
            <a:off x="630905" y="2543277"/>
            <a:ext cx="3604190" cy="1633815"/>
          </a:xfrm>
          <a:prstGeom prst="parallelogram">
            <a:avLst>
              <a:gd name="adj" fmla="val 97493"/>
            </a:avLst>
          </a:prstGeom>
          <a:solidFill>
            <a:schemeClr val="bg1">
              <a:lumMod val="6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Grupo 14"/>
          <p:cNvGrpSpPr>
            <a:grpSpLocks noChangeAspect="1"/>
          </p:cNvGrpSpPr>
          <p:nvPr/>
        </p:nvGrpSpPr>
        <p:grpSpPr>
          <a:xfrm>
            <a:off x="3569529" y="2780928"/>
            <a:ext cx="1578361" cy="1364400"/>
            <a:chOff x="829955" y="2079898"/>
            <a:chExt cx="3060065" cy="2645246"/>
          </a:xfrm>
          <a:solidFill>
            <a:schemeClr val="bg1">
              <a:lumMod val="50000"/>
            </a:schemeClr>
          </a:solidFill>
        </p:grpSpPr>
        <p:sp>
          <p:nvSpPr>
            <p:cNvPr id="16" name="Cubo 15"/>
            <p:cNvSpPr>
              <a:spLocks noChangeAspect="1"/>
            </p:cNvSpPr>
            <p:nvPr/>
          </p:nvSpPr>
          <p:spPr>
            <a:xfrm>
              <a:off x="2643304" y="2079898"/>
              <a:ext cx="1246716" cy="826649"/>
            </a:xfrm>
            <a:prstGeom prst="cube">
              <a:avLst>
                <a:gd name="adj" fmla="val 52324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ubo 16"/>
            <p:cNvSpPr>
              <a:spLocks noChangeAspect="1"/>
            </p:cNvSpPr>
            <p:nvPr/>
          </p:nvSpPr>
          <p:spPr>
            <a:xfrm>
              <a:off x="1936279" y="2517279"/>
              <a:ext cx="1512000" cy="1097516"/>
            </a:xfrm>
            <a:prstGeom prst="cube">
              <a:avLst>
                <a:gd name="adj" fmla="val 64294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ubo 17"/>
            <p:cNvSpPr>
              <a:spLocks noChangeAspect="1"/>
            </p:cNvSpPr>
            <p:nvPr/>
          </p:nvSpPr>
          <p:spPr>
            <a:xfrm>
              <a:off x="1529229" y="3193926"/>
              <a:ext cx="1246716" cy="826649"/>
            </a:xfrm>
            <a:prstGeom prst="cube">
              <a:avLst>
                <a:gd name="adj" fmla="val 52324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ubo 19"/>
            <p:cNvSpPr>
              <a:spLocks noChangeAspect="1"/>
            </p:cNvSpPr>
            <p:nvPr/>
          </p:nvSpPr>
          <p:spPr>
            <a:xfrm>
              <a:off x="829955" y="3627629"/>
              <a:ext cx="1512001" cy="1097515"/>
            </a:xfrm>
            <a:prstGeom prst="cube">
              <a:avLst>
                <a:gd name="adj" fmla="val 64294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6" name="Paralelogramo 25"/>
          <p:cNvSpPr/>
          <p:nvPr/>
        </p:nvSpPr>
        <p:spPr>
          <a:xfrm>
            <a:off x="1170555" y="1521280"/>
            <a:ext cx="6696744" cy="1633814"/>
          </a:xfrm>
          <a:prstGeom prst="parallelogram">
            <a:avLst>
              <a:gd name="adj" fmla="val 97493"/>
            </a:avLst>
          </a:prstGeom>
          <a:solidFill>
            <a:schemeClr val="bg1">
              <a:lumMod val="9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Paralelogramo 32"/>
          <p:cNvSpPr/>
          <p:nvPr/>
        </p:nvSpPr>
        <p:spPr>
          <a:xfrm rot="16200000" flipH="1">
            <a:off x="1040265" y="922448"/>
            <a:ext cx="2803224" cy="1633815"/>
          </a:xfrm>
          <a:prstGeom prst="parallelogram">
            <a:avLst>
              <a:gd name="adj" fmla="val 97493"/>
            </a:avLst>
          </a:prstGeom>
          <a:solidFill>
            <a:schemeClr val="bg1">
              <a:lumMod val="6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Paralelogramo 26"/>
          <p:cNvSpPr/>
          <p:nvPr/>
        </p:nvSpPr>
        <p:spPr>
          <a:xfrm rot="16200000" flipH="1">
            <a:off x="5000707" y="917361"/>
            <a:ext cx="2803224" cy="1633815"/>
          </a:xfrm>
          <a:prstGeom prst="parallelogram">
            <a:avLst>
              <a:gd name="adj" fmla="val 97493"/>
            </a:avLst>
          </a:prstGeom>
          <a:solidFill>
            <a:schemeClr val="bg1">
              <a:lumMod val="8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283968" y="889556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7380312" y="2473732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922172" y="3717032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3923929" y="5229200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16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Conector de seta reta 51"/>
          <p:cNvCxnSpPr/>
          <p:nvPr/>
        </p:nvCxnSpPr>
        <p:spPr>
          <a:xfrm flipV="1">
            <a:off x="2987825" y="1124744"/>
            <a:ext cx="1792249" cy="18041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rot="5400000">
            <a:off x="2195824" y="3716944"/>
            <a:ext cx="158400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8532440" y="4653137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444208" y="1628848"/>
            <a:ext cx="936104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Conector de seta reta 3"/>
          <p:cNvCxnSpPr/>
          <p:nvPr/>
        </p:nvCxnSpPr>
        <p:spPr>
          <a:xfrm>
            <a:off x="1568243" y="4521709"/>
            <a:ext cx="827752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1700626" y="4468644"/>
            <a:ext cx="4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pt-BR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Conector de seta reta 37"/>
          <p:cNvCxnSpPr/>
          <p:nvPr/>
        </p:nvCxnSpPr>
        <p:spPr>
          <a:xfrm rot="16200000">
            <a:off x="1144939" y="4167056"/>
            <a:ext cx="468000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755576" y="3892579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pt-BR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ector de seta reta 39"/>
          <p:cNvCxnSpPr/>
          <p:nvPr/>
        </p:nvCxnSpPr>
        <p:spPr>
          <a:xfrm flipV="1">
            <a:off x="1459891" y="1700809"/>
            <a:ext cx="2088232" cy="21108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1979712" y="2289240"/>
            <a:ext cx="490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t-BR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7581263" y="1772817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6444208" y="2420889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Conector de seta reta 43"/>
          <p:cNvCxnSpPr/>
          <p:nvPr/>
        </p:nvCxnSpPr>
        <p:spPr>
          <a:xfrm>
            <a:off x="6878509" y="1818023"/>
            <a:ext cx="113828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 rot="5400000">
            <a:off x="6300921" y="2373392"/>
            <a:ext cx="113828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5347236" y="4509168"/>
            <a:ext cx="2988000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6444208" y="5301209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>
            <a:off x="6878507" y="4698343"/>
            <a:ext cx="2052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rot="5400000">
            <a:off x="6300921" y="5253712"/>
            <a:ext cx="113828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/>
          <p:cNvSpPr txBox="1"/>
          <p:nvPr/>
        </p:nvSpPr>
        <p:spPr>
          <a:xfrm>
            <a:off x="4644008" y="1151824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4204592" y="2844226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3131840" y="3933057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2218316" y="5589240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8090652" y="861824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8092442" y="3625860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Conector de seta reta 64"/>
          <p:cNvCxnSpPr/>
          <p:nvPr/>
        </p:nvCxnSpPr>
        <p:spPr>
          <a:xfrm>
            <a:off x="5364089" y="4365104"/>
            <a:ext cx="297114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/>
          <p:cNvSpPr txBox="1"/>
          <p:nvPr/>
        </p:nvSpPr>
        <p:spPr>
          <a:xfrm>
            <a:off x="6588224" y="3841884"/>
            <a:ext cx="490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t-BR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Conector de seta reta 67"/>
          <p:cNvCxnSpPr/>
          <p:nvPr/>
        </p:nvCxnSpPr>
        <p:spPr>
          <a:xfrm rot="16200000">
            <a:off x="4967023" y="4720999"/>
            <a:ext cx="468000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4577660" y="4446523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pt-BR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Conector de seta reta 69"/>
          <p:cNvCxnSpPr/>
          <p:nvPr/>
        </p:nvCxnSpPr>
        <p:spPr>
          <a:xfrm rot="16200000">
            <a:off x="6066192" y="1827076"/>
            <a:ext cx="468000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/>
          <p:cNvSpPr txBox="1"/>
          <p:nvPr/>
        </p:nvSpPr>
        <p:spPr>
          <a:xfrm>
            <a:off x="5676831" y="1552600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pt-BR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Conector de seta reta 71"/>
          <p:cNvCxnSpPr/>
          <p:nvPr/>
        </p:nvCxnSpPr>
        <p:spPr>
          <a:xfrm>
            <a:off x="6434683" y="1465727"/>
            <a:ext cx="936000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/>
          <p:cNvSpPr txBox="1"/>
          <p:nvPr/>
        </p:nvSpPr>
        <p:spPr>
          <a:xfrm>
            <a:off x="6643266" y="908720"/>
            <a:ext cx="4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8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pt-BR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bo 17"/>
          <p:cNvSpPr>
            <a:spLocks noChangeAspect="1"/>
          </p:cNvSpPr>
          <p:nvPr/>
        </p:nvSpPr>
        <p:spPr>
          <a:xfrm>
            <a:off x="1584008" y="1700808"/>
            <a:ext cx="3060000" cy="2640712"/>
          </a:xfrm>
          <a:prstGeom prst="cube">
            <a:avLst>
              <a:gd name="adj" fmla="val 85349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5" name="Conector reto 74"/>
          <p:cNvCxnSpPr/>
          <p:nvPr/>
        </p:nvCxnSpPr>
        <p:spPr>
          <a:xfrm>
            <a:off x="3051207" y="3308057"/>
            <a:ext cx="0" cy="3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 rot="16200000">
            <a:off x="2643644" y="2888032"/>
            <a:ext cx="0" cy="82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>
            <a:off x="4178951" y="2186621"/>
            <a:ext cx="0" cy="3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/>
          <p:nvPr/>
        </p:nvCxnSpPr>
        <p:spPr>
          <a:xfrm rot="16200000">
            <a:off x="3771389" y="1766596"/>
            <a:ext cx="0" cy="82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/>
          <p:cNvCxnSpPr/>
          <p:nvPr/>
        </p:nvCxnSpPr>
        <p:spPr>
          <a:xfrm>
            <a:off x="3477921" y="2887651"/>
            <a:ext cx="0" cy="3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/>
          <p:cNvCxnSpPr/>
          <p:nvPr/>
        </p:nvCxnSpPr>
        <p:spPr>
          <a:xfrm rot="16200000">
            <a:off x="3070359" y="2467626"/>
            <a:ext cx="0" cy="82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/>
          <p:cNvCxnSpPr/>
          <p:nvPr/>
        </p:nvCxnSpPr>
        <p:spPr>
          <a:xfrm>
            <a:off x="6084168" y="4509120"/>
            <a:ext cx="0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/>
          <p:cNvCxnSpPr/>
          <p:nvPr/>
        </p:nvCxnSpPr>
        <p:spPr>
          <a:xfrm>
            <a:off x="7596336" y="4509120"/>
            <a:ext cx="0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/>
          <p:cNvCxnSpPr/>
          <p:nvPr/>
        </p:nvCxnSpPr>
        <p:spPr>
          <a:xfrm>
            <a:off x="6588224" y="4509120"/>
            <a:ext cx="0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 flipV="1">
            <a:off x="3635896" y="2905780"/>
            <a:ext cx="1008000" cy="1916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45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/>
          <p:cNvSpPr/>
          <p:nvPr/>
        </p:nvSpPr>
        <p:spPr>
          <a:xfrm>
            <a:off x="4092655" y="3197258"/>
            <a:ext cx="936104" cy="43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ysClr val="windowText" lastClr="000000"/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282804" y="3354403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145749" y="4002475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3419872" y="3399609"/>
            <a:ext cx="229845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rot="5400000">
            <a:off x="3581603" y="3410888"/>
            <a:ext cx="198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2411760" y="548681"/>
            <a:ext cx="0" cy="576064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6732240" y="548681"/>
            <a:ext cx="0" cy="576064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rot="16200000">
            <a:off x="4572000" y="-1395535"/>
            <a:ext cx="0" cy="576064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rot="16200000">
            <a:off x="4572000" y="2469654"/>
            <a:ext cx="0" cy="576064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o 38"/>
          <p:cNvGrpSpPr/>
          <p:nvPr/>
        </p:nvGrpSpPr>
        <p:grpSpPr>
          <a:xfrm>
            <a:off x="6948263" y="2348881"/>
            <a:ext cx="1584177" cy="1880919"/>
            <a:chOff x="7308304" y="2348880"/>
            <a:chExt cx="1584177" cy="1880919"/>
          </a:xfrm>
        </p:grpSpPr>
        <p:sp>
          <p:nvSpPr>
            <p:cNvPr id="17" name="CaixaDeTexto 16"/>
            <p:cNvSpPr txBox="1"/>
            <p:nvPr/>
          </p:nvSpPr>
          <p:spPr>
            <a:xfrm>
              <a:off x="8436907" y="3645024"/>
              <a:ext cx="4555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y'</a:t>
              </a:r>
              <a:endParaRPr lang="pt-BR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7313560" y="2348880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z'</a:t>
              </a:r>
              <a:endParaRPr lang="pt-BR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Grupo 32"/>
            <p:cNvGrpSpPr/>
            <p:nvPr/>
          </p:nvGrpSpPr>
          <p:grpSpPr>
            <a:xfrm rot="5400000">
              <a:off x="7308045" y="2996813"/>
              <a:ext cx="1080518" cy="1080000"/>
              <a:chOff x="7955978" y="2812580"/>
              <a:chExt cx="1080518" cy="1080000"/>
            </a:xfrm>
          </p:grpSpPr>
          <p:cxnSp>
            <p:nvCxnSpPr>
              <p:cNvPr id="19" name="Conector de seta reta 18"/>
              <p:cNvCxnSpPr/>
              <p:nvPr/>
            </p:nvCxnSpPr>
            <p:spPr>
              <a:xfrm>
                <a:off x="7956496" y="2817424"/>
                <a:ext cx="10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/>
              <p:cNvCxnSpPr/>
              <p:nvPr/>
            </p:nvCxnSpPr>
            <p:spPr>
              <a:xfrm rot="5400000">
                <a:off x="7415978" y="3352580"/>
                <a:ext cx="10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Grupo 45"/>
          <p:cNvGrpSpPr/>
          <p:nvPr/>
        </p:nvGrpSpPr>
        <p:grpSpPr>
          <a:xfrm>
            <a:off x="3679683" y="5449213"/>
            <a:ext cx="1868898" cy="1169550"/>
            <a:chOff x="3630473" y="5544464"/>
            <a:chExt cx="1868897" cy="1169550"/>
          </a:xfrm>
        </p:grpSpPr>
        <p:sp>
          <p:nvSpPr>
            <p:cNvPr id="41" name="CaixaDeTexto 40"/>
            <p:cNvSpPr txBox="1"/>
            <p:nvPr/>
          </p:nvSpPr>
          <p:spPr>
            <a:xfrm>
              <a:off x="3630473" y="6129239"/>
              <a:ext cx="4555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y'</a:t>
              </a:r>
              <a:endParaRPr lang="pt-BR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066238" y="5544464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z'</a:t>
              </a:r>
              <a:endParaRPr lang="pt-BR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3" name="Grupo 42"/>
            <p:cNvGrpSpPr/>
            <p:nvPr/>
          </p:nvGrpSpPr>
          <p:grpSpPr>
            <a:xfrm rot="10800000">
              <a:off x="3923530" y="5589240"/>
              <a:ext cx="1080518" cy="1080000"/>
              <a:chOff x="7955978" y="2812580"/>
              <a:chExt cx="1080518" cy="1080000"/>
            </a:xfrm>
          </p:grpSpPr>
          <p:cxnSp>
            <p:nvCxnSpPr>
              <p:cNvPr id="44" name="Conector de seta reta 43"/>
              <p:cNvCxnSpPr/>
              <p:nvPr/>
            </p:nvCxnSpPr>
            <p:spPr>
              <a:xfrm>
                <a:off x="7956496" y="2817424"/>
                <a:ext cx="10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de seta reta 44"/>
              <p:cNvCxnSpPr/>
              <p:nvPr/>
            </p:nvCxnSpPr>
            <p:spPr>
              <a:xfrm rot="5400000">
                <a:off x="7415978" y="3352580"/>
                <a:ext cx="10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upo 52"/>
          <p:cNvGrpSpPr/>
          <p:nvPr/>
        </p:nvGrpSpPr>
        <p:grpSpPr>
          <a:xfrm>
            <a:off x="556971" y="2441093"/>
            <a:ext cx="1656855" cy="1959796"/>
            <a:chOff x="556971" y="2441092"/>
            <a:chExt cx="1656854" cy="1959796"/>
          </a:xfrm>
        </p:grpSpPr>
        <p:sp>
          <p:nvSpPr>
            <p:cNvPr id="48" name="CaixaDeTexto 47"/>
            <p:cNvSpPr txBox="1"/>
            <p:nvPr/>
          </p:nvSpPr>
          <p:spPr>
            <a:xfrm>
              <a:off x="556971" y="2441092"/>
              <a:ext cx="4555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y'</a:t>
              </a:r>
              <a:endParaRPr lang="pt-BR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1780693" y="3816113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z'</a:t>
              </a:r>
              <a:endParaRPr lang="pt-BR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0" name="Grupo 49"/>
            <p:cNvGrpSpPr/>
            <p:nvPr/>
          </p:nvGrpSpPr>
          <p:grpSpPr>
            <a:xfrm rot="16200000">
              <a:off x="1115476" y="2709179"/>
              <a:ext cx="1080518" cy="1080000"/>
              <a:chOff x="7955978" y="2812580"/>
              <a:chExt cx="1080518" cy="1080000"/>
            </a:xfrm>
          </p:grpSpPr>
          <p:cxnSp>
            <p:nvCxnSpPr>
              <p:cNvPr id="51" name="Conector de seta reta 50"/>
              <p:cNvCxnSpPr/>
              <p:nvPr/>
            </p:nvCxnSpPr>
            <p:spPr>
              <a:xfrm>
                <a:off x="7956496" y="2817424"/>
                <a:ext cx="10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de seta reta 51"/>
              <p:cNvCxnSpPr/>
              <p:nvPr/>
            </p:nvCxnSpPr>
            <p:spPr>
              <a:xfrm rot="5400000">
                <a:off x="7415978" y="3352580"/>
                <a:ext cx="10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upo 59"/>
          <p:cNvGrpSpPr/>
          <p:nvPr/>
        </p:nvGrpSpPr>
        <p:grpSpPr>
          <a:xfrm>
            <a:off x="3635896" y="188641"/>
            <a:ext cx="1800201" cy="1168052"/>
            <a:chOff x="3635896" y="188640"/>
            <a:chExt cx="1800201" cy="1168052"/>
          </a:xfrm>
        </p:grpSpPr>
        <p:sp>
          <p:nvSpPr>
            <p:cNvPr id="55" name="CaixaDeTexto 54"/>
            <p:cNvSpPr txBox="1"/>
            <p:nvPr/>
          </p:nvSpPr>
          <p:spPr>
            <a:xfrm>
              <a:off x="4980523" y="188640"/>
              <a:ext cx="4555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y'</a:t>
              </a:r>
              <a:endParaRPr lang="pt-BR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3635896" y="771917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z'</a:t>
              </a:r>
              <a:endParaRPr lang="pt-BR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7" name="Grupo 56"/>
            <p:cNvGrpSpPr/>
            <p:nvPr/>
          </p:nvGrpSpPr>
          <p:grpSpPr>
            <a:xfrm>
              <a:off x="4067944" y="249758"/>
              <a:ext cx="1080518" cy="1080000"/>
              <a:chOff x="7955978" y="2812580"/>
              <a:chExt cx="1080518" cy="1080000"/>
            </a:xfrm>
          </p:grpSpPr>
          <p:cxnSp>
            <p:nvCxnSpPr>
              <p:cNvPr id="58" name="Conector de seta reta 57"/>
              <p:cNvCxnSpPr/>
              <p:nvPr/>
            </p:nvCxnSpPr>
            <p:spPr>
              <a:xfrm>
                <a:off x="7956496" y="2817424"/>
                <a:ext cx="10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de seta reta 58"/>
              <p:cNvCxnSpPr/>
              <p:nvPr/>
            </p:nvCxnSpPr>
            <p:spPr>
              <a:xfrm rot="5400000">
                <a:off x="7415978" y="3352580"/>
                <a:ext cx="10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CaixaDeTexto 60"/>
          <p:cNvSpPr txBox="1"/>
          <p:nvPr/>
        </p:nvSpPr>
        <p:spPr>
          <a:xfrm>
            <a:off x="3491882" y="2564905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3275858" y="35914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8063662" y="2348881"/>
            <a:ext cx="662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5220074" y="6061344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467546" y="3717033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4883537" y="1052736"/>
                <a:ext cx="812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536" y="1052736"/>
                <a:ext cx="81201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 rot="16200000">
                <a:off x="6647028" y="3946263"/>
                <a:ext cx="683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1</a:t>
                </a:r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47026" y="3946263"/>
                <a:ext cx="68377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197" t="-7143" r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3419873" y="5421982"/>
                <a:ext cx="812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5421982"/>
                <a:ext cx="81201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 rot="16200000">
                <a:off x="1749078" y="2449710"/>
                <a:ext cx="812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49077" y="2449710"/>
                <a:ext cx="81201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de seta reta 3"/>
          <p:cNvCxnSpPr/>
          <p:nvPr/>
        </p:nvCxnSpPr>
        <p:spPr>
          <a:xfrm>
            <a:off x="4883536" y="1541935"/>
            <a:ext cx="0" cy="1620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>
            <a:off x="4857997" y="198884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Conector de seta reta 70"/>
          <p:cNvCxnSpPr/>
          <p:nvPr/>
        </p:nvCxnSpPr>
        <p:spPr>
          <a:xfrm rot="16200000">
            <a:off x="3265193" y="2710059"/>
            <a:ext cx="0" cy="1620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/>
          <p:nvPr/>
        </p:nvCxnSpPr>
        <p:spPr>
          <a:xfrm rot="16200000">
            <a:off x="5869283" y="2474985"/>
            <a:ext cx="0" cy="1620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>
            <a:off x="4888607" y="3681208"/>
            <a:ext cx="0" cy="1620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4863068" y="412811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CaixaDeTexto 74"/>
          <p:cNvSpPr txBox="1"/>
          <p:nvPr/>
        </p:nvSpPr>
        <p:spPr>
          <a:xfrm>
            <a:off x="5982349" y="277221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CaixaDeTexto 75"/>
          <p:cNvSpPr txBox="1"/>
          <p:nvPr/>
        </p:nvSpPr>
        <p:spPr>
          <a:xfrm>
            <a:off x="2741989" y="345757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91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3131840" y="1710333"/>
            <a:ext cx="2880320" cy="34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4568829" y="2689950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rot="5400000" flipV="1">
            <a:off x="4941525" y="306886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211960" y="2487663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x'</a:t>
            </a:r>
            <a:endParaRPr lang="pt-BR" sz="2400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183943" y="3361284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y'</a:t>
            </a:r>
            <a:endParaRPr lang="pt-BR" sz="2400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057577" y="2499534"/>
            <a:ext cx="1015369" cy="1844057"/>
            <a:chOff x="4057575" y="2499533"/>
            <a:chExt cx="1015369" cy="1844057"/>
          </a:xfrm>
        </p:grpSpPr>
        <p:sp>
          <p:nvSpPr>
            <p:cNvPr id="4" name="Retângulo 3"/>
            <p:cNvSpPr/>
            <p:nvPr/>
          </p:nvSpPr>
          <p:spPr>
            <a:xfrm rot="16758">
              <a:off x="4057575" y="2499533"/>
              <a:ext cx="1015369" cy="184405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 rot="16758">
              <a:off x="4494405" y="334568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3677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tângulo 48"/>
          <p:cNvSpPr/>
          <p:nvPr/>
        </p:nvSpPr>
        <p:spPr>
          <a:xfrm>
            <a:off x="3131840" y="1710333"/>
            <a:ext cx="2880320" cy="34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>
            <a:off x="3744048" y="3429000"/>
            <a:ext cx="8280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3744048" y="3784277"/>
            <a:ext cx="12600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203848" y="3342141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Δ</a:t>
            </a:r>
            <a:r>
              <a:rPr lang="pt-BR" sz="24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x'</a:t>
            </a:r>
            <a:endParaRPr lang="pt-BR" sz="2400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Conector reto 18"/>
          <p:cNvCxnSpPr/>
          <p:nvPr/>
        </p:nvCxnSpPr>
        <p:spPr>
          <a:xfrm>
            <a:off x="3779912" y="3448002"/>
            <a:ext cx="0" cy="30600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rot="16200000">
            <a:off x="3780000" y="4221176"/>
            <a:ext cx="15840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rot="16200000">
            <a:off x="4387921" y="4383176"/>
            <a:ext cx="12600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rot="5400000">
            <a:off x="4783149" y="4699210"/>
            <a:ext cx="0" cy="37800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3995936" y="4623520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Δ</a:t>
            </a:r>
            <a:r>
              <a:rPr lang="pt-BR" sz="24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y'</a:t>
            </a:r>
            <a:endParaRPr lang="pt-BR" sz="2400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Conector reto 32"/>
          <p:cNvCxnSpPr/>
          <p:nvPr/>
        </p:nvCxnSpPr>
        <p:spPr>
          <a:xfrm>
            <a:off x="5798679" y="2562790"/>
            <a:ext cx="0" cy="165829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rma livre 33"/>
          <p:cNvSpPr/>
          <p:nvPr/>
        </p:nvSpPr>
        <p:spPr>
          <a:xfrm rot="20689417">
            <a:off x="5590675" y="3656245"/>
            <a:ext cx="173904" cy="34653"/>
          </a:xfrm>
          <a:custGeom>
            <a:avLst/>
            <a:gdLst>
              <a:gd name="connsiteX0" fmla="*/ 173904 w 173904"/>
              <a:gd name="connsiteY0" fmla="*/ 12214 h 34653"/>
              <a:gd name="connsiteX1" fmla="*/ 78537 w 173904"/>
              <a:gd name="connsiteY1" fmla="*/ 994 h 34653"/>
              <a:gd name="connsiteX2" fmla="*/ 0 w 173904"/>
              <a:gd name="connsiteY2" fmla="*/ 34653 h 3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904" h="34653">
                <a:moveTo>
                  <a:pt x="173904" y="12214"/>
                </a:moveTo>
                <a:cubicBezTo>
                  <a:pt x="140712" y="4734"/>
                  <a:pt x="107521" y="-2746"/>
                  <a:pt x="78537" y="994"/>
                </a:cubicBezTo>
                <a:cubicBezTo>
                  <a:pt x="49553" y="4734"/>
                  <a:pt x="24776" y="19693"/>
                  <a:pt x="0" y="34653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5470004" y="3153111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θ</a:t>
            </a:r>
            <a:endParaRPr lang="pt-BR" sz="2400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Grupo 40"/>
          <p:cNvGrpSpPr/>
          <p:nvPr/>
        </p:nvGrpSpPr>
        <p:grpSpPr>
          <a:xfrm rot="20110774">
            <a:off x="4512626" y="2836865"/>
            <a:ext cx="1015369" cy="1844057"/>
            <a:chOff x="4057575" y="2499533"/>
            <a:chExt cx="1015369" cy="1844057"/>
          </a:xfrm>
        </p:grpSpPr>
        <p:sp>
          <p:nvSpPr>
            <p:cNvPr id="42" name="Retângulo 41"/>
            <p:cNvSpPr/>
            <p:nvPr/>
          </p:nvSpPr>
          <p:spPr>
            <a:xfrm rot="16758">
              <a:off x="4057575" y="2499533"/>
              <a:ext cx="1015369" cy="184405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 rot="16758">
              <a:off x="4494405" y="334568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4" name="Conector de seta reta 43"/>
          <p:cNvCxnSpPr/>
          <p:nvPr/>
        </p:nvCxnSpPr>
        <p:spPr>
          <a:xfrm flipV="1">
            <a:off x="4568829" y="2689950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 rot="5400000" flipV="1">
            <a:off x="4941525" y="306886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4211960" y="2487663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x'</a:t>
            </a:r>
            <a:endParaRPr lang="pt-BR" sz="2400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4932040" y="2953520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y'</a:t>
            </a:r>
            <a:endParaRPr lang="pt-BR" sz="2400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Elipse 38"/>
          <p:cNvSpPr/>
          <p:nvPr/>
        </p:nvSpPr>
        <p:spPr>
          <a:xfrm rot="16758">
            <a:off x="4494405" y="3345686"/>
            <a:ext cx="144000" cy="144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30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902493" y="1222233"/>
            <a:ext cx="2880320" cy="3420000"/>
            <a:chOff x="902493" y="1222233"/>
            <a:chExt cx="2880320" cy="3420000"/>
          </a:xfrm>
        </p:grpSpPr>
        <p:grpSp>
          <p:nvGrpSpPr>
            <p:cNvPr id="3" name="Grupo 2"/>
            <p:cNvGrpSpPr/>
            <p:nvPr/>
          </p:nvGrpSpPr>
          <p:grpSpPr>
            <a:xfrm rot="1468241">
              <a:off x="902493" y="1222233"/>
              <a:ext cx="2880320" cy="3420000"/>
              <a:chOff x="3131840" y="1710333"/>
              <a:chExt cx="2880320" cy="3420000"/>
            </a:xfrm>
          </p:grpSpPr>
          <p:sp>
            <p:nvSpPr>
              <p:cNvPr id="46" name="Retângulo 45"/>
              <p:cNvSpPr/>
              <p:nvPr/>
            </p:nvSpPr>
            <p:spPr>
              <a:xfrm>
                <a:off x="3131840" y="1710333"/>
                <a:ext cx="288032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8" name="Grupo 57"/>
              <p:cNvGrpSpPr/>
              <p:nvPr/>
            </p:nvGrpSpPr>
            <p:grpSpPr>
              <a:xfrm rot="20110774">
                <a:off x="4512625" y="2836864"/>
                <a:ext cx="1015369" cy="1844057"/>
                <a:chOff x="4057575" y="2499533"/>
                <a:chExt cx="1015369" cy="1844057"/>
              </a:xfrm>
            </p:grpSpPr>
            <p:sp>
              <p:nvSpPr>
                <p:cNvPr id="59" name="Retângulo 58"/>
                <p:cNvSpPr/>
                <p:nvPr/>
              </p:nvSpPr>
              <p:spPr>
                <a:xfrm rot="16758">
                  <a:off x="4057575" y="2499533"/>
                  <a:ext cx="1015369" cy="18440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/>
                <p:cNvSpPr/>
                <p:nvPr/>
              </p:nvSpPr>
              <p:spPr>
                <a:xfrm rot="16758">
                  <a:off x="4494405" y="3345686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cxnSp>
          <p:nvCxnSpPr>
            <p:cNvPr id="61" name="Conector de seta reta 60"/>
            <p:cNvCxnSpPr/>
            <p:nvPr/>
          </p:nvCxnSpPr>
          <p:spPr>
            <a:xfrm flipV="1">
              <a:off x="2611365" y="2689950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/>
            <p:nvPr/>
          </p:nvCxnSpPr>
          <p:spPr>
            <a:xfrm rot="5400000" flipV="1">
              <a:off x="2984061" y="3068863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aixaDeTexto 62"/>
            <p:cNvSpPr txBox="1"/>
            <p:nvPr/>
          </p:nvSpPr>
          <p:spPr>
            <a:xfrm>
              <a:off x="2254496" y="248766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x'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3226480" y="3361283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y'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 rot="16200000">
            <a:off x="5364089" y="1374633"/>
            <a:ext cx="2880320" cy="3420000"/>
            <a:chOff x="902493" y="1222233"/>
            <a:chExt cx="2880320" cy="3420000"/>
          </a:xfrm>
        </p:grpSpPr>
        <p:grpSp>
          <p:nvGrpSpPr>
            <p:cNvPr id="13" name="Grupo 12"/>
            <p:cNvGrpSpPr/>
            <p:nvPr/>
          </p:nvGrpSpPr>
          <p:grpSpPr>
            <a:xfrm rot="1468241">
              <a:off x="902493" y="1222233"/>
              <a:ext cx="2880320" cy="3420000"/>
              <a:chOff x="3131840" y="1710333"/>
              <a:chExt cx="2880320" cy="3420000"/>
            </a:xfrm>
          </p:grpSpPr>
          <p:sp>
            <p:nvSpPr>
              <p:cNvPr id="18" name="Retângulo 17"/>
              <p:cNvSpPr/>
              <p:nvPr/>
            </p:nvSpPr>
            <p:spPr>
              <a:xfrm>
                <a:off x="3131840" y="1710333"/>
                <a:ext cx="2880320" cy="34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" name="Grupo 18"/>
              <p:cNvGrpSpPr/>
              <p:nvPr/>
            </p:nvGrpSpPr>
            <p:grpSpPr>
              <a:xfrm rot="20110774">
                <a:off x="4512625" y="2836864"/>
                <a:ext cx="1015369" cy="1844057"/>
                <a:chOff x="4057575" y="2499533"/>
                <a:chExt cx="1015369" cy="1844057"/>
              </a:xfrm>
            </p:grpSpPr>
            <p:sp>
              <p:nvSpPr>
                <p:cNvPr id="20" name="Retângulo 19"/>
                <p:cNvSpPr/>
                <p:nvPr/>
              </p:nvSpPr>
              <p:spPr>
                <a:xfrm rot="16758">
                  <a:off x="4057575" y="2499533"/>
                  <a:ext cx="1015369" cy="18440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/>
                <p:cNvSpPr/>
                <p:nvPr/>
              </p:nvSpPr>
              <p:spPr>
                <a:xfrm rot="16758">
                  <a:off x="4494405" y="3345686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cxnSp>
          <p:nvCxnSpPr>
            <p:cNvPr id="14" name="Conector de seta reta 13"/>
            <p:cNvCxnSpPr/>
            <p:nvPr/>
          </p:nvCxnSpPr>
          <p:spPr>
            <a:xfrm flipV="1">
              <a:off x="2611365" y="2689950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rot="5400000" flipV="1">
              <a:off x="2984061" y="3068863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/>
            <p:cNvSpPr txBox="1"/>
            <p:nvPr/>
          </p:nvSpPr>
          <p:spPr>
            <a:xfrm>
              <a:off x="2254495" y="2487661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x'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226479" y="3361283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y'</a:t>
              </a:r>
              <a:endParaRPr lang="pt-BR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58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522</Words>
  <Application>Microsoft Office PowerPoint</Application>
  <PresentationFormat>Apresentação na tela (4:3)</PresentationFormat>
  <Paragraphs>97</Paragraphs>
  <Slides>11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Vanderlei</dc:creator>
  <cp:lastModifiedBy>Vanderlei</cp:lastModifiedBy>
  <cp:revision>64</cp:revision>
  <dcterms:created xsi:type="dcterms:W3CDTF">2014-04-11T15:23:13Z</dcterms:created>
  <dcterms:modified xsi:type="dcterms:W3CDTF">2016-01-22T15:30:04Z</dcterms:modified>
</cp:coreProperties>
</file>