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3174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5EFB-7951-4BAB-9F34-47B6ED89A0B9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0CAE-DAED-4CB3-8339-624528F62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4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5EFB-7951-4BAB-9F34-47B6ED89A0B9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0CAE-DAED-4CB3-8339-624528F62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67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5EFB-7951-4BAB-9F34-47B6ED89A0B9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0CAE-DAED-4CB3-8339-624528F62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43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5EFB-7951-4BAB-9F34-47B6ED89A0B9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0CAE-DAED-4CB3-8339-624528F62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64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5EFB-7951-4BAB-9F34-47B6ED89A0B9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0CAE-DAED-4CB3-8339-624528F62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9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5EFB-7951-4BAB-9F34-47B6ED89A0B9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0CAE-DAED-4CB3-8339-624528F62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05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5EFB-7951-4BAB-9F34-47B6ED89A0B9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0CAE-DAED-4CB3-8339-624528F62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02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5EFB-7951-4BAB-9F34-47B6ED89A0B9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0CAE-DAED-4CB3-8339-624528F62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55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5EFB-7951-4BAB-9F34-47B6ED89A0B9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0CAE-DAED-4CB3-8339-624528F62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3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5EFB-7951-4BAB-9F34-47B6ED89A0B9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0CAE-DAED-4CB3-8339-624528F62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0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5EFB-7951-4BAB-9F34-47B6ED89A0B9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0CAE-DAED-4CB3-8339-624528F62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03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5EFB-7951-4BAB-9F34-47B6ED89A0B9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30CAE-DAED-4CB3-8339-624528F62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82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131840" y="1710333"/>
            <a:ext cx="2880320" cy="34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4568829" y="268995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rot="5400000" flipV="1">
            <a:off x="4941525" y="306886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211960" y="2487667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183943" y="3361288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4057582" y="2499539"/>
            <a:ext cx="1015369" cy="1844057"/>
            <a:chOff x="4057575" y="2499533"/>
            <a:chExt cx="1015369" cy="1844057"/>
          </a:xfrm>
        </p:grpSpPr>
        <p:sp>
          <p:nvSpPr>
            <p:cNvPr id="10" name="Retângulo 9"/>
            <p:cNvSpPr/>
            <p:nvPr/>
          </p:nvSpPr>
          <p:spPr>
            <a:xfrm rot="16758">
              <a:off x="4057575" y="2499533"/>
              <a:ext cx="1015369" cy="18440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 rot="16758">
              <a:off x="4494405" y="334568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7700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31840" y="1710333"/>
            <a:ext cx="2880320" cy="34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/>
          <p:cNvCxnSpPr/>
          <p:nvPr/>
        </p:nvCxnSpPr>
        <p:spPr>
          <a:xfrm>
            <a:off x="3744048" y="3429000"/>
            <a:ext cx="828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/>
          <p:cNvCxnSpPr/>
          <p:nvPr/>
        </p:nvCxnSpPr>
        <p:spPr>
          <a:xfrm>
            <a:off x="3744048" y="3784277"/>
            <a:ext cx="1260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3203848" y="3342146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Δ</a:t>
            </a:r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3779912" y="3448003"/>
            <a:ext cx="0" cy="3060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6200000">
            <a:off x="3780000" y="4221176"/>
            <a:ext cx="1584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6200000">
            <a:off x="4387921" y="4383176"/>
            <a:ext cx="1260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>
            <a:off x="4783149" y="4699211"/>
            <a:ext cx="0" cy="3780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995936" y="4623524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Δ</a:t>
            </a:r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5798679" y="2562791"/>
            <a:ext cx="0" cy="165829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a livre 11"/>
          <p:cNvSpPr/>
          <p:nvPr/>
        </p:nvSpPr>
        <p:spPr>
          <a:xfrm rot="20689417">
            <a:off x="5590675" y="3656245"/>
            <a:ext cx="173904" cy="34653"/>
          </a:xfrm>
          <a:custGeom>
            <a:avLst/>
            <a:gdLst>
              <a:gd name="connsiteX0" fmla="*/ 173904 w 173904"/>
              <a:gd name="connsiteY0" fmla="*/ 12214 h 34653"/>
              <a:gd name="connsiteX1" fmla="*/ 78537 w 173904"/>
              <a:gd name="connsiteY1" fmla="*/ 994 h 34653"/>
              <a:gd name="connsiteX2" fmla="*/ 0 w 173904"/>
              <a:gd name="connsiteY2" fmla="*/ 34653 h 3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904" h="34653">
                <a:moveTo>
                  <a:pt x="173904" y="12214"/>
                </a:moveTo>
                <a:cubicBezTo>
                  <a:pt x="140712" y="4734"/>
                  <a:pt x="107521" y="-2746"/>
                  <a:pt x="78537" y="994"/>
                </a:cubicBezTo>
                <a:cubicBezTo>
                  <a:pt x="49553" y="4734"/>
                  <a:pt x="24776" y="19693"/>
                  <a:pt x="0" y="3465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470004" y="3153115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θ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 rot="20110774">
            <a:off x="4512633" y="2836870"/>
            <a:ext cx="1015369" cy="1844057"/>
            <a:chOff x="4057575" y="2499533"/>
            <a:chExt cx="1015369" cy="1844057"/>
          </a:xfrm>
        </p:grpSpPr>
        <p:sp>
          <p:nvSpPr>
            <p:cNvPr id="15" name="Retângulo 14"/>
            <p:cNvSpPr/>
            <p:nvPr/>
          </p:nvSpPr>
          <p:spPr>
            <a:xfrm rot="16758">
              <a:off x="4057575" y="2499533"/>
              <a:ext cx="1015369" cy="18440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 rot="16758">
              <a:off x="4494405" y="334568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V="1">
            <a:off x="4568829" y="268995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5400000" flipV="1">
            <a:off x="4941525" y="306886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211960" y="2487667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932040" y="2953524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Elipse 20"/>
          <p:cNvSpPr/>
          <p:nvPr/>
        </p:nvSpPr>
        <p:spPr>
          <a:xfrm rot="16758">
            <a:off x="4494405" y="3345687"/>
            <a:ext cx="144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80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02493" y="1222233"/>
            <a:ext cx="2880320" cy="3420000"/>
            <a:chOff x="902493" y="1222233"/>
            <a:chExt cx="2880320" cy="3420000"/>
          </a:xfrm>
        </p:grpSpPr>
        <p:grpSp>
          <p:nvGrpSpPr>
            <p:cNvPr id="3" name="Grupo 2"/>
            <p:cNvGrpSpPr/>
            <p:nvPr/>
          </p:nvGrpSpPr>
          <p:grpSpPr>
            <a:xfrm rot="1468241">
              <a:off x="902493" y="1222233"/>
              <a:ext cx="2880320" cy="3420000"/>
              <a:chOff x="3131840" y="1710333"/>
              <a:chExt cx="2880320" cy="342000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3131840" y="1710333"/>
                <a:ext cx="288032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 rot="20110774">
                <a:off x="4512625" y="2836864"/>
                <a:ext cx="1015369" cy="1844057"/>
                <a:chOff x="4057575" y="2499533"/>
                <a:chExt cx="1015369" cy="1844057"/>
              </a:xfrm>
            </p:grpSpPr>
            <p:sp>
              <p:nvSpPr>
                <p:cNvPr id="10" name="Retângulo 9"/>
                <p:cNvSpPr/>
                <p:nvPr/>
              </p:nvSpPr>
              <p:spPr>
                <a:xfrm rot="16758">
                  <a:off x="4057575" y="2499533"/>
                  <a:ext cx="1015369" cy="1844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 rot="16758">
                  <a:off x="4494405" y="334568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4" name="Conector de seta reta 3"/>
            <p:cNvCxnSpPr/>
            <p:nvPr/>
          </p:nvCxnSpPr>
          <p:spPr>
            <a:xfrm flipV="1">
              <a:off x="2611365" y="2689950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 rot="5400000" flipV="1">
              <a:off x="2984061" y="306886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/>
            <p:cNvSpPr txBox="1"/>
            <p:nvPr/>
          </p:nvSpPr>
          <p:spPr>
            <a:xfrm>
              <a:off x="2254496" y="248766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226480" y="3361284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 rot="16200000">
            <a:off x="2879277" y="5310272"/>
            <a:ext cx="2880320" cy="3420000"/>
            <a:chOff x="902493" y="1222233"/>
            <a:chExt cx="2880320" cy="3420000"/>
          </a:xfrm>
        </p:grpSpPr>
        <p:grpSp>
          <p:nvGrpSpPr>
            <p:cNvPr id="13" name="Grupo 12"/>
            <p:cNvGrpSpPr/>
            <p:nvPr/>
          </p:nvGrpSpPr>
          <p:grpSpPr>
            <a:xfrm rot="1468241">
              <a:off x="902493" y="1222233"/>
              <a:ext cx="2880320" cy="3420000"/>
              <a:chOff x="3131840" y="1710333"/>
              <a:chExt cx="2880320" cy="3420000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3131840" y="1710333"/>
                <a:ext cx="288032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 rot="20110774">
                <a:off x="4512625" y="2836864"/>
                <a:ext cx="1015369" cy="1844057"/>
                <a:chOff x="4057575" y="2499533"/>
                <a:chExt cx="1015369" cy="1844057"/>
              </a:xfrm>
            </p:grpSpPr>
            <p:sp>
              <p:nvSpPr>
                <p:cNvPr id="20" name="Retângulo 19"/>
                <p:cNvSpPr/>
                <p:nvPr/>
              </p:nvSpPr>
              <p:spPr>
                <a:xfrm rot="16758">
                  <a:off x="4057575" y="2499533"/>
                  <a:ext cx="1015369" cy="1844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 rot="16758">
                  <a:off x="4494405" y="334568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14" name="Conector de seta reta 13"/>
            <p:cNvCxnSpPr/>
            <p:nvPr/>
          </p:nvCxnSpPr>
          <p:spPr>
            <a:xfrm flipV="1">
              <a:off x="2611365" y="2689950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rot="5400000" flipV="1">
              <a:off x="2984061" y="306886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2254494" y="2487657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226476" y="3361283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78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08906" y="861715"/>
            <a:ext cx="2880320" cy="3420002"/>
            <a:chOff x="83121" y="72341"/>
            <a:chExt cx="2880320" cy="3420000"/>
          </a:xfrm>
        </p:grpSpPr>
        <p:grpSp>
          <p:nvGrpSpPr>
            <p:cNvPr id="39" name="Grupo 38"/>
            <p:cNvGrpSpPr/>
            <p:nvPr/>
          </p:nvGrpSpPr>
          <p:grpSpPr>
            <a:xfrm>
              <a:off x="83121" y="72341"/>
              <a:ext cx="2880320" cy="3420000"/>
              <a:chOff x="3131840" y="1710333"/>
              <a:chExt cx="2880320" cy="3420000"/>
            </a:xfrm>
          </p:grpSpPr>
          <p:sp>
            <p:nvSpPr>
              <p:cNvPr id="41" name="Retângulo 40"/>
              <p:cNvSpPr/>
              <p:nvPr/>
            </p:nvSpPr>
            <p:spPr>
              <a:xfrm>
                <a:off x="3131840" y="1710333"/>
                <a:ext cx="288032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Conector de seta reta 41"/>
              <p:cNvCxnSpPr/>
              <p:nvPr/>
            </p:nvCxnSpPr>
            <p:spPr>
              <a:xfrm flipV="1">
                <a:off x="4568829" y="2689950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de seta reta 42"/>
              <p:cNvCxnSpPr/>
              <p:nvPr/>
            </p:nvCxnSpPr>
            <p:spPr>
              <a:xfrm rot="5400000" flipV="1">
                <a:off x="4941525" y="3068863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CaixaDeTexto 43"/>
              <p:cNvSpPr txBox="1"/>
              <p:nvPr/>
            </p:nvSpPr>
            <p:spPr>
              <a:xfrm>
                <a:off x="4211963" y="2487663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CaixaDeTexto 44"/>
              <p:cNvSpPr txBox="1"/>
              <p:nvPr/>
            </p:nvSpPr>
            <p:spPr>
              <a:xfrm>
                <a:off x="5183944" y="3361284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6" name="Grupo 45"/>
              <p:cNvGrpSpPr/>
              <p:nvPr/>
            </p:nvGrpSpPr>
            <p:grpSpPr>
              <a:xfrm>
                <a:off x="4057575" y="2499533"/>
                <a:ext cx="1015369" cy="1844057"/>
                <a:chOff x="4057575" y="2499533"/>
                <a:chExt cx="1015369" cy="1844057"/>
              </a:xfrm>
            </p:grpSpPr>
            <p:sp>
              <p:nvSpPr>
                <p:cNvPr id="47" name="Retângulo 46"/>
                <p:cNvSpPr/>
                <p:nvPr/>
              </p:nvSpPr>
              <p:spPr>
                <a:xfrm rot="16758">
                  <a:off x="4057575" y="2499533"/>
                  <a:ext cx="1015369" cy="1844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Elipse 47"/>
                <p:cNvSpPr/>
                <p:nvPr/>
              </p:nvSpPr>
              <p:spPr>
                <a:xfrm rot="16758">
                  <a:off x="4494405" y="334568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0" name="CaixaDeTexto 39"/>
            <p:cNvSpPr txBox="1"/>
            <p:nvPr/>
          </p:nvSpPr>
          <p:spPr>
            <a:xfrm>
              <a:off x="107508" y="88060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pt-BR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3663026" y="851336"/>
            <a:ext cx="2880320" cy="3420001"/>
            <a:chOff x="6190084" y="81008"/>
            <a:chExt cx="2880320" cy="3420000"/>
          </a:xfrm>
        </p:grpSpPr>
        <p:grpSp>
          <p:nvGrpSpPr>
            <p:cNvPr id="17" name="Grupo 16"/>
            <p:cNvGrpSpPr/>
            <p:nvPr/>
          </p:nvGrpSpPr>
          <p:grpSpPr>
            <a:xfrm>
              <a:off x="6190084" y="81008"/>
              <a:ext cx="2880320" cy="3420000"/>
              <a:chOff x="3131840" y="1710333"/>
              <a:chExt cx="2880320" cy="3420000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3131840" y="1710333"/>
                <a:ext cx="288032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Conector reto 19"/>
              <p:cNvCxnSpPr/>
              <p:nvPr/>
            </p:nvCxnSpPr>
            <p:spPr>
              <a:xfrm>
                <a:off x="3744048" y="3429000"/>
                <a:ext cx="82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/>
              <p:nvPr/>
            </p:nvCxnSpPr>
            <p:spPr>
              <a:xfrm>
                <a:off x="3744048" y="3784277"/>
                <a:ext cx="12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ixaDeTexto 21"/>
              <p:cNvSpPr txBox="1"/>
              <p:nvPr/>
            </p:nvSpPr>
            <p:spPr>
              <a:xfrm>
                <a:off x="3203848" y="3342143"/>
                <a:ext cx="5838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Conector reto 22"/>
              <p:cNvCxnSpPr/>
              <p:nvPr/>
            </p:nvCxnSpPr>
            <p:spPr>
              <a:xfrm>
                <a:off x="3779912" y="3448002"/>
                <a:ext cx="0" cy="306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/>
              <p:cNvCxnSpPr/>
              <p:nvPr/>
            </p:nvCxnSpPr>
            <p:spPr>
              <a:xfrm rot="16200000">
                <a:off x="3780000" y="4221176"/>
                <a:ext cx="158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 rot="16200000">
                <a:off x="4387921" y="4383176"/>
                <a:ext cx="12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>
              <a:xfrm rot="5400000">
                <a:off x="4783149" y="4699210"/>
                <a:ext cx="0" cy="378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aixaDeTexto 26"/>
              <p:cNvSpPr txBox="1"/>
              <p:nvPr/>
            </p:nvSpPr>
            <p:spPr>
              <a:xfrm>
                <a:off x="3995935" y="4623517"/>
                <a:ext cx="5838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Conector reto 27"/>
              <p:cNvCxnSpPr/>
              <p:nvPr/>
            </p:nvCxnSpPr>
            <p:spPr>
              <a:xfrm>
                <a:off x="5798678" y="2562790"/>
                <a:ext cx="0" cy="165829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Forma livre 28"/>
              <p:cNvSpPr/>
              <p:nvPr/>
            </p:nvSpPr>
            <p:spPr>
              <a:xfrm rot="20689417">
                <a:off x="5590674" y="3656244"/>
                <a:ext cx="173904" cy="34653"/>
              </a:xfrm>
              <a:custGeom>
                <a:avLst/>
                <a:gdLst>
                  <a:gd name="connsiteX0" fmla="*/ 173904 w 173904"/>
                  <a:gd name="connsiteY0" fmla="*/ 12214 h 34653"/>
                  <a:gd name="connsiteX1" fmla="*/ 78537 w 173904"/>
                  <a:gd name="connsiteY1" fmla="*/ 994 h 34653"/>
                  <a:gd name="connsiteX2" fmla="*/ 0 w 173904"/>
                  <a:gd name="connsiteY2" fmla="*/ 34653 h 3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904" h="34653">
                    <a:moveTo>
                      <a:pt x="173904" y="12214"/>
                    </a:moveTo>
                    <a:cubicBezTo>
                      <a:pt x="140712" y="4734"/>
                      <a:pt x="107521" y="-2746"/>
                      <a:pt x="78537" y="994"/>
                    </a:cubicBezTo>
                    <a:cubicBezTo>
                      <a:pt x="49553" y="4734"/>
                      <a:pt x="24776" y="19693"/>
                      <a:pt x="0" y="346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CaixaDeTexto 29"/>
              <p:cNvSpPr txBox="1"/>
              <p:nvPr/>
            </p:nvSpPr>
            <p:spPr>
              <a:xfrm>
                <a:off x="5470007" y="315311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θ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 rot="20110774">
                <a:off x="4512625" y="2836864"/>
                <a:ext cx="1015369" cy="1844057"/>
                <a:chOff x="4057575" y="2499533"/>
                <a:chExt cx="1015369" cy="1844057"/>
              </a:xfrm>
            </p:grpSpPr>
            <p:sp>
              <p:nvSpPr>
                <p:cNvPr id="37" name="Retângulo 36"/>
                <p:cNvSpPr/>
                <p:nvPr/>
              </p:nvSpPr>
              <p:spPr>
                <a:xfrm rot="16758">
                  <a:off x="4057575" y="2499533"/>
                  <a:ext cx="1015369" cy="1844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 rot="16758">
                  <a:off x="4494405" y="334568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32" name="Conector de seta reta 31"/>
              <p:cNvCxnSpPr/>
              <p:nvPr/>
            </p:nvCxnSpPr>
            <p:spPr>
              <a:xfrm flipV="1">
                <a:off x="4568829" y="2689950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de seta reta 32"/>
              <p:cNvCxnSpPr/>
              <p:nvPr/>
            </p:nvCxnSpPr>
            <p:spPr>
              <a:xfrm rot="5400000" flipV="1">
                <a:off x="4941525" y="3068863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CaixaDeTexto 33"/>
              <p:cNvSpPr txBox="1"/>
              <p:nvPr/>
            </p:nvSpPr>
            <p:spPr>
              <a:xfrm>
                <a:off x="4211961" y="2487662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CaixaDeTexto 34"/>
              <p:cNvSpPr txBox="1"/>
              <p:nvPr/>
            </p:nvSpPr>
            <p:spPr>
              <a:xfrm>
                <a:off x="4932040" y="2953519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Elipse 35"/>
              <p:cNvSpPr/>
              <p:nvPr/>
            </p:nvSpPr>
            <p:spPr>
              <a:xfrm rot="16758">
                <a:off x="4494405" y="3345686"/>
                <a:ext cx="144000" cy="144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CaixaDeTexto 17"/>
            <p:cNvSpPr txBox="1"/>
            <p:nvPr/>
          </p:nvSpPr>
          <p:spPr>
            <a:xfrm>
              <a:off x="6191455" y="88873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pt-BR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1988082" y="4896416"/>
            <a:ext cx="2880320" cy="3420000"/>
            <a:chOff x="902493" y="1222233"/>
            <a:chExt cx="2880320" cy="3420000"/>
          </a:xfrm>
        </p:grpSpPr>
        <p:grpSp>
          <p:nvGrpSpPr>
            <p:cNvPr id="50" name="Grupo 49"/>
            <p:cNvGrpSpPr/>
            <p:nvPr/>
          </p:nvGrpSpPr>
          <p:grpSpPr>
            <a:xfrm rot="1468241">
              <a:off x="902493" y="1222233"/>
              <a:ext cx="2880320" cy="3420000"/>
              <a:chOff x="3131840" y="1710333"/>
              <a:chExt cx="2880320" cy="3420000"/>
            </a:xfrm>
          </p:grpSpPr>
          <p:sp>
            <p:nvSpPr>
              <p:cNvPr id="55" name="Retângulo 54"/>
              <p:cNvSpPr/>
              <p:nvPr/>
            </p:nvSpPr>
            <p:spPr>
              <a:xfrm>
                <a:off x="3131840" y="1710333"/>
                <a:ext cx="288032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Grupo 55"/>
              <p:cNvGrpSpPr/>
              <p:nvPr/>
            </p:nvGrpSpPr>
            <p:grpSpPr>
              <a:xfrm rot="20110774">
                <a:off x="4512625" y="2836864"/>
                <a:ext cx="1015369" cy="1844057"/>
                <a:chOff x="4057575" y="2499533"/>
                <a:chExt cx="1015369" cy="1844057"/>
              </a:xfrm>
            </p:grpSpPr>
            <p:sp>
              <p:nvSpPr>
                <p:cNvPr id="57" name="Retângulo 56"/>
                <p:cNvSpPr/>
                <p:nvPr/>
              </p:nvSpPr>
              <p:spPr>
                <a:xfrm rot="16758">
                  <a:off x="4057575" y="2499533"/>
                  <a:ext cx="1015369" cy="1844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 rot="16758">
                  <a:off x="4494405" y="334568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51" name="Conector de seta reta 50"/>
            <p:cNvCxnSpPr/>
            <p:nvPr/>
          </p:nvCxnSpPr>
          <p:spPr>
            <a:xfrm flipV="1">
              <a:off x="2611365" y="2689950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5400000" flipV="1">
              <a:off x="2984061" y="306886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/>
            <p:cNvSpPr txBox="1"/>
            <p:nvPr/>
          </p:nvSpPr>
          <p:spPr>
            <a:xfrm>
              <a:off x="2254496" y="248766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3226480" y="3361284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CaixaDeTexto 58"/>
          <p:cNvSpPr txBox="1"/>
          <p:nvPr/>
        </p:nvSpPr>
        <p:spPr>
          <a:xfrm>
            <a:off x="1628452" y="7059061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68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</Words>
  <Application>Microsoft Office PowerPoint</Application>
  <PresentationFormat>Apresentação na tela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Vanderlei</dc:creator>
  <cp:lastModifiedBy>Vanderlei</cp:lastModifiedBy>
  <cp:revision>1</cp:revision>
  <dcterms:created xsi:type="dcterms:W3CDTF">2016-01-22T15:36:23Z</dcterms:created>
  <dcterms:modified xsi:type="dcterms:W3CDTF">2016-01-22T15:41:09Z</dcterms:modified>
</cp:coreProperties>
</file>