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021513" cy="702151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-1920" y="-108"/>
      </p:cViewPr>
      <p:guideLst>
        <p:guide orient="horz" pos="2212"/>
        <p:guide pos="22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26614" y="2181221"/>
            <a:ext cx="5968286" cy="150507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53227" y="3978857"/>
            <a:ext cx="4915059" cy="17943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2B80-30F9-4EAA-995D-84C721CD14C9}" type="datetimeFigureOut">
              <a:rPr lang="pt-BR" smtClean="0"/>
              <a:t>25/02/2016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30B9-10D4-4697-B471-51A9DB65B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6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2B80-30F9-4EAA-995D-84C721CD14C9}" type="datetimeFigureOut">
              <a:rPr lang="pt-BR" smtClean="0"/>
              <a:t>25/02/2016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30B9-10D4-4697-B471-51A9DB65B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5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090597" y="281187"/>
            <a:ext cx="1579840" cy="599104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51076" y="281187"/>
            <a:ext cx="4622496" cy="599104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2B80-30F9-4EAA-995D-84C721CD14C9}" type="datetimeFigureOut">
              <a:rPr lang="pt-BR" smtClean="0"/>
              <a:t>25/02/2016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30B9-10D4-4697-B471-51A9DB65B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88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2B80-30F9-4EAA-995D-84C721CD14C9}" type="datetimeFigureOut">
              <a:rPr lang="pt-BR" smtClean="0"/>
              <a:t>25/02/2016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30B9-10D4-4697-B471-51A9DB65B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63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4651" y="4511973"/>
            <a:ext cx="5968286" cy="13945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54651" y="2976018"/>
            <a:ext cx="5968286" cy="153595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2B80-30F9-4EAA-995D-84C721CD14C9}" type="datetimeFigureOut">
              <a:rPr lang="pt-BR" smtClean="0"/>
              <a:t>25/02/2016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30B9-10D4-4697-B471-51A9DB65B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34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51076" y="1638354"/>
            <a:ext cx="3101168" cy="4633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569269" y="1638354"/>
            <a:ext cx="3101168" cy="4633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2B80-30F9-4EAA-995D-84C721CD14C9}" type="datetimeFigureOut">
              <a:rPr lang="pt-BR" smtClean="0"/>
              <a:t>25/02/2016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30B9-10D4-4697-B471-51A9DB65B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488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51075" y="1571714"/>
            <a:ext cx="3102388" cy="655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51075" y="2226730"/>
            <a:ext cx="3102388" cy="40454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566832" y="1571714"/>
            <a:ext cx="3103606" cy="655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566832" y="2226730"/>
            <a:ext cx="3103606" cy="40454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2B80-30F9-4EAA-995D-84C721CD14C9}" type="datetimeFigureOut">
              <a:rPr lang="pt-BR" smtClean="0"/>
              <a:t>25/02/2016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30B9-10D4-4697-B471-51A9DB65B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83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2B80-30F9-4EAA-995D-84C721CD14C9}" type="datetimeFigureOut">
              <a:rPr lang="pt-BR" smtClean="0"/>
              <a:t>25/02/2016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30B9-10D4-4697-B471-51A9DB65B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73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2B80-30F9-4EAA-995D-84C721CD14C9}" type="datetimeFigureOut">
              <a:rPr lang="pt-BR" smtClean="0"/>
              <a:t>25/02/2016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30B9-10D4-4697-B471-51A9DB65B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0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1076" y="279560"/>
            <a:ext cx="2310029" cy="11897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45216" y="279561"/>
            <a:ext cx="3925221" cy="59926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51076" y="1469317"/>
            <a:ext cx="2310029" cy="48029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2B80-30F9-4EAA-995D-84C721CD14C9}" type="datetimeFigureOut">
              <a:rPr lang="pt-BR" smtClean="0"/>
              <a:t>25/02/2016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30B9-10D4-4697-B471-51A9DB65B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04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6266" y="4915059"/>
            <a:ext cx="4212908" cy="5802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76266" y="627385"/>
            <a:ext cx="4212908" cy="42129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6266" y="5495310"/>
            <a:ext cx="4212908" cy="8240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2B80-30F9-4EAA-995D-84C721CD14C9}" type="datetimeFigureOut">
              <a:rPr lang="pt-BR" smtClean="0"/>
              <a:t>25/02/2016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30B9-10D4-4697-B471-51A9DB65B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01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51076" y="281186"/>
            <a:ext cx="6319362" cy="1170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51076" y="1638354"/>
            <a:ext cx="6319362" cy="4633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51076" y="6507903"/>
            <a:ext cx="1638353" cy="373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52B80-30F9-4EAA-995D-84C721CD14C9}" type="datetimeFigureOut">
              <a:rPr lang="pt-BR" smtClean="0"/>
              <a:t>25/02/2016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99017" y="6507903"/>
            <a:ext cx="2223479" cy="373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5032084" y="6507903"/>
            <a:ext cx="1638353" cy="373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730B9-10D4-4697-B471-51A9DB65B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50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4624" y="755293"/>
            <a:ext cx="1627936" cy="2160523"/>
            <a:chOff x="2593152" y="611277"/>
            <a:chExt cx="1627936" cy="2160523"/>
          </a:xfrm>
        </p:grpSpPr>
        <p:sp>
          <p:nvSpPr>
            <p:cNvPr id="5" name="Retângulo 4"/>
            <p:cNvSpPr/>
            <p:nvPr/>
          </p:nvSpPr>
          <p:spPr>
            <a:xfrm>
              <a:off x="3140968" y="613465"/>
              <a:ext cx="1080000" cy="1440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reto 5"/>
            <p:cNvCxnSpPr/>
            <p:nvPr/>
          </p:nvCxnSpPr>
          <p:spPr>
            <a:xfrm flipV="1">
              <a:off x="2593152" y="613381"/>
              <a:ext cx="547816" cy="715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 flipV="1">
              <a:off x="3673272" y="2055838"/>
              <a:ext cx="547816" cy="715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V="1">
              <a:off x="2593272" y="2055838"/>
              <a:ext cx="547816" cy="715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orma livre 8"/>
            <p:cNvSpPr/>
            <p:nvPr/>
          </p:nvSpPr>
          <p:spPr>
            <a:xfrm>
              <a:off x="3137158" y="611277"/>
              <a:ext cx="553832" cy="2160523"/>
            </a:xfrm>
            <a:custGeom>
              <a:avLst/>
              <a:gdLst>
                <a:gd name="connsiteX0" fmla="*/ 0 w 553832"/>
                <a:gd name="connsiteY0" fmla="*/ 2160523 h 2160523"/>
                <a:gd name="connsiteX1" fmla="*/ 5769 w 553832"/>
                <a:gd name="connsiteY1" fmla="*/ 712482 h 2160523"/>
                <a:gd name="connsiteX2" fmla="*/ 553832 w 553832"/>
                <a:gd name="connsiteY2" fmla="*/ 0 h 2160523"/>
                <a:gd name="connsiteX3" fmla="*/ 550947 w 553832"/>
                <a:gd name="connsiteY3" fmla="*/ 1442272 h 2160523"/>
                <a:gd name="connsiteX4" fmla="*/ 0 w 553832"/>
                <a:gd name="connsiteY4" fmla="*/ 2160523 h 2160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832" h="2160523">
                  <a:moveTo>
                    <a:pt x="0" y="2160523"/>
                  </a:moveTo>
                  <a:lnTo>
                    <a:pt x="5769" y="712482"/>
                  </a:lnTo>
                  <a:lnTo>
                    <a:pt x="553832" y="0"/>
                  </a:lnTo>
                  <a:cubicBezTo>
                    <a:pt x="552870" y="480757"/>
                    <a:pt x="551909" y="961515"/>
                    <a:pt x="550947" y="1442272"/>
                  </a:cubicBezTo>
                  <a:lnTo>
                    <a:pt x="0" y="2160523"/>
                  </a:lnTo>
                  <a:close/>
                </a:path>
              </a:pathLst>
            </a:custGeom>
            <a:solidFill>
              <a:srgbClr val="BABABA">
                <a:alpha val="60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593152" y="1328953"/>
              <a:ext cx="1080000" cy="1440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Conector reto 10"/>
            <p:cNvCxnSpPr/>
            <p:nvPr/>
          </p:nvCxnSpPr>
          <p:spPr>
            <a:xfrm flipV="1">
              <a:off x="3673152" y="613381"/>
              <a:ext cx="547816" cy="715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o 11"/>
          <p:cNvGrpSpPr/>
          <p:nvPr/>
        </p:nvGrpSpPr>
        <p:grpSpPr>
          <a:xfrm>
            <a:off x="836712" y="3419992"/>
            <a:ext cx="5832648" cy="1440000"/>
            <a:chOff x="908720" y="5004048"/>
            <a:chExt cx="5832648" cy="1440000"/>
          </a:xfrm>
        </p:grpSpPr>
        <p:grpSp>
          <p:nvGrpSpPr>
            <p:cNvPr id="13" name="Grupo 12"/>
            <p:cNvGrpSpPr/>
            <p:nvPr/>
          </p:nvGrpSpPr>
          <p:grpSpPr>
            <a:xfrm>
              <a:off x="908720" y="5004048"/>
              <a:ext cx="1080000" cy="1440000"/>
              <a:chOff x="548800" y="5004048"/>
              <a:chExt cx="1080000" cy="1440000"/>
            </a:xfrm>
          </p:grpSpPr>
          <p:sp>
            <p:nvSpPr>
              <p:cNvPr id="23" name="Retângulo 22"/>
              <p:cNvSpPr/>
              <p:nvPr/>
            </p:nvSpPr>
            <p:spPr>
              <a:xfrm>
                <a:off x="548800" y="5004048"/>
                <a:ext cx="1080000" cy="144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4" name="Conector de seta reta 23"/>
              <p:cNvCxnSpPr/>
              <p:nvPr/>
            </p:nvCxnSpPr>
            <p:spPr>
              <a:xfrm rot="-2700000" flipV="1">
                <a:off x="1088481" y="5235385"/>
                <a:ext cx="0" cy="94733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upo 13"/>
            <p:cNvGrpSpPr/>
            <p:nvPr/>
          </p:nvGrpSpPr>
          <p:grpSpPr>
            <a:xfrm>
              <a:off x="5661368" y="5004048"/>
              <a:ext cx="1080000" cy="1440000"/>
              <a:chOff x="5661368" y="5004048"/>
              <a:chExt cx="1080000" cy="1440000"/>
            </a:xfrm>
          </p:grpSpPr>
          <p:sp>
            <p:nvSpPr>
              <p:cNvPr id="21" name="Retângulo 20"/>
              <p:cNvSpPr/>
              <p:nvPr/>
            </p:nvSpPr>
            <p:spPr>
              <a:xfrm>
                <a:off x="5661368" y="5004048"/>
                <a:ext cx="1080000" cy="144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2" name="Conector de seta reta 21"/>
              <p:cNvCxnSpPr/>
              <p:nvPr/>
            </p:nvCxnSpPr>
            <p:spPr>
              <a:xfrm rot="16200000" flipV="1">
                <a:off x="6201807" y="5235385"/>
                <a:ext cx="0" cy="94733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o 14"/>
            <p:cNvGrpSpPr/>
            <p:nvPr/>
          </p:nvGrpSpPr>
          <p:grpSpPr>
            <a:xfrm>
              <a:off x="2492896" y="5004048"/>
              <a:ext cx="1080000" cy="1440000"/>
              <a:chOff x="2252989" y="5004048"/>
              <a:chExt cx="1080000" cy="1440000"/>
            </a:xfrm>
          </p:grpSpPr>
          <p:sp>
            <p:nvSpPr>
              <p:cNvPr id="19" name="Retângulo 18"/>
              <p:cNvSpPr/>
              <p:nvPr/>
            </p:nvSpPr>
            <p:spPr>
              <a:xfrm>
                <a:off x="2252989" y="5004048"/>
                <a:ext cx="1080000" cy="144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0" name="Conector de seta reta 19"/>
              <p:cNvCxnSpPr/>
              <p:nvPr/>
            </p:nvCxnSpPr>
            <p:spPr>
              <a:xfrm rot="-8100000" flipV="1">
                <a:off x="2792923" y="5235385"/>
                <a:ext cx="0" cy="94733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upo 15"/>
            <p:cNvGrpSpPr/>
            <p:nvPr/>
          </p:nvGrpSpPr>
          <p:grpSpPr>
            <a:xfrm>
              <a:off x="4077072" y="5004048"/>
              <a:ext cx="1080000" cy="1440000"/>
              <a:chOff x="3957178" y="5004048"/>
              <a:chExt cx="1080000" cy="1440000"/>
            </a:xfrm>
          </p:grpSpPr>
          <p:sp>
            <p:nvSpPr>
              <p:cNvPr id="17" name="Retângulo 16"/>
              <p:cNvSpPr/>
              <p:nvPr/>
            </p:nvSpPr>
            <p:spPr>
              <a:xfrm>
                <a:off x="3957178" y="5004048"/>
                <a:ext cx="1080000" cy="144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8" name="Conector de seta reta 17"/>
              <p:cNvCxnSpPr/>
              <p:nvPr/>
            </p:nvCxnSpPr>
            <p:spPr>
              <a:xfrm rot="5400000" flipV="1">
                <a:off x="4497365" y="5235385"/>
                <a:ext cx="0" cy="94733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upo 24"/>
          <p:cNvGrpSpPr/>
          <p:nvPr/>
        </p:nvGrpSpPr>
        <p:grpSpPr>
          <a:xfrm>
            <a:off x="869966" y="5339210"/>
            <a:ext cx="5766145" cy="1080000"/>
            <a:chOff x="548680" y="7668464"/>
            <a:chExt cx="5766145" cy="1080000"/>
          </a:xfrm>
        </p:grpSpPr>
        <p:sp>
          <p:nvSpPr>
            <p:cNvPr id="26" name="Retângulo 25"/>
            <p:cNvSpPr/>
            <p:nvPr/>
          </p:nvSpPr>
          <p:spPr>
            <a:xfrm rot="16200000">
              <a:off x="728680" y="7488464"/>
              <a:ext cx="1080000" cy="14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 rot="16200000">
              <a:off x="2171619" y="7488464"/>
              <a:ext cx="1080000" cy="14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 rot="16200000">
              <a:off x="3614558" y="7488464"/>
              <a:ext cx="1080000" cy="14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/>
            <p:cNvSpPr/>
            <p:nvPr/>
          </p:nvSpPr>
          <p:spPr>
            <a:xfrm rot="16200000">
              <a:off x="5054825" y="7488464"/>
              <a:ext cx="1080000" cy="14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0" name="Conector de seta reta 29"/>
            <p:cNvCxnSpPr/>
            <p:nvPr/>
          </p:nvCxnSpPr>
          <p:spPr>
            <a:xfrm rot="13500000" flipV="1">
              <a:off x="1268361" y="7719801"/>
              <a:ext cx="0" cy="94733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0800000" flipV="1">
              <a:off x="5595264" y="7719801"/>
              <a:ext cx="0" cy="94733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8100000" flipV="1">
              <a:off x="2711553" y="7719801"/>
              <a:ext cx="0" cy="94733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 flipV="1">
              <a:off x="4154745" y="7719801"/>
              <a:ext cx="0" cy="94733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CaixaDeTexto 33"/>
          <p:cNvSpPr txBox="1"/>
          <p:nvPr/>
        </p:nvSpPr>
        <p:spPr>
          <a:xfrm>
            <a:off x="11888" y="170802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7895" y="3807130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19116" y="5550800"/>
            <a:ext cx="662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ector de seta reta 36"/>
          <p:cNvCxnSpPr>
            <a:stCxn id="28" idx="0"/>
          </p:cNvCxnSpPr>
          <p:nvPr/>
        </p:nvCxnSpPr>
        <p:spPr>
          <a:xfrm flipV="1">
            <a:off x="3755842" y="5864215"/>
            <a:ext cx="46524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rot="5400000" flipV="1">
            <a:off x="3302657" y="6332248"/>
            <a:ext cx="9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3704399" y="5810410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3892026" y="5355920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t-B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3412170" y="6344848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pt-B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Grupo 41"/>
          <p:cNvGrpSpPr/>
          <p:nvPr/>
        </p:nvGrpSpPr>
        <p:grpSpPr>
          <a:xfrm>
            <a:off x="1758229" y="755293"/>
            <a:ext cx="1627936" cy="2160523"/>
            <a:chOff x="2593152" y="611277"/>
            <a:chExt cx="1627936" cy="2160523"/>
          </a:xfrm>
        </p:grpSpPr>
        <p:sp>
          <p:nvSpPr>
            <p:cNvPr id="43" name="Retângulo 42"/>
            <p:cNvSpPr/>
            <p:nvPr/>
          </p:nvSpPr>
          <p:spPr>
            <a:xfrm>
              <a:off x="3140968" y="613465"/>
              <a:ext cx="1080000" cy="1440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Conector reto 43"/>
            <p:cNvCxnSpPr/>
            <p:nvPr/>
          </p:nvCxnSpPr>
          <p:spPr>
            <a:xfrm flipV="1">
              <a:off x="2593152" y="613381"/>
              <a:ext cx="547816" cy="715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flipV="1">
              <a:off x="3673272" y="2055838"/>
              <a:ext cx="547816" cy="715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/>
            <p:nvPr/>
          </p:nvCxnSpPr>
          <p:spPr>
            <a:xfrm flipV="1">
              <a:off x="2593272" y="2055838"/>
              <a:ext cx="547816" cy="715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orma livre 46"/>
            <p:cNvSpPr/>
            <p:nvPr/>
          </p:nvSpPr>
          <p:spPr>
            <a:xfrm>
              <a:off x="3137158" y="611277"/>
              <a:ext cx="553832" cy="2160523"/>
            </a:xfrm>
            <a:custGeom>
              <a:avLst/>
              <a:gdLst>
                <a:gd name="connsiteX0" fmla="*/ 0 w 553832"/>
                <a:gd name="connsiteY0" fmla="*/ 2160523 h 2160523"/>
                <a:gd name="connsiteX1" fmla="*/ 5769 w 553832"/>
                <a:gd name="connsiteY1" fmla="*/ 712482 h 2160523"/>
                <a:gd name="connsiteX2" fmla="*/ 553832 w 553832"/>
                <a:gd name="connsiteY2" fmla="*/ 0 h 2160523"/>
                <a:gd name="connsiteX3" fmla="*/ 550947 w 553832"/>
                <a:gd name="connsiteY3" fmla="*/ 1442272 h 2160523"/>
                <a:gd name="connsiteX4" fmla="*/ 0 w 553832"/>
                <a:gd name="connsiteY4" fmla="*/ 2160523 h 2160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832" h="2160523">
                  <a:moveTo>
                    <a:pt x="0" y="2160523"/>
                  </a:moveTo>
                  <a:lnTo>
                    <a:pt x="5769" y="712482"/>
                  </a:lnTo>
                  <a:lnTo>
                    <a:pt x="553832" y="0"/>
                  </a:lnTo>
                  <a:cubicBezTo>
                    <a:pt x="552870" y="480757"/>
                    <a:pt x="551909" y="961515"/>
                    <a:pt x="550947" y="1442272"/>
                  </a:cubicBezTo>
                  <a:lnTo>
                    <a:pt x="0" y="2160523"/>
                  </a:lnTo>
                  <a:close/>
                </a:path>
              </a:pathLst>
            </a:custGeom>
            <a:solidFill>
              <a:srgbClr val="BABABA">
                <a:alpha val="60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2593152" y="1328953"/>
              <a:ext cx="1080000" cy="1440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9" name="Conector reto 48"/>
            <p:cNvCxnSpPr/>
            <p:nvPr/>
          </p:nvCxnSpPr>
          <p:spPr>
            <a:xfrm flipV="1">
              <a:off x="3673152" y="613381"/>
              <a:ext cx="547816" cy="715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o 49"/>
          <p:cNvGrpSpPr/>
          <p:nvPr/>
        </p:nvGrpSpPr>
        <p:grpSpPr>
          <a:xfrm>
            <a:off x="3471834" y="755293"/>
            <a:ext cx="1627936" cy="2160523"/>
            <a:chOff x="2593152" y="611277"/>
            <a:chExt cx="1627936" cy="2160523"/>
          </a:xfrm>
        </p:grpSpPr>
        <p:sp>
          <p:nvSpPr>
            <p:cNvPr id="51" name="Retângulo 50"/>
            <p:cNvSpPr/>
            <p:nvPr/>
          </p:nvSpPr>
          <p:spPr>
            <a:xfrm>
              <a:off x="3140968" y="613465"/>
              <a:ext cx="1080000" cy="1440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2" name="Conector reto 51"/>
            <p:cNvCxnSpPr/>
            <p:nvPr/>
          </p:nvCxnSpPr>
          <p:spPr>
            <a:xfrm flipV="1">
              <a:off x="2593152" y="613381"/>
              <a:ext cx="547816" cy="715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flipV="1">
              <a:off x="3673272" y="2055838"/>
              <a:ext cx="547816" cy="715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flipV="1">
              <a:off x="2593272" y="2055838"/>
              <a:ext cx="547816" cy="715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orma livre 54"/>
            <p:cNvSpPr/>
            <p:nvPr/>
          </p:nvSpPr>
          <p:spPr>
            <a:xfrm>
              <a:off x="3137158" y="611277"/>
              <a:ext cx="553832" cy="2160523"/>
            </a:xfrm>
            <a:custGeom>
              <a:avLst/>
              <a:gdLst>
                <a:gd name="connsiteX0" fmla="*/ 0 w 553832"/>
                <a:gd name="connsiteY0" fmla="*/ 2160523 h 2160523"/>
                <a:gd name="connsiteX1" fmla="*/ 5769 w 553832"/>
                <a:gd name="connsiteY1" fmla="*/ 712482 h 2160523"/>
                <a:gd name="connsiteX2" fmla="*/ 553832 w 553832"/>
                <a:gd name="connsiteY2" fmla="*/ 0 h 2160523"/>
                <a:gd name="connsiteX3" fmla="*/ 550947 w 553832"/>
                <a:gd name="connsiteY3" fmla="*/ 1442272 h 2160523"/>
                <a:gd name="connsiteX4" fmla="*/ 0 w 553832"/>
                <a:gd name="connsiteY4" fmla="*/ 2160523 h 2160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832" h="2160523">
                  <a:moveTo>
                    <a:pt x="0" y="2160523"/>
                  </a:moveTo>
                  <a:lnTo>
                    <a:pt x="5769" y="712482"/>
                  </a:lnTo>
                  <a:lnTo>
                    <a:pt x="553832" y="0"/>
                  </a:lnTo>
                  <a:cubicBezTo>
                    <a:pt x="552870" y="480757"/>
                    <a:pt x="551909" y="961515"/>
                    <a:pt x="550947" y="1442272"/>
                  </a:cubicBezTo>
                  <a:lnTo>
                    <a:pt x="0" y="2160523"/>
                  </a:lnTo>
                  <a:close/>
                </a:path>
              </a:pathLst>
            </a:custGeom>
            <a:solidFill>
              <a:srgbClr val="BABABA">
                <a:alpha val="60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2593152" y="1328953"/>
              <a:ext cx="1080000" cy="1440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7" name="Conector reto 56"/>
            <p:cNvCxnSpPr/>
            <p:nvPr/>
          </p:nvCxnSpPr>
          <p:spPr>
            <a:xfrm flipV="1">
              <a:off x="3673152" y="613381"/>
              <a:ext cx="547816" cy="715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o 57"/>
          <p:cNvGrpSpPr/>
          <p:nvPr/>
        </p:nvGrpSpPr>
        <p:grpSpPr>
          <a:xfrm>
            <a:off x="5185440" y="755293"/>
            <a:ext cx="1627936" cy="2160523"/>
            <a:chOff x="2593152" y="611277"/>
            <a:chExt cx="1627936" cy="2160523"/>
          </a:xfrm>
        </p:grpSpPr>
        <p:sp>
          <p:nvSpPr>
            <p:cNvPr id="59" name="Retângulo 58"/>
            <p:cNvSpPr/>
            <p:nvPr/>
          </p:nvSpPr>
          <p:spPr>
            <a:xfrm>
              <a:off x="3140968" y="613465"/>
              <a:ext cx="1080000" cy="1440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0" name="Conector reto 59"/>
            <p:cNvCxnSpPr/>
            <p:nvPr/>
          </p:nvCxnSpPr>
          <p:spPr>
            <a:xfrm flipV="1">
              <a:off x="2593152" y="613381"/>
              <a:ext cx="547816" cy="715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/>
            <p:cNvCxnSpPr/>
            <p:nvPr/>
          </p:nvCxnSpPr>
          <p:spPr>
            <a:xfrm flipV="1">
              <a:off x="3673272" y="2055838"/>
              <a:ext cx="547816" cy="715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/>
            <p:cNvCxnSpPr/>
            <p:nvPr/>
          </p:nvCxnSpPr>
          <p:spPr>
            <a:xfrm flipV="1">
              <a:off x="2593272" y="2055838"/>
              <a:ext cx="547816" cy="715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orma livre 62"/>
            <p:cNvSpPr/>
            <p:nvPr/>
          </p:nvSpPr>
          <p:spPr>
            <a:xfrm>
              <a:off x="3137158" y="611277"/>
              <a:ext cx="553832" cy="2160523"/>
            </a:xfrm>
            <a:custGeom>
              <a:avLst/>
              <a:gdLst>
                <a:gd name="connsiteX0" fmla="*/ 0 w 553832"/>
                <a:gd name="connsiteY0" fmla="*/ 2160523 h 2160523"/>
                <a:gd name="connsiteX1" fmla="*/ 5769 w 553832"/>
                <a:gd name="connsiteY1" fmla="*/ 712482 h 2160523"/>
                <a:gd name="connsiteX2" fmla="*/ 553832 w 553832"/>
                <a:gd name="connsiteY2" fmla="*/ 0 h 2160523"/>
                <a:gd name="connsiteX3" fmla="*/ 550947 w 553832"/>
                <a:gd name="connsiteY3" fmla="*/ 1442272 h 2160523"/>
                <a:gd name="connsiteX4" fmla="*/ 0 w 553832"/>
                <a:gd name="connsiteY4" fmla="*/ 2160523 h 2160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832" h="2160523">
                  <a:moveTo>
                    <a:pt x="0" y="2160523"/>
                  </a:moveTo>
                  <a:lnTo>
                    <a:pt x="5769" y="712482"/>
                  </a:lnTo>
                  <a:lnTo>
                    <a:pt x="553832" y="0"/>
                  </a:lnTo>
                  <a:cubicBezTo>
                    <a:pt x="552870" y="480757"/>
                    <a:pt x="551909" y="961515"/>
                    <a:pt x="550947" y="1442272"/>
                  </a:cubicBezTo>
                  <a:lnTo>
                    <a:pt x="0" y="2160523"/>
                  </a:lnTo>
                  <a:close/>
                </a:path>
              </a:pathLst>
            </a:custGeom>
            <a:solidFill>
              <a:srgbClr val="BABABA">
                <a:alpha val="60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2593152" y="1328953"/>
              <a:ext cx="1080000" cy="1440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5" name="Conector reto 64"/>
            <p:cNvCxnSpPr/>
            <p:nvPr/>
          </p:nvCxnSpPr>
          <p:spPr>
            <a:xfrm flipV="1">
              <a:off x="3673152" y="613381"/>
              <a:ext cx="547816" cy="715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CaixaDeTexto 65"/>
          <p:cNvSpPr txBox="1"/>
          <p:nvPr/>
        </p:nvSpPr>
        <p:spPr>
          <a:xfrm>
            <a:off x="1988840" y="529208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3417544" y="529208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4881873" y="529208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CaixaDeTexto 68"/>
          <p:cNvSpPr txBox="1"/>
          <p:nvPr/>
        </p:nvSpPr>
        <p:spPr>
          <a:xfrm>
            <a:off x="6346203" y="529208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8905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Personalizar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Vanderlei</dc:creator>
  <cp:lastModifiedBy>Vanderlei</cp:lastModifiedBy>
  <cp:revision>1</cp:revision>
  <dcterms:created xsi:type="dcterms:W3CDTF">2016-02-25T22:04:09Z</dcterms:created>
  <dcterms:modified xsi:type="dcterms:W3CDTF">2016-02-25T22:05:47Z</dcterms:modified>
</cp:coreProperties>
</file>