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2" r:id="rId4"/>
    <p:sldId id="278" r:id="rId5"/>
    <p:sldId id="262" r:id="rId6"/>
    <p:sldId id="260" r:id="rId7"/>
    <p:sldId id="281" r:id="rId8"/>
    <p:sldId id="264" r:id="rId9"/>
    <p:sldId id="273" r:id="rId10"/>
    <p:sldId id="265" r:id="rId11"/>
    <p:sldId id="279" r:id="rId12"/>
    <p:sldId id="274" r:id="rId13"/>
    <p:sldId id="266" r:id="rId14"/>
    <p:sldId id="275" r:id="rId15"/>
    <p:sldId id="268" r:id="rId16"/>
    <p:sldId id="276" r:id="rId17"/>
    <p:sldId id="269" r:id="rId18"/>
    <p:sldId id="267" r:id="rId19"/>
    <p:sldId id="277" r:id="rId20"/>
    <p:sldId id="258" r:id="rId21"/>
    <p:sldId id="25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A67A-35A5-4CFF-AAB3-57BAFCBCD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17C07-C073-4225-9262-2FFD73B98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8814-4D1A-4E9F-9CF2-63FD1760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0CE2-C50E-49D6-BAA3-B05BCACC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7782-90B0-4FAE-AA36-5387484C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C8AA-186F-4D90-A49D-A56F0248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7F6BC-1719-4444-9A95-B4A6BDFC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345D-F0D9-4331-BF89-CF6FC44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1833-DB94-472E-9396-963344B3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2B1-1A3F-484F-9129-E9E3893F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CBB69-A057-4D5A-B9B5-008560F51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5C138-C2CD-4243-9ADF-085842AA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A9EB-548E-4685-8F93-6F4122D1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5586-5F95-4D2B-8694-EA52431B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FE53-4189-475A-9E61-B1D38A1F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0EDE-1D27-4404-BB87-70862E9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F0B6-6C7B-44E3-9624-68BF3811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500D-C1DC-4E52-9864-3E465017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41646-6256-46AD-A7C2-A6AFB678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CF51-A764-4A7B-A65F-2F8022B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CA23-62D8-4787-8548-DCD6D831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989CE-2BC2-4EA8-BC22-8121F7B14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837B-D87C-457F-BC12-2D8C0FE7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B8A4A-77F2-43C0-B681-9E14B7E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F1B2-028D-4973-A280-810E3F37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C5E0-1386-4A81-9A1B-611A535B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8D7D-293B-41CD-90C6-E57FD274D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F1919-AACA-43C4-AB21-A78DC9DDA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AF8AD-5259-4599-B859-4592D2C3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8ABC-35ED-4822-A889-5382CAB5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EE634-3540-48DD-A6EE-28F8D12B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222B-FB45-4BF9-BCCB-EFE03B13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4373-596A-49FF-97E4-7F435605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E919-66EF-445E-A882-FCD3EE7D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075D9-FE23-4038-A318-9452024CC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A3897-DF18-4283-8B35-C595879FD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5B0BC-4365-4328-87A4-A958670F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A13E5-759A-4DCE-8F22-0DBD854C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A77F5-3B2E-4A56-B930-0CDC7E8A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A2DD-3951-465E-9CE3-0DC96CBA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60482-150A-4BF8-8CDF-55BFE96E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98858-0391-4A20-9191-2A58DE41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0D23E-444C-479C-864F-570CA5CB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07DF0-44C7-4CDA-8D4D-706C8525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8DB1D-5078-49A4-9C8E-B2FDDD15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6A944-E860-40A0-A21F-7E14E2EC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2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A153-7D38-4BB1-AC73-9479F554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1798-3AC5-4E33-81E7-C69A82C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EFAE7-FCA6-40E1-B80B-C4D3B28D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E62D3-56EC-4CC6-919D-4D919377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7956-C082-40F7-8A33-550A65F8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16BE-148C-4C1C-8B3D-B78D6563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26CA-E52A-4C5F-9955-5C76AB5E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8B5B5-1D57-4B46-9672-F0EA687BF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3ADB-08D4-4ECF-AABD-31DCCF3B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C0818-7159-445E-BD36-F9CBE89D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1E2E-A498-4E89-BA1A-F32E80F1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70069-787B-49BA-A8DE-462A31E2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A3257-E3B6-49D0-9E30-508BF019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612B8-15F2-4D83-A626-27ECD4A1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A49E-414B-4F8C-ABBA-332ABAE46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A076-F946-4B51-A35E-F826230E043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A78F4-8678-43A9-91BE-756FFA5D3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809A-0461-40BF-B94F-056B54506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6C12-1FB1-48A4-A8B8-56D3D0FD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FF57F-03A2-4342-8C66-1DD7DC17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84" y="1925706"/>
            <a:ext cx="10611885" cy="29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C4DF9-702D-41A0-89E5-12902A4E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38" y="-13248"/>
            <a:ext cx="9113545" cy="1294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EE51C-2149-4D19-8501-49E0FD11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7" y="1549621"/>
            <a:ext cx="10616602" cy="46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5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85287-69F4-42D5-BF42-B71EFE08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59" y="627782"/>
            <a:ext cx="9632881" cy="56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7874E-B4F3-4A04-9721-0457D5CE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54" y="381206"/>
            <a:ext cx="8613771" cy="1063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B7362-B3E4-41F8-A0D3-5F732690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54" y="1704147"/>
            <a:ext cx="9357856" cy="44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9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D30D1-38F4-4EE9-98CD-369D3183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9" y="927649"/>
            <a:ext cx="11369842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48905-B256-44CB-8A8B-F18C34A6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02" y="2084111"/>
            <a:ext cx="9826281" cy="37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4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A7815E-2B2E-4E46-B70D-D3F7F972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51" y="808380"/>
            <a:ext cx="11666929" cy="791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518E35-75A5-426F-9D82-21480CE3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000457"/>
            <a:ext cx="9663186" cy="40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8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D90A3-4458-41CC-8C20-6777A8F5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1" y="265044"/>
            <a:ext cx="10632635" cy="1023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DA2ED-DE99-484D-A91F-C2233420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20" y="1493976"/>
            <a:ext cx="9108637" cy="468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FF368-611F-418C-88E5-16C48252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50" y="2283721"/>
            <a:ext cx="7134433" cy="38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8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0E1C2-E0AE-48DE-B1FF-04EBBE8B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85" y="390111"/>
            <a:ext cx="10096249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3C58A-CD48-49D9-9B79-ABDE123F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84" y="1742039"/>
            <a:ext cx="9084439" cy="418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812DB-497B-4BA3-ABE4-A5C7B408B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32" y="2299253"/>
            <a:ext cx="11342068" cy="37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08EB7-0B0D-4C75-B434-0B939AE5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8" y="530088"/>
            <a:ext cx="11690544" cy="1152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24F63-E815-4611-A885-B0424670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05" y="1919080"/>
            <a:ext cx="2305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4F82D-ADBD-4619-A17B-51459952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19" y="1073426"/>
            <a:ext cx="11085762" cy="42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20B79-6F66-464C-B0C5-117F1942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4" y="1007164"/>
            <a:ext cx="10991507" cy="1391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49237-C678-4E39-AA41-9F73329D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696" y="2882348"/>
            <a:ext cx="5656608" cy="28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FBE3A4-6F6C-4B44-89AC-9D7DEF8C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04" y="1070114"/>
            <a:ext cx="11083368" cy="38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36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A63220-0623-4693-AC9D-240A1CD0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3" y="919369"/>
            <a:ext cx="10931093" cy="50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8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472D6-343A-4F47-9BFB-D045C90E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80" y="331304"/>
            <a:ext cx="10946103" cy="1590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F2F3D-A52D-4300-A84C-2F5CEF65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72" y="2360336"/>
            <a:ext cx="10054853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7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8EE7F-1218-4AA6-9C30-DCD9CF78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3" y="516834"/>
            <a:ext cx="11258587" cy="1663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4A6B1-28ED-43E3-AFB3-148D50CF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8" y="2401748"/>
            <a:ext cx="10924321" cy="38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4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9BBF6-473C-4C83-81DD-60501178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34" y="2013672"/>
            <a:ext cx="8265514" cy="28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E93F7-733A-4B26-AE6B-03E4E034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27" y="1205948"/>
            <a:ext cx="10631517" cy="376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5CFBC-13C9-4567-944C-106A6B7C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5" y="967408"/>
            <a:ext cx="11873959" cy="781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D2DFA-D863-4A17-A05E-DBE3DA43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95" y="2159897"/>
            <a:ext cx="9183921" cy="29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1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B503E-76FD-474B-A7F4-3159AE9C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28" y="1127679"/>
            <a:ext cx="10919393" cy="462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1DB89-4710-4B6F-A4D4-D57608F57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53" y="1955041"/>
            <a:ext cx="7991060" cy="33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472D6-343A-4F47-9BFB-D045C90E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80" y="331304"/>
            <a:ext cx="10946103" cy="1590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F2F3D-A52D-4300-A84C-2F5CEF65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72" y="2360336"/>
            <a:ext cx="10054853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A52A2-FD40-4165-9D76-642D8DEF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44" y="1166190"/>
            <a:ext cx="10315511" cy="745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61E18-89E9-401C-8E4D-1E110CBB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61" y="2160107"/>
            <a:ext cx="7262192" cy="262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7705E1-10D3-48CF-BA1F-2499AFA5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11" y="1139687"/>
            <a:ext cx="7748247" cy="732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E29C81-0BEC-4C98-AB41-CD84F7621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13" y="2166731"/>
            <a:ext cx="7061751" cy="29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7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Thi Thien Huong</dc:creator>
  <cp:lastModifiedBy>Le Thi Thien Huong</cp:lastModifiedBy>
  <cp:revision>9</cp:revision>
  <dcterms:created xsi:type="dcterms:W3CDTF">2022-05-18T10:41:39Z</dcterms:created>
  <dcterms:modified xsi:type="dcterms:W3CDTF">2022-05-19T00:10:01Z</dcterms:modified>
</cp:coreProperties>
</file>