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4" r:id="rId1"/>
  </p:sldMasterIdLst>
  <p:notesMasterIdLst>
    <p:notesMasterId r:id="rId33"/>
  </p:notesMasterIdLst>
  <p:handoutMasterIdLst>
    <p:handoutMasterId r:id="rId34"/>
  </p:handoutMasterIdLst>
  <p:sldIdLst>
    <p:sldId id="256" r:id="rId2"/>
    <p:sldId id="286"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91" r:id="rId21"/>
    <p:sldId id="279" r:id="rId22"/>
    <p:sldId id="280" r:id="rId23"/>
    <p:sldId id="281" r:id="rId24"/>
    <p:sldId id="287" r:id="rId25"/>
    <p:sldId id="282" r:id="rId26"/>
    <p:sldId id="283" r:id="rId27"/>
    <p:sldId id="284" r:id="rId28"/>
    <p:sldId id="288" r:id="rId29"/>
    <p:sldId id="290" r:id="rId30"/>
    <p:sldId id="289" r:id="rId31"/>
    <p:sldId id="285" r:id="rId32"/>
  </p:sldIdLst>
  <p:sldSz cx="9105900" cy="6832600"/>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52">
          <p15:clr>
            <a:srgbClr val="A4A3A4"/>
          </p15:clr>
        </p15:guide>
        <p15:guide id="2" pos="2868">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00FF"/>
    <a:srgbClr val="00FFFF"/>
    <a:srgbClr val="00FF00"/>
    <a:srgbClr val="FF0000"/>
    <a:srgbClr val="FFFFFF"/>
    <a:srgbClr val="653A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2" autoAdjust="0"/>
    <p:restoredTop sz="68327" autoAdjust="0"/>
  </p:normalViewPr>
  <p:slideViewPr>
    <p:cSldViewPr>
      <p:cViewPr varScale="1">
        <p:scale>
          <a:sx n="52" d="100"/>
          <a:sy n="52" d="100"/>
        </p:scale>
        <p:origin x="1458" y="28"/>
      </p:cViewPr>
      <p:guideLst>
        <p:guide orient="horz" pos="2152"/>
        <p:guide pos="28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1696" y="-104"/>
      </p:cViewPr>
      <p:guideLst>
        <p:guide orient="horz" pos="307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295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GB" dirty="0" smtClean="0"/>
              <a:t>Click to edit Master notes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1319417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r>
              <a:rPr lang="en-US" dirty="0" err="1" smtClean="0"/>
              <a:t>Chào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khởi</a:t>
            </a:r>
            <a:r>
              <a:rPr lang="en-US" baseline="0" dirty="0" smtClean="0"/>
              <a:t> </a:t>
            </a:r>
            <a:r>
              <a:rPr lang="en-US" baseline="0" dirty="0" err="1" smtClean="0"/>
              <a:t>đầu</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Thu </a:t>
            </a:r>
            <a:r>
              <a:rPr lang="en-US" baseline="0" dirty="0" err="1" smtClean="0"/>
              <a:t>thập</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dirty="0" err="1" smtClean="0"/>
              <a:t>Nội</a:t>
            </a:r>
            <a:r>
              <a:rPr lang="en-US" baseline="0" dirty="0" smtClean="0"/>
              <a:t> dung </a:t>
            </a:r>
            <a:r>
              <a:rPr lang="en-US" baseline="0" dirty="0" err="1" smtClean="0"/>
              <a:t>kiến</a:t>
            </a:r>
            <a:r>
              <a:rPr lang="en-US" baseline="0" dirty="0" smtClean="0"/>
              <a:t> </a:t>
            </a:r>
            <a:r>
              <a:rPr lang="en-US" baseline="0" dirty="0" err="1" smtClean="0"/>
              <a:t>thức</a:t>
            </a:r>
            <a:r>
              <a:rPr lang="en-US" baseline="0" dirty="0" smtClean="0"/>
              <a:t> </a:t>
            </a:r>
            <a:r>
              <a:rPr lang="en-US" baseline="0" dirty="0" err="1" smtClean="0"/>
              <a:t>về</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dirty="0" err="1" smtClean="0"/>
              <a:t>này</a:t>
            </a:r>
            <a:r>
              <a:rPr lang="en-US" baseline="0" dirty="0" smtClean="0"/>
              <a:t> </a:t>
            </a:r>
            <a:r>
              <a:rPr lang="en-US" dirty="0" err="1" smtClean="0"/>
              <a:t>sẽ</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thành</a:t>
            </a:r>
            <a:r>
              <a:rPr lang="en-US" dirty="0" smtClean="0"/>
              <a:t> </a:t>
            </a:r>
            <a:r>
              <a:rPr lang="en-US" dirty="0" err="1" smtClean="0"/>
              <a:t>hai</a:t>
            </a:r>
            <a:r>
              <a:rPr lang="en-US" dirty="0" smtClean="0"/>
              <a:t> </a:t>
            </a:r>
            <a:r>
              <a:rPr lang="en-US" dirty="0" err="1" smtClean="0"/>
              <a:t>phần</a:t>
            </a:r>
            <a:r>
              <a:rPr lang="en-US" dirty="0" smtClean="0"/>
              <a:t>:</a:t>
            </a:r>
            <a:r>
              <a:rPr lang="en-US" baseline="0" dirty="0" smtClean="0"/>
              <a:t> </a:t>
            </a:r>
            <a:r>
              <a:rPr lang="en-US" dirty="0" err="1" smtClean="0"/>
              <a:t>Phần</a:t>
            </a:r>
            <a:r>
              <a:rPr lang="en-US" dirty="0" smtClean="0"/>
              <a:t> </a:t>
            </a:r>
            <a:r>
              <a:rPr lang="en-US" dirty="0" err="1" smtClean="0"/>
              <a:t>đầu</a:t>
            </a:r>
            <a:r>
              <a:rPr lang="en-US" dirty="0" smtClean="0"/>
              <a:t>, </a:t>
            </a:r>
            <a:r>
              <a:rPr lang="en-US" dirty="0" err="1" smtClean="0"/>
              <a:t>cũng</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dung </a:t>
            </a:r>
            <a:r>
              <a:rPr lang="en-US" baseline="0" dirty="0" err="1" smtClean="0"/>
              <a:t>chính</a:t>
            </a:r>
            <a:r>
              <a:rPr lang="en-US" baseline="0" dirty="0" smtClean="0"/>
              <a:t> </a:t>
            </a:r>
            <a:r>
              <a:rPr lang="en-US" baseline="0" dirty="0" err="1" smtClean="0"/>
              <a:t>của</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hôm</a:t>
            </a:r>
            <a:r>
              <a:rPr lang="en-US" baseline="0" dirty="0" smtClean="0"/>
              <a:t> nay,</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về</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Phần</a:t>
            </a:r>
            <a:r>
              <a:rPr lang="en-US" dirty="0" smtClean="0"/>
              <a:t> </a:t>
            </a:r>
            <a:r>
              <a:rPr lang="en-US" dirty="0" err="1" smtClean="0"/>
              <a:t>hai</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quy</a:t>
            </a:r>
            <a:r>
              <a:rPr lang="en-US" dirty="0" smtClean="0"/>
              <a:t> </a:t>
            </a:r>
            <a:r>
              <a:rPr lang="en-US" dirty="0" err="1" smtClean="0"/>
              <a:t>trình</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yêu</a:t>
            </a:r>
            <a:r>
              <a:rPr lang="en-US" dirty="0" smtClean="0"/>
              <a:t> </a:t>
            </a:r>
            <a:r>
              <a:rPr lang="en-US" dirty="0" err="1" smtClean="0"/>
              <a:t>cầu</a:t>
            </a:r>
            <a:r>
              <a:rPr lang="en-US" dirty="0" smtClean="0"/>
              <a:t> </a:t>
            </a:r>
            <a:r>
              <a:rPr lang="en-US" dirty="0" err="1" smtClean="0"/>
              <a:t>và</a:t>
            </a:r>
            <a:r>
              <a:rPr lang="en-US" dirty="0" smtClean="0"/>
              <a:t> </a:t>
            </a:r>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chung</a:t>
            </a:r>
            <a:r>
              <a:rPr lang="en-US" dirty="0" smtClean="0"/>
              <a:t> </a:t>
            </a:r>
            <a:r>
              <a:rPr lang="en-US" dirty="0" err="1" smtClean="0"/>
              <a:t>đó</a:t>
            </a:r>
            <a:r>
              <a:rPr lang="en-US" dirty="0" smtClean="0"/>
              <a:t>. </a:t>
            </a:r>
            <a:r>
              <a:rPr lang="en-US" dirty="0" err="1" smtClean="0"/>
              <a:t>Phần</a:t>
            </a:r>
            <a:r>
              <a:rPr lang="en-US" baseline="0" dirty="0" smtClean="0"/>
              <a:t> </a:t>
            </a:r>
            <a:r>
              <a:rPr lang="en-US" baseline="0" dirty="0" err="1" smtClean="0"/>
              <a:t>hai</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giảng</a:t>
            </a:r>
            <a:r>
              <a:rPr lang="en-US" baseline="0" dirty="0" smtClean="0"/>
              <a:t> </a:t>
            </a:r>
            <a:r>
              <a:rPr lang="en-US" baseline="0" dirty="0" err="1" smtClean="0"/>
              <a:t>tiếp</a:t>
            </a:r>
            <a:r>
              <a:rPr lang="en-US" baseline="0" dirty="0" smtClean="0"/>
              <a:t> </a:t>
            </a:r>
            <a:r>
              <a:rPr lang="en-US" baseline="0" dirty="0" err="1" smtClean="0"/>
              <a:t>theo.</a:t>
            </a:r>
            <a:endParaRPr lang="en-US" dirty="0" smtClean="0"/>
          </a:p>
        </p:txBody>
      </p:sp>
      <p:sp>
        <p:nvSpPr>
          <p:cNvPr id="5123" name="Rectangle 3"/>
          <p:cNvSpPr>
            <a:spLocks noGrp="1" noRot="1" noChangeAspect="1" noChangeArrowheads="1" noTextEdit="1"/>
          </p:cNvSpPr>
          <p:nvPr>
            <p:ph type="sldImg"/>
          </p:nvPr>
        </p:nvSpPr>
        <p:spPr>
          <a:xfrm>
            <a:off x="1571625" y="833438"/>
            <a:ext cx="3689350" cy="2768600"/>
          </a:xfrm>
          <a:ln cap="flat"/>
        </p:spPr>
      </p:sp>
    </p:spTree>
    <p:extLst>
      <p:ext uri="{BB962C8B-B14F-4D97-AF65-F5344CB8AC3E}">
        <p14:creationId xmlns:p14="http://schemas.microsoft.com/office/powerpoint/2010/main" val="297102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err="1" smtClean="0"/>
              <a:t>Để</a:t>
            </a:r>
            <a:r>
              <a:rPr lang="en-US" baseline="0" dirty="0" smtClean="0"/>
              <a:t> </a:t>
            </a:r>
            <a:r>
              <a:rPr lang="en-US" baseline="0" dirty="0" err="1" smtClean="0"/>
              <a:t>lấy</a:t>
            </a:r>
            <a:r>
              <a:rPr lang="en-US" baseline="0" dirty="0" smtClean="0"/>
              <a:t> </a:t>
            </a:r>
            <a:r>
              <a:rPr lang="en-US" baseline="0" dirty="0" err="1" smtClean="0"/>
              <a:t>v</a:t>
            </a:r>
            <a:r>
              <a:rPr lang="en-US" dirty="0" err="1" smtClean="0"/>
              <a:t>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chúng</a:t>
            </a:r>
            <a:r>
              <a:rPr lang="en-US" baseline="0" dirty="0" smtClean="0"/>
              <a:t> ta </a:t>
            </a:r>
            <a:r>
              <a:rPr lang="en-US" baseline="0" dirty="0" err="1" smtClean="0"/>
              <a:t>hãy</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phòng</a:t>
            </a:r>
            <a:r>
              <a:rPr lang="en-US" baseline="0" dirty="0" smtClean="0"/>
              <a:t> </a:t>
            </a:r>
            <a:r>
              <a:rPr lang="en-US" baseline="0" dirty="0" err="1" smtClean="0"/>
              <a:t>khám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này</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như</a:t>
            </a:r>
            <a:r>
              <a:rPr lang="en-US" baseline="0" dirty="0" smtClean="0"/>
              <a:t>:</a:t>
            </a:r>
          </a:p>
          <a:p>
            <a:pPr marL="455371" indent="-316230">
              <a:lnSpc>
                <a:spcPct val="90000"/>
              </a:lnSpc>
              <a:spcBef>
                <a:spcPts val="1195"/>
              </a:spcBef>
              <a:buClr>
                <a:schemeClr val="hlink"/>
              </a:buClr>
              <a:buSzPct val="65000"/>
              <a:buFont typeface="Wingdings" pitchFamily="2" charset="2"/>
              <a:buChar char="¡"/>
              <a:defRPr/>
            </a:pPr>
            <a:r>
              <a:rPr lang="en-US" sz="1200" dirty="0" err="1" smtClean="0"/>
              <a:t>Người</a:t>
            </a:r>
            <a:r>
              <a:rPr lang="en-US" sz="1200" dirty="0" smtClean="0"/>
              <a:t> </a:t>
            </a:r>
            <a:r>
              <a:rPr lang="en-US" sz="1200" dirty="0" err="1" smtClean="0"/>
              <a:t>dùng</a:t>
            </a:r>
            <a:r>
              <a:rPr lang="en-US" sz="1200" dirty="0" smtClean="0"/>
              <a:t> </a:t>
            </a:r>
            <a:r>
              <a:rPr lang="en-US" sz="1200" dirty="0" err="1" smtClean="0"/>
              <a:t>có</a:t>
            </a:r>
            <a:r>
              <a:rPr lang="en-US" sz="1200" dirty="0" smtClean="0"/>
              <a:t> </a:t>
            </a:r>
            <a:r>
              <a:rPr lang="en-US" sz="1200" dirty="0" err="1" smtClean="0"/>
              <a:t>thể</a:t>
            </a:r>
            <a:r>
              <a:rPr lang="en-US" sz="1200" dirty="0" smtClean="0"/>
              <a:t> </a:t>
            </a:r>
            <a:r>
              <a:rPr lang="en-US" sz="1200" dirty="0" err="1" smtClean="0"/>
              <a:t>tìm</a:t>
            </a:r>
            <a:r>
              <a:rPr lang="en-US" sz="1200" dirty="0" smtClean="0"/>
              <a:t> </a:t>
            </a:r>
            <a:r>
              <a:rPr lang="en-US" sz="1200" dirty="0" err="1" smtClean="0"/>
              <a:t>kiếm</a:t>
            </a:r>
            <a:r>
              <a:rPr lang="en-US" sz="1200" dirty="0" smtClean="0"/>
              <a:t> </a:t>
            </a:r>
            <a:r>
              <a:rPr lang="en-US" sz="1200" dirty="0" err="1" smtClean="0"/>
              <a:t>lịch</a:t>
            </a:r>
            <a:r>
              <a:rPr lang="en-US" sz="1200" dirty="0" smtClean="0"/>
              <a:t> </a:t>
            </a:r>
            <a:r>
              <a:rPr lang="en-US" sz="1200" dirty="0" err="1" smtClean="0"/>
              <a:t>hẹn</a:t>
            </a:r>
            <a:r>
              <a:rPr lang="en-US" sz="1200" dirty="0" smtClean="0"/>
              <a:t> </a:t>
            </a:r>
            <a:r>
              <a:rPr lang="en-US" sz="1200" dirty="0" err="1" smtClean="0"/>
              <a:t>khám</a:t>
            </a:r>
            <a:r>
              <a:rPr lang="en-US" sz="1200" dirty="0" smtClean="0"/>
              <a:t> </a:t>
            </a:r>
            <a:r>
              <a:rPr lang="en-US" sz="1200" dirty="0" err="1" smtClean="0"/>
              <a:t>của</a:t>
            </a:r>
            <a:r>
              <a:rPr lang="en-US" sz="1200" dirty="0" smtClean="0"/>
              <a:t> </a:t>
            </a:r>
            <a:r>
              <a:rPr lang="en-US" sz="1200" dirty="0" err="1" smtClean="0"/>
              <a:t>các</a:t>
            </a:r>
            <a:r>
              <a:rPr lang="en-US" sz="1200" dirty="0" smtClean="0"/>
              <a:t> </a:t>
            </a:r>
            <a:r>
              <a:rPr lang="en-US" sz="1200" dirty="0" err="1" smtClean="0"/>
              <a:t>phòng</a:t>
            </a:r>
            <a:r>
              <a:rPr lang="en-US" sz="1200" dirty="0" smtClean="0"/>
              <a:t> </a:t>
            </a:r>
            <a:r>
              <a:rPr lang="en-US" sz="1200" dirty="0" err="1" smtClean="0"/>
              <a:t>khám</a:t>
            </a:r>
            <a:r>
              <a:rPr lang="en-US" sz="1200" dirty="0" smtClean="0"/>
              <a:t>.</a:t>
            </a:r>
          </a:p>
          <a:p>
            <a:pPr marL="455371" indent="-316230">
              <a:lnSpc>
                <a:spcPct val="90000"/>
              </a:lnSpc>
              <a:spcBef>
                <a:spcPts val="1195"/>
              </a:spcBef>
              <a:buClr>
                <a:schemeClr val="hlink"/>
              </a:buClr>
              <a:buSzPct val="65000"/>
              <a:buFont typeface="Wingdings" pitchFamily="2" charset="2"/>
              <a:buChar char="¡"/>
              <a:defRPr/>
            </a:pPr>
            <a:r>
              <a:rPr lang="en-US" sz="1200" dirty="0" err="1" smtClean="0"/>
              <a:t>Hệ</a:t>
            </a:r>
            <a:r>
              <a:rPr lang="en-US" sz="1200" dirty="0" smtClean="0"/>
              <a:t> </a:t>
            </a:r>
            <a:r>
              <a:rPr lang="en-US" sz="1200" dirty="0" err="1" smtClean="0"/>
              <a:t>thống</a:t>
            </a:r>
            <a:r>
              <a:rPr lang="en-US" sz="1200" dirty="0" smtClean="0"/>
              <a:t> </a:t>
            </a:r>
            <a:r>
              <a:rPr lang="en-US" sz="1200" dirty="0" err="1" smtClean="0"/>
              <a:t>cho</a:t>
            </a:r>
            <a:r>
              <a:rPr lang="en-US" sz="1200" dirty="0" smtClean="0"/>
              <a:t> </a:t>
            </a:r>
            <a:r>
              <a:rPr lang="en-US" sz="1200" dirty="0" err="1" smtClean="0"/>
              <a:t>phép</a:t>
            </a:r>
            <a:r>
              <a:rPr lang="en-US" sz="1200" dirty="0" smtClean="0"/>
              <a:t> </a:t>
            </a:r>
            <a:r>
              <a:rPr lang="en-US" sz="1200" dirty="0" err="1" smtClean="0"/>
              <a:t>tạo</a:t>
            </a:r>
            <a:r>
              <a:rPr lang="en-US" sz="1200" dirty="0" smtClean="0"/>
              <a:t> </a:t>
            </a:r>
            <a:r>
              <a:rPr lang="en-US" sz="1200" dirty="0" err="1" smtClean="0"/>
              <a:t>ra</a:t>
            </a:r>
            <a:r>
              <a:rPr lang="en-US" sz="1200" dirty="0" smtClean="0"/>
              <a:t> </a:t>
            </a:r>
            <a:r>
              <a:rPr lang="en-US" sz="1200" dirty="0" err="1" smtClean="0"/>
              <a:t>danh</a:t>
            </a:r>
            <a:r>
              <a:rPr lang="en-US" sz="1200" dirty="0" smtClean="0"/>
              <a:t> </a:t>
            </a:r>
            <a:r>
              <a:rPr lang="en-US" sz="1200" dirty="0" err="1" smtClean="0"/>
              <a:t>sách</a:t>
            </a:r>
            <a:r>
              <a:rPr lang="en-US" sz="1200" dirty="0" smtClean="0"/>
              <a:t> </a:t>
            </a:r>
            <a:r>
              <a:rPr lang="en-US" sz="1200" dirty="0" err="1" smtClean="0"/>
              <a:t>bệnh</a:t>
            </a:r>
            <a:r>
              <a:rPr lang="en-US" sz="1200" dirty="0" smtClean="0"/>
              <a:t> </a:t>
            </a:r>
            <a:r>
              <a:rPr lang="en-US" sz="1200" dirty="0" err="1" smtClean="0"/>
              <a:t>nhân</a:t>
            </a:r>
            <a:r>
              <a:rPr lang="en-US" sz="1200" dirty="0" smtClean="0"/>
              <a:t> </a:t>
            </a:r>
            <a:r>
              <a:rPr lang="en-US" sz="1200" dirty="0" err="1" smtClean="0"/>
              <a:t>có</a:t>
            </a:r>
            <a:r>
              <a:rPr lang="en-US" sz="1200" dirty="0" smtClean="0"/>
              <a:t> </a:t>
            </a:r>
            <a:r>
              <a:rPr lang="en-US" sz="1200" dirty="0" err="1" smtClean="0"/>
              <a:t>lịch</a:t>
            </a:r>
            <a:r>
              <a:rPr lang="en-US" sz="1200" dirty="0" smtClean="0"/>
              <a:t> </a:t>
            </a:r>
            <a:r>
              <a:rPr lang="en-US" sz="1200" dirty="0" err="1" smtClean="0"/>
              <a:t>khám</a:t>
            </a:r>
            <a:r>
              <a:rPr lang="en-US" sz="1200" dirty="0" smtClean="0"/>
              <a:t> </a:t>
            </a:r>
            <a:r>
              <a:rPr lang="en-US" sz="1200" dirty="0" err="1" smtClean="0"/>
              <a:t>tại</a:t>
            </a:r>
            <a:r>
              <a:rPr lang="en-US" sz="1200" dirty="0" smtClean="0"/>
              <a:t> </a:t>
            </a:r>
            <a:r>
              <a:rPr lang="en-US" sz="1200" dirty="0" err="1" smtClean="0"/>
              <a:t>mỗi</a:t>
            </a:r>
            <a:r>
              <a:rPr lang="en-US" sz="1200" dirty="0" smtClean="0"/>
              <a:t> </a:t>
            </a:r>
            <a:r>
              <a:rPr lang="en-US" sz="1200" dirty="0" err="1" smtClean="0"/>
              <a:t>phòng</a:t>
            </a:r>
            <a:r>
              <a:rPr lang="en-US" sz="1200" dirty="0" smtClean="0"/>
              <a:t> </a:t>
            </a:r>
            <a:r>
              <a:rPr lang="en-US" sz="1200" dirty="0" err="1" smtClean="0"/>
              <a:t>khám</a:t>
            </a:r>
            <a:r>
              <a:rPr lang="en-US" sz="1200" dirty="0" smtClean="0"/>
              <a:t>.</a:t>
            </a:r>
          </a:p>
          <a:p>
            <a:pPr marL="455371" indent="-316230">
              <a:lnSpc>
                <a:spcPct val="90000"/>
              </a:lnSpc>
              <a:spcBef>
                <a:spcPts val="1195"/>
              </a:spcBef>
              <a:buClr>
                <a:schemeClr val="hlink"/>
              </a:buClr>
              <a:buSzPct val="65000"/>
              <a:buFont typeface="Wingdings" pitchFamily="2" charset="2"/>
              <a:buChar char="¡"/>
              <a:defRPr/>
            </a:pPr>
            <a:r>
              <a:rPr lang="en-US" sz="1200" dirty="0" err="1" smtClean="0"/>
              <a:t>Mỗi</a:t>
            </a:r>
            <a:r>
              <a:rPr lang="en-US" sz="1200" dirty="0" smtClean="0"/>
              <a:t> </a:t>
            </a:r>
            <a:r>
              <a:rPr lang="en-US" sz="1200" dirty="0" err="1" smtClean="0"/>
              <a:t>nhân</a:t>
            </a:r>
            <a:r>
              <a:rPr lang="en-US" sz="1200" dirty="0" smtClean="0"/>
              <a:t> </a:t>
            </a:r>
            <a:r>
              <a:rPr lang="en-US" sz="1200" dirty="0" err="1" smtClean="0"/>
              <a:t>viên</a:t>
            </a:r>
            <a:r>
              <a:rPr lang="en-US" sz="1200" dirty="0" smtClean="0"/>
              <a:t> </a:t>
            </a:r>
            <a:r>
              <a:rPr lang="en-US" sz="1200" dirty="0" err="1" smtClean="0"/>
              <a:t>phòng</a:t>
            </a:r>
            <a:r>
              <a:rPr lang="en-US" sz="1200" dirty="0" smtClean="0"/>
              <a:t> </a:t>
            </a:r>
            <a:r>
              <a:rPr lang="en-US" sz="1200" dirty="0" err="1" smtClean="0"/>
              <a:t>khám</a:t>
            </a:r>
            <a:r>
              <a:rPr lang="en-US" sz="1200" dirty="0" smtClean="0"/>
              <a:t> </a:t>
            </a:r>
            <a:r>
              <a:rPr lang="en-US" sz="1200" dirty="0" err="1" smtClean="0"/>
              <a:t>được</a:t>
            </a:r>
            <a:r>
              <a:rPr lang="en-US" sz="1200" dirty="0" smtClean="0"/>
              <a:t> </a:t>
            </a:r>
            <a:r>
              <a:rPr lang="en-US" sz="1200" dirty="0" err="1" smtClean="0"/>
              <a:t>hệ</a:t>
            </a:r>
            <a:r>
              <a:rPr lang="en-US" sz="1200" dirty="0" smtClean="0"/>
              <a:t> </a:t>
            </a:r>
            <a:r>
              <a:rPr lang="en-US" sz="1200" dirty="0" err="1" smtClean="0"/>
              <a:t>thống</a:t>
            </a:r>
            <a:r>
              <a:rPr lang="en-US" sz="1200" dirty="0" smtClean="0"/>
              <a:t> </a:t>
            </a:r>
            <a:r>
              <a:rPr lang="en-US" sz="1200" dirty="0" err="1" smtClean="0"/>
              <a:t>định</a:t>
            </a:r>
            <a:r>
              <a:rPr lang="en-US" sz="1200" dirty="0" smtClean="0"/>
              <a:t> </a:t>
            </a:r>
            <a:r>
              <a:rPr lang="en-US" sz="1200" dirty="0" err="1" smtClean="0"/>
              <a:t>danh</a:t>
            </a:r>
            <a:r>
              <a:rPr lang="en-US" sz="1200" dirty="0" smtClean="0"/>
              <a:t> </a:t>
            </a:r>
            <a:r>
              <a:rPr lang="en-US" sz="1200" dirty="0" err="1" smtClean="0"/>
              <a:t>thông</a:t>
            </a:r>
            <a:r>
              <a:rPr lang="en-US" sz="1200" dirty="0" smtClean="0"/>
              <a:t> qua </a:t>
            </a:r>
            <a:r>
              <a:rPr lang="en-US" sz="1200" dirty="0" err="1" smtClean="0"/>
              <a:t>mã</a:t>
            </a:r>
            <a:r>
              <a:rPr lang="en-US" sz="1200" dirty="0" smtClean="0"/>
              <a:t> </a:t>
            </a:r>
            <a:r>
              <a:rPr lang="en-US" sz="1200" dirty="0" err="1" smtClean="0"/>
              <a:t>nhân</a:t>
            </a:r>
            <a:r>
              <a:rPr lang="en-US" sz="1200" dirty="0" smtClean="0"/>
              <a:t> </a:t>
            </a:r>
            <a:r>
              <a:rPr lang="en-US" sz="1200" dirty="0" err="1" smtClean="0"/>
              <a:t>viên</a:t>
            </a:r>
            <a:r>
              <a:rPr lang="en-US" sz="1200" dirty="0" smtClean="0"/>
              <a:t> </a:t>
            </a:r>
            <a:r>
              <a:rPr lang="en-US" sz="1200" dirty="0" err="1" smtClean="0"/>
              <a:t>gồm</a:t>
            </a:r>
            <a:r>
              <a:rPr lang="en-US" sz="1200" dirty="0" smtClean="0"/>
              <a:t> 8 </a:t>
            </a:r>
            <a:r>
              <a:rPr lang="en-US" sz="1200" dirty="0" err="1" smtClean="0"/>
              <a:t>ký</a:t>
            </a:r>
            <a:r>
              <a:rPr lang="en-US" sz="1200" dirty="0" smtClean="0"/>
              <a:t> </a:t>
            </a:r>
            <a:r>
              <a:rPr lang="en-US" sz="1200" dirty="0" err="1" smtClean="0"/>
              <a:t>tự</a:t>
            </a:r>
            <a:r>
              <a:rPr lang="en-US" sz="1200" dirty="0" smtClean="0"/>
              <a:t>.</a:t>
            </a:r>
            <a:endParaRPr lang="en-US" sz="1400" spc="-1" dirty="0" smtClean="0">
              <a:solidFill>
                <a:srgbClr val="000000"/>
              </a:solidFill>
              <a:uFill>
                <a:solidFill>
                  <a:srgbClr val="FFFFFF"/>
                </a:solidFill>
              </a:uFill>
            </a:endParaRPr>
          </a:p>
          <a:p>
            <a:pPr>
              <a:defRPr/>
            </a:pPr>
            <a:r>
              <a:rPr lang="en-US"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thêm</a:t>
            </a:r>
            <a:r>
              <a:rPr lang="en-US" baseline="0" dirty="0" smtClean="0"/>
              <a:t> </a:t>
            </a:r>
            <a:r>
              <a:rPr lang="en-US" baseline="0" dirty="0" err="1" smtClean="0"/>
              <a:t>về</a:t>
            </a:r>
            <a:r>
              <a:rPr lang="en-US" baseline="0" dirty="0" smtClean="0"/>
              <a:t> </a:t>
            </a:r>
            <a:r>
              <a:rPr lang="en-US" dirty="0" err="1" smtClean="0"/>
              <a:t>ví</a:t>
            </a:r>
            <a:r>
              <a:rPr lang="en-US" dirty="0" smtClean="0"/>
              <a:t> </a:t>
            </a:r>
            <a:r>
              <a:rPr lang="en-US" dirty="0" err="1" smtClean="0"/>
              <a:t>dụ</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phòng</a:t>
            </a:r>
            <a:r>
              <a:rPr lang="en-US" dirty="0" smtClean="0"/>
              <a:t> </a:t>
            </a:r>
            <a:r>
              <a:rPr lang="en-US" dirty="0" err="1" smtClean="0"/>
              <a:t>khám</a:t>
            </a:r>
            <a:r>
              <a:rPr lang="en-US" dirty="0" smtClean="0"/>
              <a:t> </a:t>
            </a:r>
            <a:r>
              <a:rPr lang="en-US" dirty="0" err="1" smtClean="0"/>
              <a:t>này</a:t>
            </a:r>
            <a:r>
              <a:rPr lang="en-US" baseline="0" dirty="0" smtClean="0"/>
              <a:t> </a:t>
            </a:r>
            <a:r>
              <a:rPr lang="en-US" dirty="0" smtClean="0"/>
              <a:t>(</a:t>
            </a:r>
            <a:r>
              <a:rPr lang="en-US" sz="1100" dirty="0" smtClean="0">
                <a:latin typeface="+mn-lt"/>
                <a:cs typeface="+mn-cs"/>
              </a:rPr>
              <a:t>MHC-PMS) qua </a:t>
            </a:r>
            <a:r>
              <a:rPr lang="en-US" sz="1100" baseline="0" dirty="0" err="1" smtClean="0">
                <a:latin typeface="+mn-lt"/>
                <a:cs typeface="+mn-cs"/>
              </a:rPr>
              <a:t>nguồn</a:t>
            </a:r>
            <a:r>
              <a:rPr lang="en-US" sz="1100" baseline="0" dirty="0" smtClean="0">
                <a:latin typeface="+mn-lt"/>
                <a:cs typeface="+mn-cs"/>
              </a:rPr>
              <a:t> </a:t>
            </a:r>
            <a:r>
              <a:rPr lang="en-US" sz="1100" baseline="0" dirty="0" err="1" smtClean="0">
                <a:latin typeface="+mn-lt"/>
                <a:cs typeface="+mn-cs"/>
              </a:rPr>
              <a:t>t</a:t>
            </a:r>
            <a:r>
              <a:rPr lang="en-US" dirty="0" err="1" smtClean="0"/>
              <a:t>ài</a:t>
            </a:r>
            <a:r>
              <a:rPr lang="en-US" dirty="0" smtClean="0"/>
              <a:t> </a:t>
            </a:r>
            <a:r>
              <a:rPr lang="en-US" dirty="0" err="1" smtClean="0"/>
              <a:t>liệu</a:t>
            </a:r>
            <a:r>
              <a:rPr lang="en-US" baseline="0" dirty="0" smtClean="0"/>
              <a:t> </a:t>
            </a:r>
            <a:r>
              <a:rPr lang="en-US" baseline="0" dirty="0" err="1" smtClean="0"/>
              <a:t>tham</a:t>
            </a:r>
            <a:r>
              <a:rPr lang="en-US" baseline="0" dirty="0" smtClean="0"/>
              <a:t> </a:t>
            </a:r>
            <a:r>
              <a:rPr lang="en-US" baseline="0" dirty="0" err="1" smtClean="0"/>
              <a:t>khảo</a:t>
            </a:r>
            <a:r>
              <a:rPr lang="en-US" baseline="0" dirty="0" smtClean="0"/>
              <a:t> </a:t>
            </a:r>
            <a:r>
              <a:rPr lang="en-US" dirty="0" err="1" smtClean="0"/>
              <a:t>Sommerville</a:t>
            </a:r>
            <a:r>
              <a:rPr lang="en-US" baseline="0" dirty="0" smtClean="0"/>
              <a:t> </a:t>
            </a:r>
            <a:r>
              <a:rPr lang="en-US" baseline="0" dirty="0" err="1" smtClean="0"/>
              <a:t>bản</a:t>
            </a:r>
            <a:r>
              <a:rPr lang="en-US" baseline="0" dirty="0" smtClean="0"/>
              <a:t> 9, </a:t>
            </a:r>
            <a:r>
              <a:rPr lang="en-US" dirty="0" err="1" smtClean="0"/>
              <a:t>trang</a:t>
            </a:r>
            <a:r>
              <a:rPr lang="en-US" dirty="0" smtClean="0"/>
              <a:t> 86.</a:t>
            </a:r>
            <a:endParaRPr lang="en-US" dirty="0"/>
          </a:p>
        </p:txBody>
      </p:sp>
      <p:sp>
        <p:nvSpPr>
          <p:cNvPr id="39940"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F811CA-3FF0-4A10-9E72-F33ACBB2D8B9}"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p:spPr>
        <p:txBody>
          <a:bodyPr/>
          <a:lstStyle/>
          <a:p>
            <a:r>
              <a:rPr lang="en-US" smtClean="0"/>
              <a:t>Có hai nhóm yêu cầu phi chức năng chính bao gồm các ràng buộc về sản phẩm và các ràng buộc về quy trình. Các ràng buộc về độ tin cậy, thời gian phản hồi hay các ràng buộc về lưu trữ thuộc cũng như các ràng buộc khác về hoạt động của hệ thống là các ràng buộc về sản phẩm. Các ràng buộc về ngôn ngữ và môi trường lập trình, quy trình và phương pháp phát triển, thời gian và chi phí dự án hay các ràng buộc khác đặt ra cho dự án phát triển được gọi là các ràng buộc về quy trình. Có những yêu câu phi chức năng là thiết yếu, quan trọng hơn cả yêu cầu chức năng, bởi vì một khi các yêu cầu đó không được thỏa mãn thì hệ thống sẽ trở nên vô dụng.</a:t>
            </a:r>
          </a:p>
        </p:txBody>
      </p:sp>
      <p:sp>
        <p:nvSpPr>
          <p:cNvPr id="40964"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C8B3D30-3229-4130-8056-DC43424AC6D0}" type="slidenum">
              <a:rPr lang="tr-TR" smtClean="0"/>
              <a:pPr eaLnBrk="1" hangingPunct="1"/>
              <a:t>11</a:t>
            </a:fld>
            <a:endParaRPr lang="tr-T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p:spPr>
        <p:txBody>
          <a:bodyPr/>
          <a:lstStyle/>
          <a:p>
            <a:r>
              <a:rPr lang="en-US" dirty="0" err="1" smtClean="0"/>
              <a:t>Dưới</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phi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thông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phòng</a:t>
            </a:r>
            <a:r>
              <a:rPr lang="en-US" baseline="0" dirty="0" smtClean="0"/>
              <a:t> </a:t>
            </a:r>
            <a:r>
              <a:rPr lang="en-US" baseline="0" dirty="0" err="1" smtClean="0"/>
              <a:t>khám</a:t>
            </a:r>
            <a:r>
              <a:rPr lang="en-US" baseline="0" dirty="0" smtClean="0"/>
              <a:t>:</a:t>
            </a:r>
          </a:p>
          <a:p>
            <a:pPr marL="171450" indent="-171450">
              <a:lnSpc>
                <a:spcPct val="90000"/>
              </a:lnSpc>
              <a:spcBef>
                <a:spcPts val="1195"/>
              </a:spcBef>
              <a:buClr>
                <a:schemeClr val="accent1"/>
              </a:buClr>
              <a:buSzPct val="70000"/>
              <a:buFontTx/>
              <a:buChar char="-"/>
              <a:defRPr/>
            </a:pPr>
            <a:r>
              <a:rPr lang="en-US" sz="1200" dirty="0" err="1" smtClean="0"/>
              <a:t>Hệ</a:t>
            </a:r>
            <a:r>
              <a:rPr lang="en-US" sz="1200" dirty="0" smtClean="0"/>
              <a:t> </a:t>
            </a:r>
            <a:r>
              <a:rPr lang="en-US" sz="1200" dirty="0" err="1" smtClean="0"/>
              <a:t>thống</a:t>
            </a:r>
            <a:r>
              <a:rPr lang="en-US" sz="1200" dirty="0" smtClean="0"/>
              <a:t> </a:t>
            </a:r>
            <a:r>
              <a:rPr lang="en-US" sz="1200" dirty="0" err="1" smtClean="0"/>
              <a:t>luôn</a:t>
            </a:r>
            <a:r>
              <a:rPr lang="en-US" sz="1200" dirty="0" smtClean="0"/>
              <a:t> ở </a:t>
            </a:r>
            <a:r>
              <a:rPr lang="en-US" sz="1200" dirty="0" err="1" smtClean="0"/>
              <a:t>trạng</a:t>
            </a:r>
            <a:r>
              <a:rPr lang="en-US" sz="1200" dirty="0" smtClean="0"/>
              <a:t> </a:t>
            </a:r>
            <a:r>
              <a:rPr lang="en-US" sz="1200" dirty="0" err="1" smtClean="0"/>
              <a:t>thái</a:t>
            </a:r>
            <a:r>
              <a:rPr lang="en-US" sz="1200" dirty="0" smtClean="0"/>
              <a:t> </a:t>
            </a:r>
            <a:r>
              <a:rPr lang="en-US" sz="1200" dirty="0" err="1" smtClean="0"/>
              <a:t>sẵn</a:t>
            </a:r>
            <a:r>
              <a:rPr lang="en-US" sz="1200" dirty="0" smtClean="0"/>
              <a:t> </a:t>
            </a:r>
            <a:r>
              <a:rPr lang="en-US" sz="1200" dirty="0" err="1" smtClean="0"/>
              <a:t>sàng</a:t>
            </a:r>
            <a:r>
              <a:rPr lang="en-US" sz="1200" dirty="0" smtClean="0"/>
              <a:t> </a:t>
            </a:r>
            <a:r>
              <a:rPr lang="en-US" sz="1200" dirty="0" err="1" smtClean="0"/>
              <a:t>phục</a:t>
            </a:r>
            <a:r>
              <a:rPr lang="en-US" sz="1200" dirty="0" smtClean="0"/>
              <a:t> </a:t>
            </a:r>
            <a:r>
              <a:rPr lang="en-US" sz="1200" dirty="0" err="1" smtClean="0"/>
              <a:t>vụ</a:t>
            </a:r>
            <a:r>
              <a:rPr lang="en-US" sz="1200" dirty="0" smtClean="0"/>
              <a:t> </a:t>
            </a:r>
            <a:r>
              <a:rPr lang="en-US" sz="1200" dirty="0" err="1" smtClean="0"/>
              <a:t>trong</a:t>
            </a:r>
            <a:r>
              <a:rPr lang="en-US" sz="1200" dirty="0" smtClean="0"/>
              <a:t> </a:t>
            </a:r>
            <a:r>
              <a:rPr lang="en-US" sz="1200" dirty="0" err="1" smtClean="0"/>
              <a:t>giờ</a:t>
            </a:r>
            <a:r>
              <a:rPr lang="en-US" sz="1200" dirty="0" smtClean="0"/>
              <a:t> </a:t>
            </a:r>
            <a:r>
              <a:rPr lang="en-US" sz="1200" dirty="0" err="1" smtClean="0"/>
              <a:t>hành</a:t>
            </a:r>
            <a:r>
              <a:rPr lang="en-US" sz="1200" dirty="0" smtClean="0"/>
              <a:t> </a:t>
            </a:r>
            <a:r>
              <a:rPr lang="en-US" sz="1200" dirty="0" err="1" smtClean="0"/>
              <a:t>chính</a:t>
            </a:r>
            <a:r>
              <a:rPr lang="en-US" sz="1200" dirty="0" smtClean="0"/>
              <a:t> (8h30-17h30) </a:t>
            </a:r>
            <a:r>
              <a:rPr lang="en-US" sz="1200" dirty="0" err="1" smtClean="0"/>
              <a:t>từ</a:t>
            </a:r>
            <a:r>
              <a:rPr lang="en-US" sz="1200" dirty="0" smtClean="0"/>
              <a:t> </a:t>
            </a:r>
            <a:r>
              <a:rPr lang="en-US" sz="1200" dirty="0" err="1" smtClean="0"/>
              <a:t>thứ</a:t>
            </a:r>
            <a:r>
              <a:rPr lang="en-US" sz="1200" dirty="0" smtClean="0"/>
              <a:t> 2 </a:t>
            </a:r>
            <a:r>
              <a:rPr lang="en-US" sz="1200" dirty="0" err="1" smtClean="0"/>
              <a:t>đến</a:t>
            </a:r>
            <a:r>
              <a:rPr lang="en-US" sz="1200" dirty="0" smtClean="0"/>
              <a:t> </a:t>
            </a:r>
            <a:r>
              <a:rPr lang="en-US" sz="1200" dirty="0" err="1" smtClean="0"/>
              <a:t>thứ</a:t>
            </a:r>
            <a:r>
              <a:rPr lang="en-US" sz="1200" dirty="0" smtClean="0"/>
              <a:t> 6 </a:t>
            </a:r>
            <a:r>
              <a:rPr lang="en-US" sz="1200" dirty="0" err="1" smtClean="0"/>
              <a:t>hàng</a:t>
            </a:r>
            <a:r>
              <a:rPr lang="en-US" sz="1200" dirty="0" smtClean="0"/>
              <a:t> </a:t>
            </a:r>
            <a:r>
              <a:rPr lang="en-US" sz="1200" dirty="0" err="1" smtClean="0"/>
              <a:t>tuần</a:t>
            </a:r>
            <a:r>
              <a:rPr lang="en-US" sz="1200" dirty="0" smtClean="0"/>
              <a:t>. </a:t>
            </a:r>
            <a:r>
              <a:rPr lang="en-US" sz="1200" dirty="0" err="1" smtClean="0"/>
              <a:t>Trong</a:t>
            </a:r>
            <a:r>
              <a:rPr lang="en-US" sz="1200" dirty="0" smtClean="0"/>
              <a:t> </a:t>
            </a:r>
            <a:r>
              <a:rPr lang="en-US" sz="1200" dirty="0" err="1" smtClean="0"/>
              <a:t>khoảng</a:t>
            </a:r>
            <a:r>
              <a:rPr lang="en-US" sz="1200" dirty="0" smtClean="0"/>
              <a:t> </a:t>
            </a:r>
            <a:r>
              <a:rPr lang="en-US" sz="1200" dirty="0" err="1" smtClean="0"/>
              <a:t>thời</a:t>
            </a:r>
            <a:r>
              <a:rPr lang="en-US" sz="1200" dirty="0" smtClean="0"/>
              <a:t> </a:t>
            </a:r>
            <a:r>
              <a:rPr lang="en-US" sz="1200" dirty="0" err="1" smtClean="0"/>
              <a:t>gian</a:t>
            </a:r>
            <a:r>
              <a:rPr lang="en-US" sz="1200" dirty="0" smtClean="0"/>
              <a:t> </a:t>
            </a:r>
            <a:r>
              <a:rPr lang="en-US" sz="1200" dirty="0" err="1" smtClean="0"/>
              <a:t>đó</a:t>
            </a:r>
            <a:r>
              <a:rPr lang="en-US" sz="1200" dirty="0" smtClean="0"/>
              <a:t>, </a:t>
            </a:r>
            <a:r>
              <a:rPr lang="en-US" sz="1200" dirty="0" err="1" smtClean="0"/>
              <a:t>hệ</a:t>
            </a:r>
            <a:r>
              <a:rPr lang="en-US" sz="1200" dirty="0" smtClean="0"/>
              <a:t> </a:t>
            </a:r>
            <a:r>
              <a:rPr lang="en-US" sz="1200" dirty="0" err="1" smtClean="0"/>
              <a:t>thống</a:t>
            </a:r>
            <a:r>
              <a:rPr lang="en-US" sz="1200" dirty="0" smtClean="0"/>
              <a:t> </a:t>
            </a:r>
            <a:r>
              <a:rPr lang="en-US" sz="1200" dirty="0" err="1" smtClean="0"/>
              <a:t>chỉ</a:t>
            </a:r>
            <a:r>
              <a:rPr lang="en-US" sz="1200" dirty="0" smtClean="0"/>
              <a:t> </a:t>
            </a:r>
            <a:r>
              <a:rPr lang="en-US" sz="1200" dirty="0" err="1" smtClean="0"/>
              <a:t>được</a:t>
            </a:r>
            <a:r>
              <a:rPr lang="en-US" sz="1200" dirty="0" smtClean="0"/>
              <a:t> </a:t>
            </a:r>
            <a:r>
              <a:rPr lang="en-US" sz="1200" dirty="0" err="1" smtClean="0"/>
              <a:t>ngừng</a:t>
            </a:r>
            <a:r>
              <a:rPr lang="en-US" sz="1200" dirty="0" smtClean="0"/>
              <a:t> </a:t>
            </a:r>
            <a:r>
              <a:rPr lang="en-US" sz="1200" dirty="0" err="1" smtClean="0"/>
              <a:t>phục</a:t>
            </a:r>
            <a:r>
              <a:rPr lang="en-US" sz="1200" dirty="0" smtClean="0"/>
              <a:t> </a:t>
            </a:r>
            <a:r>
              <a:rPr lang="en-US" sz="1200" dirty="0" err="1" smtClean="0"/>
              <a:t>vụ</a:t>
            </a:r>
            <a:r>
              <a:rPr lang="en-US" sz="1200" dirty="0" smtClean="0"/>
              <a:t> </a:t>
            </a:r>
            <a:r>
              <a:rPr lang="en-US" sz="1200" dirty="0" err="1" smtClean="0"/>
              <a:t>không</a:t>
            </a:r>
            <a:r>
              <a:rPr lang="en-US" sz="1200" dirty="0" smtClean="0"/>
              <a:t> </a:t>
            </a:r>
            <a:r>
              <a:rPr lang="en-US" sz="1200" dirty="0" err="1" smtClean="0"/>
              <a:t>quá</a:t>
            </a:r>
            <a:r>
              <a:rPr lang="en-US" sz="1200" dirty="0" smtClean="0"/>
              <a:t> 5 </a:t>
            </a:r>
            <a:r>
              <a:rPr lang="en-US" sz="1200" dirty="0" err="1" smtClean="0"/>
              <a:t>giây</a:t>
            </a:r>
            <a:r>
              <a:rPr lang="en-US" sz="1200" dirty="0" smtClean="0"/>
              <a:t> </a:t>
            </a:r>
            <a:r>
              <a:rPr lang="en-US" sz="1200" dirty="0" err="1" smtClean="0"/>
              <a:t>trong</a:t>
            </a:r>
            <a:r>
              <a:rPr lang="en-US" sz="1200" dirty="0" smtClean="0"/>
              <a:t> </a:t>
            </a:r>
            <a:r>
              <a:rPr lang="en-US" sz="1200" dirty="0" err="1" smtClean="0"/>
              <a:t>một</a:t>
            </a:r>
            <a:r>
              <a:rPr lang="en-US" sz="1200" dirty="0" smtClean="0"/>
              <a:t> </a:t>
            </a:r>
            <a:r>
              <a:rPr lang="en-US" sz="1200" dirty="0" err="1" smtClean="0"/>
              <a:t>ngày</a:t>
            </a:r>
            <a:r>
              <a:rPr lang="en-US" sz="1200" dirty="0" smtClean="0"/>
              <a:t>.</a:t>
            </a:r>
          </a:p>
          <a:p>
            <a:pPr marL="171450" indent="-171450">
              <a:lnSpc>
                <a:spcPct val="90000"/>
              </a:lnSpc>
              <a:spcBef>
                <a:spcPts val="1195"/>
              </a:spcBef>
              <a:buClr>
                <a:schemeClr val="accent1"/>
              </a:buClr>
              <a:buSzPct val="70000"/>
              <a:buFontTx/>
              <a:buChar char="-"/>
              <a:defRPr/>
            </a:pPr>
            <a:r>
              <a:rPr lang="en-US" sz="1200" dirty="0" err="1" smtClean="0"/>
              <a:t>Người</a:t>
            </a:r>
            <a:r>
              <a:rPr lang="en-US" sz="1200" dirty="0" smtClean="0"/>
              <a:t> </a:t>
            </a:r>
            <a:r>
              <a:rPr lang="en-US" sz="1200" dirty="0" err="1" smtClean="0"/>
              <a:t>dùng</a:t>
            </a:r>
            <a:r>
              <a:rPr lang="en-US" sz="1200" dirty="0" smtClean="0"/>
              <a:t> </a:t>
            </a:r>
            <a:r>
              <a:rPr lang="en-US" sz="1200" dirty="0" err="1" smtClean="0"/>
              <a:t>hệ</a:t>
            </a:r>
            <a:r>
              <a:rPr lang="en-US" sz="1200" dirty="0" smtClean="0"/>
              <a:t> </a:t>
            </a:r>
            <a:r>
              <a:rPr lang="en-US" sz="1200" dirty="0" err="1" smtClean="0"/>
              <a:t>thống</a:t>
            </a:r>
            <a:r>
              <a:rPr lang="en-US" sz="1200" dirty="0" smtClean="0"/>
              <a:t> </a:t>
            </a:r>
            <a:r>
              <a:rPr lang="en-US" sz="1200" dirty="0" err="1" smtClean="0"/>
              <a:t>sẽ</a:t>
            </a:r>
            <a:r>
              <a:rPr lang="en-US" sz="1200" dirty="0" smtClean="0"/>
              <a:t> </a:t>
            </a:r>
            <a:r>
              <a:rPr lang="en-US" sz="1200" dirty="0" err="1" smtClean="0"/>
              <a:t>được</a:t>
            </a:r>
            <a:r>
              <a:rPr lang="en-US" sz="1200" dirty="0" smtClean="0"/>
              <a:t> </a:t>
            </a:r>
            <a:r>
              <a:rPr lang="en-US" sz="1200" dirty="0" err="1" smtClean="0"/>
              <a:t>xác</a:t>
            </a:r>
            <a:r>
              <a:rPr lang="en-US" sz="1200" dirty="0" smtClean="0"/>
              <a:t> </a:t>
            </a:r>
            <a:r>
              <a:rPr lang="en-US" sz="1200" dirty="0" err="1" smtClean="0"/>
              <a:t>thực</a:t>
            </a:r>
            <a:r>
              <a:rPr lang="en-US" sz="1200" dirty="0" smtClean="0"/>
              <a:t> </a:t>
            </a:r>
            <a:r>
              <a:rPr lang="en-US" sz="1200" dirty="0" err="1" smtClean="0"/>
              <a:t>bằng</a:t>
            </a:r>
            <a:r>
              <a:rPr lang="en-US" sz="1200" dirty="0" smtClean="0"/>
              <a:t> </a:t>
            </a:r>
            <a:r>
              <a:rPr lang="en-US" sz="1200" dirty="0" err="1" smtClean="0"/>
              <a:t>thẻ</a:t>
            </a:r>
            <a:r>
              <a:rPr lang="en-US" sz="1200" dirty="0" smtClean="0"/>
              <a:t> </a:t>
            </a:r>
            <a:r>
              <a:rPr lang="en-US" sz="1200" dirty="0" err="1" smtClean="0"/>
              <a:t>bảo</a:t>
            </a:r>
            <a:r>
              <a:rPr lang="en-US" sz="1200" dirty="0" smtClean="0"/>
              <a:t> </a:t>
            </a:r>
            <a:r>
              <a:rPr lang="en-US" sz="1200" dirty="0" err="1" smtClean="0"/>
              <a:t>hiểm</a:t>
            </a:r>
            <a:r>
              <a:rPr lang="en-US" sz="1200" dirty="0" smtClean="0"/>
              <a:t> y </a:t>
            </a:r>
            <a:r>
              <a:rPr lang="en-US" sz="1200" dirty="0" err="1" smtClean="0"/>
              <a:t>tế</a:t>
            </a:r>
            <a:r>
              <a:rPr lang="en-US" sz="1200" dirty="0" smtClean="0"/>
              <a:t>.</a:t>
            </a:r>
          </a:p>
          <a:p>
            <a:pPr marL="171450" indent="-171450">
              <a:lnSpc>
                <a:spcPct val="90000"/>
              </a:lnSpc>
              <a:spcBef>
                <a:spcPts val="1195"/>
              </a:spcBef>
              <a:buClr>
                <a:schemeClr val="accent1"/>
              </a:buClr>
              <a:buSzPct val="70000"/>
              <a:buFontTx/>
              <a:buChar char="-"/>
              <a:defRPr/>
            </a:pPr>
            <a:r>
              <a:rPr lang="en-US" sz="1200" dirty="0" err="1" smtClean="0"/>
              <a:t>Hệ</a:t>
            </a:r>
            <a:r>
              <a:rPr lang="en-US" sz="1200" dirty="0" smtClean="0"/>
              <a:t> </a:t>
            </a:r>
            <a:r>
              <a:rPr lang="en-US" sz="1200" dirty="0" err="1" smtClean="0"/>
              <a:t>thống</a:t>
            </a:r>
            <a:r>
              <a:rPr lang="en-US" sz="1200" dirty="0" smtClean="0"/>
              <a:t> </a:t>
            </a:r>
            <a:r>
              <a:rPr lang="en-US" sz="1200" dirty="0" err="1" smtClean="0"/>
              <a:t>vận</a:t>
            </a:r>
            <a:r>
              <a:rPr lang="en-US" sz="1200" dirty="0" smtClean="0"/>
              <a:t> </a:t>
            </a:r>
            <a:r>
              <a:rPr lang="en-US" sz="1200" dirty="0" err="1" smtClean="0"/>
              <a:t>hành</a:t>
            </a:r>
            <a:r>
              <a:rPr lang="en-US" sz="1200" dirty="0" smtClean="0"/>
              <a:t> </a:t>
            </a:r>
            <a:r>
              <a:rPr lang="en-US" sz="1200" dirty="0" err="1" smtClean="0"/>
              <a:t>và</a:t>
            </a:r>
            <a:r>
              <a:rPr lang="en-US" sz="1200" dirty="0" smtClean="0"/>
              <a:t> </a:t>
            </a:r>
            <a:r>
              <a:rPr lang="en-US" sz="1200" dirty="0" err="1" smtClean="0"/>
              <a:t>tuân</a:t>
            </a:r>
            <a:r>
              <a:rPr lang="en-US" sz="1200" dirty="0" smtClean="0"/>
              <a:t> </a:t>
            </a:r>
            <a:r>
              <a:rPr lang="en-US" sz="1200" dirty="0" err="1" smtClean="0"/>
              <a:t>thủ</a:t>
            </a:r>
            <a:r>
              <a:rPr lang="en-US" sz="1200" dirty="0" smtClean="0"/>
              <a:t> </a:t>
            </a:r>
            <a:r>
              <a:rPr lang="en-US" sz="1200" dirty="0" err="1" smtClean="0"/>
              <a:t>theo</a:t>
            </a:r>
            <a:r>
              <a:rPr lang="en-US" sz="1200" dirty="0" smtClean="0"/>
              <a:t> </a:t>
            </a:r>
            <a:r>
              <a:rPr lang="en-US" sz="1200" dirty="0" err="1" smtClean="0"/>
              <a:t>điều</a:t>
            </a:r>
            <a:r>
              <a:rPr lang="en-US" sz="1200" dirty="0" smtClean="0"/>
              <a:t> </a:t>
            </a:r>
            <a:r>
              <a:rPr lang="en-US" sz="1200" dirty="0" err="1" smtClean="0"/>
              <a:t>luật</a:t>
            </a:r>
            <a:r>
              <a:rPr lang="en-US" sz="1200" dirty="0" smtClean="0"/>
              <a:t> </a:t>
            </a:r>
            <a:r>
              <a:rPr lang="en-GB" sz="1200" dirty="0" smtClean="0"/>
              <a:t>HStan-03-2006-priv.</a:t>
            </a:r>
            <a:endParaRPr lang="en-US" sz="1200" dirty="0" smtClean="0"/>
          </a:p>
          <a:p>
            <a:endParaRPr lang="en-US" dirty="0" smtClean="0"/>
          </a:p>
        </p:txBody>
      </p:sp>
      <p:sp>
        <p:nvSpPr>
          <p:cNvPr id="4198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98E87C-3B63-41F7-B0C6-026FAEA23B02}" type="slidenum">
              <a:rPr lang="tr-TR" smtClean="0"/>
              <a:pPr eaLnBrk="1" hangingPunct="1"/>
              <a:t>12</a:t>
            </a:fld>
            <a:endParaRPr lang="tr-T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p:spPr>
        <p:txBody>
          <a:bodyPr/>
          <a:lstStyle/>
          <a:p>
            <a:r>
              <a:rPr lang="en-US" dirty="0" err="1" smtClean="0"/>
              <a:t>Một</a:t>
            </a:r>
            <a:r>
              <a:rPr lang="en-US" dirty="0" smtClean="0"/>
              <a:t> </a:t>
            </a:r>
            <a:r>
              <a:rPr lang="en-US" dirty="0" err="1" smtClean="0"/>
              <a:t>cách</a:t>
            </a:r>
            <a:r>
              <a:rPr lang="en-US" dirty="0" smtClean="0"/>
              <a:t> </a:t>
            </a:r>
            <a:r>
              <a:rPr lang="en-US" dirty="0" err="1" smtClean="0"/>
              <a:t>tổng</a:t>
            </a:r>
            <a:r>
              <a:rPr lang="en-US" dirty="0" smtClean="0"/>
              <a:t> </a:t>
            </a:r>
            <a:r>
              <a:rPr lang="en-US" dirty="0" err="1" smtClean="0"/>
              <a:t>thể</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phi </a:t>
            </a:r>
            <a:r>
              <a:rPr lang="en-US" dirty="0" err="1" smtClean="0"/>
              <a:t>chức</a:t>
            </a:r>
            <a:r>
              <a:rPr lang="en-US" dirty="0" smtClean="0"/>
              <a:t> </a:t>
            </a:r>
            <a:r>
              <a:rPr lang="en-US" dirty="0" err="1" smtClean="0"/>
              <a:t>năng</a:t>
            </a:r>
            <a:r>
              <a:rPr lang="en-US" dirty="0" smtClean="0"/>
              <a:t> </a:t>
            </a:r>
            <a:r>
              <a:rPr lang="en-US" dirty="0" err="1" smtClean="0"/>
              <a:t>được</a:t>
            </a:r>
            <a:r>
              <a:rPr lang="en-US" dirty="0" smtClean="0"/>
              <a:t> </a:t>
            </a:r>
            <a:r>
              <a:rPr lang="en-US" dirty="0" err="1" smtClean="0"/>
              <a:t>phân</a:t>
            </a:r>
            <a:r>
              <a:rPr lang="en-US" dirty="0" smtClean="0"/>
              <a:t> </a:t>
            </a:r>
            <a:r>
              <a:rPr lang="en-US" dirty="0" err="1" smtClean="0"/>
              <a:t>loại</a:t>
            </a:r>
            <a:r>
              <a:rPr lang="en-US" dirty="0" smtClean="0"/>
              <a:t> </a:t>
            </a:r>
            <a:r>
              <a:rPr lang="en-US" dirty="0" err="1" smtClean="0"/>
              <a:t>theo</a:t>
            </a:r>
            <a:r>
              <a:rPr lang="en-US" dirty="0" smtClean="0"/>
              <a:t> </a:t>
            </a:r>
            <a:r>
              <a:rPr lang="en-US" dirty="0" err="1" smtClean="0"/>
              <a:t>như</a:t>
            </a:r>
            <a:r>
              <a:rPr lang="en-US" dirty="0" smtClean="0"/>
              <a:t> </a:t>
            </a:r>
            <a:r>
              <a:rPr lang="en-US" dirty="0" err="1" smtClean="0"/>
              <a:t>hình</a:t>
            </a:r>
            <a:r>
              <a:rPr lang="en-US" dirty="0" smtClean="0"/>
              <a:t> </a:t>
            </a:r>
            <a:r>
              <a:rPr lang="en-US" dirty="0" err="1" smtClean="0"/>
              <a:t>vẽ</a:t>
            </a:r>
            <a:r>
              <a:rPr lang="en-US" dirty="0" smtClean="0"/>
              <a:t>. Theo </a:t>
            </a:r>
            <a:r>
              <a:rPr lang="en-US" dirty="0" err="1" smtClean="0"/>
              <a:t>đó</a:t>
            </a:r>
            <a:r>
              <a:rPr lang="en-US" dirty="0" smtClean="0"/>
              <a: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phi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chia </a:t>
            </a:r>
            <a:r>
              <a:rPr lang="en-US" baseline="0" dirty="0" err="1" smtClean="0"/>
              <a:t>thành</a:t>
            </a:r>
            <a:r>
              <a:rPr lang="en-US" baseline="0" dirty="0" smtClean="0"/>
              <a:t> </a:t>
            </a:r>
            <a:r>
              <a:rPr lang="en-US" baseline="0" dirty="0" err="1" smtClean="0"/>
              <a:t>ba</a:t>
            </a:r>
            <a:r>
              <a:rPr lang="en-US" baseline="0" dirty="0" smtClean="0"/>
              <a:t> </a:t>
            </a:r>
            <a:r>
              <a:rPr lang="en-US" baseline="0" dirty="0" err="1" smtClean="0"/>
              <a:t>nhóm</a:t>
            </a:r>
            <a:r>
              <a:rPr lang="en-US" baseline="0" dirty="0" smtClean="0"/>
              <a:t> </a:t>
            </a:r>
            <a:r>
              <a:rPr lang="en-US" baseline="0" dirty="0" err="1" smtClean="0"/>
              <a:t>chính</a:t>
            </a:r>
            <a:r>
              <a:rPr lang="en-US" baseline="0" dirty="0" smtClean="0"/>
              <a:t>: </a:t>
            </a:r>
          </a:p>
          <a:p>
            <a:endParaRPr lang="en-US" baseline="0" dirty="0" smtClean="0"/>
          </a:p>
          <a:p>
            <a:pPr marL="171450" indent="-171450">
              <a:buFontTx/>
              <a:buChar char="-"/>
            </a:pPr>
            <a:r>
              <a:rPr lang="en-US" baseline="0" dirty="0" err="1" smtClean="0"/>
              <a:t>Nhóm</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sản</a:t>
            </a:r>
            <a:r>
              <a:rPr lang="en-US" baseline="0" dirty="0" smtClean="0"/>
              <a:t> </a:t>
            </a:r>
            <a:r>
              <a:rPr lang="en-US" baseline="0" dirty="0" err="1" smtClean="0"/>
              <a:t>phẩm</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như</a:t>
            </a:r>
            <a:r>
              <a:rPr lang="en-US" baseline="0" dirty="0" smtClean="0"/>
              <a:t> </a:t>
            </a:r>
            <a:r>
              <a:rPr lang="en-US" baseline="0" dirty="0" err="1" smtClean="0"/>
              <a:t>tính</a:t>
            </a:r>
            <a:r>
              <a:rPr lang="en-US" baseline="0" dirty="0" smtClean="0"/>
              <a:t> </a:t>
            </a:r>
            <a:r>
              <a:rPr lang="en-US" baseline="0" dirty="0" err="1" smtClean="0"/>
              <a:t>dùng</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tính</a:t>
            </a:r>
            <a:r>
              <a:rPr lang="en-US" baseline="0" dirty="0" smtClean="0"/>
              <a:t> tin </a:t>
            </a:r>
            <a:r>
              <a:rPr lang="en-US" baseline="0" dirty="0" err="1" smtClean="0"/>
              <a:t>cậy</a:t>
            </a:r>
            <a:r>
              <a:rPr lang="en-US" baseline="0" dirty="0" smtClean="0"/>
              <a:t> </a:t>
            </a:r>
            <a:r>
              <a:rPr lang="en-US" baseline="0" dirty="0" err="1" smtClean="0"/>
              <a:t>và</a:t>
            </a:r>
            <a:r>
              <a:rPr lang="en-US" baseline="0" dirty="0" smtClean="0"/>
              <a:t> </a:t>
            </a:r>
            <a:r>
              <a:rPr lang="en-US" baseline="0" dirty="0" err="1" smtClean="0"/>
              <a:t>tính</a:t>
            </a:r>
            <a:r>
              <a:rPr lang="en-US" baseline="0" dirty="0" smtClean="0"/>
              <a:t> an </a:t>
            </a:r>
            <a:r>
              <a:rPr lang="en-US" baseline="0" dirty="0" err="1" smtClean="0"/>
              <a:t>ninh</a:t>
            </a:r>
            <a:r>
              <a:rPr lang="en-US" baseline="0" dirty="0" smtClean="0"/>
              <a:t>/an </a:t>
            </a:r>
            <a:r>
              <a:rPr lang="en-US" baseline="0" dirty="0" err="1" smtClean="0"/>
              <a:t>toàn</a:t>
            </a:r>
            <a:endParaRPr lang="en-US" baseline="0" dirty="0" smtClean="0"/>
          </a:p>
          <a:p>
            <a:pPr marL="171450" indent="-171450">
              <a:buFontTx/>
              <a:buChar char="-"/>
            </a:pPr>
            <a:r>
              <a:rPr lang="en-US" baseline="0" dirty="0" err="1" smtClean="0"/>
              <a:t>Nhóm</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về</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về</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r>
              <a:rPr lang="en-US" baseline="0" dirty="0" err="1" smtClean="0"/>
              <a:t>và</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phát</a:t>
            </a:r>
            <a:r>
              <a:rPr lang="en-US" baseline="0" dirty="0" smtClean="0"/>
              <a:t> </a:t>
            </a:r>
            <a:r>
              <a:rPr lang="en-US" baseline="0" dirty="0" err="1" smtClean="0"/>
              <a:t>triển</a:t>
            </a:r>
            <a:endParaRPr lang="en-US" baseline="0" dirty="0" smtClean="0"/>
          </a:p>
          <a:p>
            <a:pPr marL="171450" indent="-171450">
              <a:buFontTx/>
              <a:buChar char="-"/>
            </a:pPr>
            <a:r>
              <a:rPr lang="en-US" baseline="0" dirty="0" err="1" smtClean="0"/>
              <a:t>Nhóm</a:t>
            </a:r>
            <a:r>
              <a:rPr lang="en-US" baseline="0" dirty="0" smtClean="0"/>
              <a:t> </a:t>
            </a:r>
            <a:r>
              <a:rPr lang="en-US" baseline="0" dirty="0" err="1" smtClean="0"/>
              <a:t>thứ</a:t>
            </a:r>
            <a:r>
              <a:rPr lang="en-US" baseline="0" dirty="0" smtClean="0"/>
              <a:t> </a:t>
            </a:r>
            <a:r>
              <a:rPr lang="en-US" baseline="0" dirty="0" err="1" smtClean="0"/>
              <a:t>ba</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từ</a:t>
            </a:r>
            <a:r>
              <a:rPr lang="en-US" baseline="0" dirty="0" smtClean="0"/>
              <a:t> </a:t>
            </a:r>
            <a:r>
              <a:rPr lang="en-US" baseline="0" dirty="0" err="1" smtClean="0"/>
              <a:t>bên</a:t>
            </a:r>
            <a:r>
              <a:rPr lang="en-US" baseline="0" dirty="0" smtClean="0"/>
              <a:t> </a:t>
            </a:r>
            <a:r>
              <a:rPr lang="en-US" baseline="0" dirty="0" err="1" smtClean="0"/>
              <a:t>ngoài</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xuất</a:t>
            </a:r>
            <a:r>
              <a:rPr lang="en-US" baseline="0" dirty="0" smtClean="0"/>
              <a:t> </a:t>
            </a:r>
            <a:r>
              <a:rPr lang="en-US" baseline="0" dirty="0" err="1" smtClean="0"/>
              <a:t>phát</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a:t>
            </a:r>
            <a:r>
              <a:rPr lang="en-US" baseline="0" dirty="0" err="1" smtClean="0"/>
              <a:t>quy</a:t>
            </a:r>
            <a:r>
              <a:rPr lang="en-US" baseline="0" dirty="0" smtClean="0"/>
              <a:t> </a:t>
            </a:r>
            <a:r>
              <a:rPr lang="en-US" baseline="0" dirty="0" err="1" smtClean="0"/>
              <a:t>tắc</a:t>
            </a:r>
            <a:r>
              <a:rPr lang="en-US" baseline="0" dirty="0" smtClean="0"/>
              <a:t>, </a:t>
            </a:r>
            <a:r>
              <a:rPr lang="en-US" baseline="0" dirty="0" err="1" smtClean="0"/>
              <a:t>quy</a:t>
            </a:r>
            <a:r>
              <a:rPr lang="en-US" baseline="0" dirty="0" smtClean="0"/>
              <a:t> </a:t>
            </a:r>
            <a:r>
              <a:rPr lang="en-US" baseline="0" dirty="0" err="1" smtClean="0"/>
              <a:t>định</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luật</a:t>
            </a:r>
            <a:r>
              <a:rPr lang="en-US" baseline="0" dirty="0" smtClean="0"/>
              <a:t> </a:t>
            </a:r>
            <a:r>
              <a:rPr lang="en-US" baseline="0" dirty="0" err="1" smtClean="0"/>
              <a:t>định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a:t>
            </a:r>
            <a:endParaRPr lang="en-US" dirty="0" smtClean="0"/>
          </a:p>
        </p:txBody>
      </p:sp>
      <p:sp>
        <p:nvSpPr>
          <p:cNvPr id="4301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81A21D1-1BB1-47AC-8182-1F091EBFA0DF}" type="slidenum">
              <a:rPr lang="tr-TR" smtClean="0"/>
              <a:pPr eaLnBrk="1" hangingPunct="1"/>
              <a:t>13</a:t>
            </a:fld>
            <a:endParaRPr lang="tr-T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p:spPr>
        <p:txBody>
          <a:bodyPr/>
          <a:lstStyle/>
          <a:p>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sự</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về</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và</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để</a:t>
            </a:r>
            <a:r>
              <a:rPr lang="en-US" dirty="0" smtClean="0"/>
              <a:t> </a:t>
            </a:r>
            <a:r>
              <a:rPr lang="en-US" dirty="0" err="1" smtClean="0"/>
              <a:t>ký</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và</a:t>
            </a:r>
            <a:r>
              <a:rPr lang="en-US" dirty="0" smtClean="0"/>
              <a:t> </a:t>
            </a:r>
            <a:r>
              <a:rPr lang="en-US" dirty="0" err="1" smtClean="0"/>
              <a:t>là</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pha</a:t>
            </a:r>
            <a:r>
              <a:rPr lang="en-US" dirty="0" smtClean="0"/>
              <a:t> </a:t>
            </a:r>
            <a:r>
              <a:rPr lang="en-US" dirty="0" err="1" smtClean="0"/>
              <a:t>phát</a:t>
            </a:r>
            <a:r>
              <a:rPr lang="en-US" dirty="0" smtClean="0"/>
              <a:t> </a:t>
            </a:r>
            <a:r>
              <a:rPr lang="en-US" dirty="0" err="1" smtClean="0"/>
              <a:t>triển</a:t>
            </a:r>
            <a:r>
              <a:rPr lang="en-US" dirty="0" smtClean="0"/>
              <a:t>. Do </a:t>
            </a:r>
            <a:r>
              <a:rPr lang="en-US" dirty="0" err="1" smtClean="0"/>
              <a:t>đó</a:t>
            </a:r>
            <a:r>
              <a:rPr lang="en-US" dirty="0" smtClean="0"/>
              <a:t>,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thường</a:t>
            </a:r>
            <a:r>
              <a:rPr lang="en-US" dirty="0" smtClean="0"/>
              <a:t> </a:t>
            </a:r>
            <a:r>
              <a:rPr lang="en-US" dirty="0" err="1" smtClean="0"/>
              <a:t>phải</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nhập</a:t>
            </a:r>
            <a:r>
              <a:rPr lang="en-US" dirty="0" smtClean="0"/>
              <a:t> </a:t>
            </a:r>
            <a:r>
              <a:rPr lang="en-US" dirty="0" err="1" smtClean="0"/>
              <a:t>nhằng</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hiểu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không</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và</a:t>
            </a:r>
            <a:r>
              <a:rPr lang="en-US" dirty="0" smtClean="0"/>
              <a:t> </a:t>
            </a:r>
            <a:r>
              <a:rPr lang="en-US" dirty="0" err="1" smtClean="0"/>
              <a:t>thậm</a:t>
            </a:r>
            <a:r>
              <a:rPr lang="en-US" dirty="0" smtClean="0"/>
              <a:t> </a:t>
            </a:r>
            <a:r>
              <a:rPr lang="en-US" dirty="0" err="1" smtClean="0"/>
              <a:t>chí</a:t>
            </a:r>
            <a:r>
              <a:rPr lang="en-US" dirty="0" smtClean="0"/>
              <a:t> </a:t>
            </a:r>
            <a:r>
              <a:rPr lang="en-US" dirty="0" err="1" smtClean="0"/>
              <a:t>sai</a:t>
            </a:r>
            <a:r>
              <a:rPr lang="en-US" dirty="0" smtClean="0"/>
              <a:t> </a:t>
            </a:r>
            <a:r>
              <a:rPr lang="en-US" dirty="0" err="1" smtClean="0"/>
              <a:t>lệch</a:t>
            </a:r>
            <a:r>
              <a:rPr lang="en-US" dirty="0" smtClean="0"/>
              <a:t> </a:t>
            </a:r>
            <a:r>
              <a:rPr lang="en-US" dirty="0" err="1" smtClean="0"/>
              <a:t>sẽ</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không</a:t>
            </a:r>
            <a:r>
              <a:rPr lang="en-US" dirty="0" smtClean="0"/>
              <a:t> </a:t>
            </a:r>
            <a:r>
              <a:rPr lang="en-US" dirty="0" err="1" smtClean="0"/>
              <a:t>đúng</a:t>
            </a:r>
            <a:r>
              <a:rPr lang="en-US" dirty="0" smtClean="0"/>
              <a:t> </a:t>
            </a:r>
            <a:r>
              <a:rPr lang="en-US" dirty="0" err="1" smtClean="0"/>
              <a:t>như</a:t>
            </a:r>
            <a:r>
              <a:rPr lang="en-US" dirty="0" smtClean="0"/>
              <a:t> </a:t>
            </a:r>
            <a:r>
              <a:rPr lang="en-US" dirty="0" err="1" smtClean="0"/>
              <a:t>mong</a:t>
            </a:r>
            <a:r>
              <a:rPr lang="en-US" dirty="0" smtClean="0"/>
              <a:t> </a:t>
            </a:r>
            <a:r>
              <a:rPr lang="en-US" dirty="0" err="1" smtClean="0"/>
              <a:t>đợi</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thảm</a:t>
            </a:r>
            <a:r>
              <a:rPr lang="en-US" dirty="0" smtClean="0"/>
              <a:t> </a:t>
            </a:r>
            <a:r>
              <a:rPr lang="en-US" dirty="0" err="1" smtClean="0"/>
              <a:t>họa</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hiện</a:t>
            </a:r>
            <a:r>
              <a:rPr lang="en-US" dirty="0" smtClean="0"/>
              <a:t>.</a:t>
            </a:r>
          </a:p>
          <a:p>
            <a:endParaRPr lang="en-US" dirty="0" smtClean="0"/>
          </a:p>
          <a:p>
            <a:r>
              <a:rPr lang="en-US" dirty="0" err="1" smtClean="0"/>
              <a:t>Chẳng</a:t>
            </a:r>
            <a:r>
              <a:rPr lang="en-US" baseline="0" dirty="0" smtClean="0"/>
              <a:t> </a:t>
            </a:r>
            <a:r>
              <a:rPr lang="en-US" baseline="0" dirty="0" err="1" smtClean="0"/>
              <a:t>hạn</a:t>
            </a:r>
            <a:r>
              <a:rPr lang="en-US" baseline="0" dirty="0" smtClean="0"/>
              <a:t>, </a:t>
            </a:r>
            <a:r>
              <a:rPr lang="en-US" baseline="0" dirty="0" err="1" smtClean="0"/>
              <a:t>trong</a:t>
            </a:r>
            <a:r>
              <a:rPr lang="en-US" baseline="0" dirty="0" smtClean="0"/>
              <a:t> </a:t>
            </a:r>
            <a:r>
              <a:rPr lang="en-US" baseline="0" dirty="0" err="1" smtClean="0"/>
              <a:t>phát</a:t>
            </a:r>
            <a:r>
              <a:rPr lang="en-US" baseline="0" dirty="0" smtClean="0"/>
              <a:t> </a:t>
            </a:r>
            <a:r>
              <a:rPr lang="en-US" baseline="0" dirty="0" err="1" smtClean="0"/>
              <a:t>biểu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bệnh</a:t>
            </a:r>
            <a:r>
              <a:rPr lang="en-US" baseline="0" dirty="0" smtClean="0"/>
              <a:t> </a:t>
            </a:r>
            <a:r>
              <a:rPr lang="en-US" baseline="0" dirty="0" err="1" smtClean="0"/>
              <a:t>nhân</a:t>
            </a:r>
            <a:r>
              <a:rPr lang="en-US" baseline="0" dirty="0" smtClean="0"/>
              <a:t>”, ý </a:t>
            </a:r>
            <a:r>
              <a:rPr lang="en-US" baseline="0" dirty="0" err="1" smtClean="0"/>
              <a:t>định</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là</a:t>
            </a:r>
            <a:r>
              <a:rPr lang="en-US" baseline="0" dirty="0" smtClean="0"/>
              <a:t> </a:t>
            </a:r>
            <a:r>
              <a:rPr lang="en-US" sz="1200" dirty="0" err="1" smtClean="0">
                <a:solidFill>
                  <a:srgbClr val="0070C0"/>
                </a:solidFill>
              </a:rPr>
              <a:t>Tìm</a:t>
            </a:r>
            <a:r>
              <a:rPr lang="en-US" sz="1200" dirty="0" smtClean="0">
                <a:solidFill>
                  <a:srgbClr val="0070C0"/>
                </a:solidFill>
              </a:rPr>
              <a:t> </a:t>
            </a:r>
            <a:r>
              <a:rPr lang="en-US" sz="1200" dirty="0" err="1" smtClean="0">
                <a:solidFill>
                  <a:srgbClr val="0070C0"/>
                </a:solidFill>
              </a:rPr>
              <a:t>kiếm</a:t>
            </a:r>
            <a:r>
              <a:rPr lang="en-US" sz="1200" dirty="0" smtClean="0">
                <a:solidFill>
                  <a:srgbClr val="0070C0"/>
                </a:solidFill>
              </a:rPr>
              <a:t> </a:t>
            </a:r>
            <a:r>
              <a:rPr lang="en-US" sz="1200" dirty="0" err="1" smtClean="0">
                <a:solidFill>
                  <a:srgbClr val="0070C0"/>
                </a:solidFill>
              </a:rPr>
              <a:t>tên</a:t>
            </a:r>
            <a:r>
              <a:rPr lang="en-US" sz="1200" dirty="0" smtClean="0">
                <a:solidFill>
                  <a:srgbClr val="0070C0"/>
                </a:solidFill>
              </a:rPr>
              <a:t> </a:t>
            </a:r>
            <a:r>
              <a:rPr lang="en-US" sz="1200" dirty="0" err="1" smtClean="0">
                <a:solidFill>
                  <a:srgbClr val="0070C0"/>
                </a:solidFill>
              </a:rPr>
              <a:t>bệnh</a:t>
            </a:r>
            <a:r>
              <a:rPr lang="en-US" sz="1200" dirty="0" smtClean="0">
                <a:solidFill>
                  <a:srgbClr val="0070C0"/>
                </a:solidFill>
              </a:rPr>
              <a:t> </a:t>
            </a:r>
            <a:r>
              <a:rPr lang="en-US" sz="1200" dirty="0" err="1" smtClean="0">
                <a:solidFill>
                  <a:srgbClr val="0070C0"/>
                </a:solidFill>
              </a:rPr>
              <a:t>nhân</a:t>
            </a:r>
            <a:r>
              <a:rPr lang="en-US" sz="1200" dirty="0" smtClean="0">
                <a:solidFill>
                  <a:srgbClr val="0070C0"/>
                </a:solidFill>
              </a:rPr>
              <a:t> </a:t>
            </a:r>
            <a:r>
              <a:rPr lang="en-US" sz="1200" dirty="0" err="1" smtClean="0">
                <a:solidFill>
                  <a:srgbClr val="0070C0"/>
                </a:solidFill>
              </a:rPr>
              <a:t>từ</a:t>
            </a:r>
            <a:r>
              <a:rPr lang="en-US" sz="1200" dirty="0" smtClean="0">
                <a:solidFill>
                  <a:srgbClr val="0070C0"/>
                </a:solidFill>
              </a:rPr>
              <a:t> </a:t>
            </a:r>
            <a:r>
              <a:rPr lang="en-US" sz="1200" dirty="0" err="1" smtClean="0">
                <a:solidFill>
                  <a:srgbClr val="0070C0"/>
                </a:solidFill>
              </a:rPr>
              <a:t>các</a:t>
            </a:r>
            <a:r>
              <a:rPr lang="en-US" sz="1200" dirty="0" smtClean="0">
                <a:solidFill>
                  <a:srgbClr val="0070C0"/>
                </a:solidFill>
              </a:rPr>
              <a:t> </a:t>
            </a:r>
            <a:r>
              <a:rPr lang="en-US" sz="1200" dirty="0" err="1" smtClean="0">
                <a:solidFill>
                  <a:srgbClr val="0070C0"/>
                </a:solidFill>
              </a:rPr>
              <a:t>cuộc</a:t>
            </a:r>
            <a:r>
              <a:rPr lang="en-US" sz="1200" dirty="0" smtClean="0">
                <a:solidFill>
                  <a:srgbClr val="0070C0"/>
                </a:solidFill>
              </a:rPr>
              <a:t> </a:t>
            </a:r>
            <a:r>
              <a:rPr lang="en-US" sz="1200" dirty="0" err="1" smtClean="0">
                <a:solidFill>
                  <a:srgbClr val="0070C0"/>
                </a:solidFill>
              </a:rPr>
              <a:t>hẹn</a:t>
            </a:r>
            <a:r>
              <a:rPr lang="en-US" sz="1200" dirty="0" smtClean="0">
                <a:solidFill>
                  <a:srgbClr val="0070C0"/>
                </a:solidFill>
              </a:rPr>
              <a:t> </a:t>
            </a:r>
            <a:r>
              <a:rPr lang="en-US" sz="1200" dirty="0" err="1" smtClean="0">
                <a:solidFill>
                  <a:srgbClr val="0070C0"/>
                </a:solidFill>
              </a:rPr>
              <a:t>của</a:t>
            </a:r>
            <a:r>
              <a:rPr lang="en-US" sz="1200" dirty="0" smtClean="0">
                <a:solidFill>
                  <a:srgbClr val="0070C0"/>
                </a:solidFill>
              </a:rPr>
              <a:t> </a:t>
            </a:r>
            <a:r>
              <a:rPr lang="en-US" sz="1200" dirty="0" err="1" smtClean="0">
                <a:solidFill>
                  <a:srgbClr val="0070C0"/>
                </a:solidFill>
              </a:rPr>
              <a:t>tất</a:t>
            </a:r>
            <a:r>
              <a:rPr lang="en-US" sz="1200" dirty="0" smtClean="0">
                <a:solidFill>
                  <a:srgbClr val="0070C0"/>
                </a:solidFill>
              </a:rPr>
              <a:t> </a:t>
            </a:r>
            <a:r>
              <a:rPr lang="en-US" sz="1200" dirty="0" err="1" smtClean="0">
                <a:solidFill>
                  <a:srgbClr val="0070C0"/>
                </a:solidFill>
              </a:rPr>
              <a:t>cả</a:t>
            </a:r>
            <a:r>
              <a:rPr lang="en-US" sz="1200" dirty="0" smtClean="0">
                <a:solidFill>
                  <a:srgbClr val="0070C0"/>
                </a:solidFill>
              </a:rPr>
              <a:t> </a:t>
            </a:r>
            <a:r>
              <a:rPr lang="en-US" sz="1200" dirty="0" err="1" smtClean="0">
                <a:solidFill>
                  <a:srgbClr val="0070C0"/>
                </a:solidFill>
              </a:rPr>
              <a:t>các</a:t>
            </a:r>
            <a:r>
              <a:rPr lang="en-US" sz="1200" dirty="0" smtClean="0">
                <a:solidFill>
                  <a:srgbClr val="0070C0"/>
                </a:solidFill>
              </a:rPr>
              <a:t> </a:t>
            </a:r>
            <a:r>
              <a:rPr lang="en-US" sz="1200" dirty="0" err="1" smtClean="0">
                <a:solidFill>
                  <a:srgbClr val="0070C0"/>
                </a:solidFill>
              </a:rPr>
              <a:t>phòng</a:t>
            </a:r>
            <a:r>
              <a:rPr lang="en-US" sz="1200" dirty="0" smtClean="0">
                <a:solidFill>
                  <a:srgbClr val="0070C0"/>
                </a:solidFill>
              </a:rPr>
              <a:t> </a:t>
            </a:r>
            <a:r>
              <a:rPr lang="en-US" sz="1200" dirty="0" err="1" smtClean="0">
                <a:solidFill>
                  <a:srgbClr val="0070C0"/>
                </a:solidFill>
              </a:rPr>
              <a:t>khám</a:t>
            </a:r>
            <a:r>
              <a:rPr lang="en-US" sz="1200" dirty="0" smtClean="0">
                <a:solidFill>
                  <a:srgbClr val="0070C0"/>
                </a:solidFill>
              </a:rPr>
              <a:t>. </a:t>
            </a:r>
            <a:r>
              <a:rPr lang="en-US" sz="1200" dirty="0" err="1" smtClean="0">
                <a:solidFill>
                  <a:srgbClr val="0070C0"/>
                </a:solidFill>
              </a:rPr>
              <a:t>Trong</a:t>
            </a:r>
            <a:r>
              <a:rPr lang="en-US" sz="1200" dirty="0" smtClean="0">
                <a:solidFill>
                  <a:srgbClr val="0070C0"/>
                </a:solidFill>
              </a:rPr>
              <a:t> </a:t>
            </a:r>
            <a:r>
              <a:rPr lang="en-US" sz="1200" dirty="0" err="1" smtClean="0">
                <a:solidFill>
                  <a:srgbClr val="0070C0"/>
                </a:solidFill>
              </a:rPr>
              <a:t>khi</a:t>
            </a:r>
            <a:r>
              <a:rPr lang="en-US" sz="1200" dirty="0" smtClean="0">
                <a:solidFill>
                  <a:srgbClr val="0070C0"/>
                </a:solidFill>
              </a:rPr>
              <a:t> </a:t>
            </a:r>
            <a:r>
              <a:rPr lang="en-US" sz="1200" dirty="0" err="1" smtClean="0">
                <a:solidFill>
                  <a:srgbClr val="0070C0"/>
                </a:solidFill>
              </a:rPr>
              <a:t>đó</a:t>
            </a:r>
            <a:r>
              <a:rPr lang="en-US" sz="1200" dirty="0" smtClean="0">
                <a:solidFill>
                  <a:srgbClr val="0070C0"/>
                </a:solidFill>
              </a:rPr>
              <a:t>,</a:t>
            </a:r>
            <a:r>
              <a:rPr lang="en-US" sz="1200" baseline="0" dirty="0" smtClean="0">
                <a:solidFill>
                  <a:srgbClr val="0070C0"/>
                </a:solidFill>
              </a:rPr>
              <a:t> </a:t>
            </a:r>
            <a:r>
              <a:rPr lang="en-US" sz="1200" baseline="0" dirty="0" err="1" smtClean="0">
                <a:solidFill>
                  <a:srgbClr val="0070C0"/>
                </a:solidFill>
              </a:rPr>
              <a:t>theo</a:t>
            </a:r>
            <a:r>
              <a:rPr lang="en-US" sz="1200" baseline="0" dirty="0" smtClean="0">
                <a:solidFill>
                  <a:srgbClr val="0070C0"/>
                </a:solidFill>
              </a:rPr>
              <a:t> </a:t>
            </a:r>
            <a:r>
              <a:rPr lang="en-US" sz="1200" baseline="0" dirty="0" err="1" smtClean="0">
                <a:solidFill>
                  <a:srgbClr val="0070C0"/>
                </a:solidFill>
              </a:rPr>
              <a:t>cách</a:t>
            </a:r>
            <a:r>
              <a:rPr lang="en-US" sz="1200" baseline="0" dirty="0" smtClean="0">
                <a:solidFill>
                  <a:srgbClr val="0070C0"/>
                </a:solidFill>
              </a:rPr>
              <a:t> </a:t>
            </a:r>
            <a:r>
              <a:rPr lang="en-US" sz="1200" baseline="0" dirty="0" err="1" smtClean="0">
                <a:solidFill>
                  <a:srgbClr val="0070C0"/>
                </a:solidFill>
              </a:rPr>
              <a:t>hiểu</a:t>
            </a:r>
            <a:r>
              <a:rPr lang="en-US" sz="1200" baseline="0" dirty="0" smtClean="0">
                <a:solidFill>
                  <a:srgbClr val="0070C0"/>
                </a:solidFill>
              </a:rPr>
              <a:t> </a:t>
            </a:r>
            <a:r>
              <a:rPr lang="en-US" sz="1200" baseline="0" dirty="0" err="1" smtClean="0">
                <a:solidFill>
                  <a:srgbClr val="0070C0"/>
                </a:solidFill>
              </a:rPr>
              <a:t>của</a:t>
            </a:r>
            <a:r>
              <a:rPr lang="en-US" sz="1200" baseline="0" dirty="0" smtClean="0">
                <a:solidFill>
                  <a:srgbClr val="0070C0"/>
                </a:solidFill>
              </a:rPr>
              <a:t> </a:t>
            </a:r>
            <a:r>
              <a:rPr lang="en-US" sz="1200" baseline="0" dirty="0" err="1" smtClean="0">
                <a:solidFill>
                  <a:srgbClr val="0070C0"/>
                </a:solidFill>
              </a:rPr>
              <a:t>người</a:t>
            </a:r>
            <a:r>
              <a:rPr lang="en-US" sz="1200" baseline="0" dirty="0" smtClean="0">
                <a:solidFill>
                  <a:srgbClr val="0070C0"/>
                </a:solidFill>
              </a:rPr>
              <a:t> </a:t>
            </a:r>
            <a:r>
              <a:rPr lang="en-US" sz="1200" baseline="0" dirty="0" err="1" smtClean="0">
                <a:solidFill>
                  <a:srgbClr val="0070C0"/>
                </a:solidFill>
              </a:rPr>
              <a:t>phát</a:t>
            </a:r>
            <a:r>
              <a:rPr lang="en-US" sz="1200" baseline="0" dirty="0" smtClean="0">
                <a:solidFill>
                  <a:srgbClr val="0070C0"/>
                </a:solidFill>
              </a:rPr>
              <a:t> </a:t>
            </a:r>
            <a:r>
              <a:rPr lang="en-US" sz="1200" baseline="0" dirty="0" err="1" smtClean="0">
                <a:solidFill>
                  <a:srgbClr val="0070C0"/>
                </a:solidFill>
              </a:rPr>
              <a:t>triển</a:t>
            </a:r>
            <a:r>
              <a:rPr lang="en-US" sz="1200" baseline="0" dirty="0" smtClean="0">
                <a:solidFill>
                  <a:srgbClr val="0070C0"/>
                </a:solidFill>
              </a:rPr>
              <a:t>, </a:t>
            </a:r>
            <a:r>
              <a:rPr lang="en-US" sz="1200" dirty="0" err="1" smtClean="0">
                <a:solidFill>
                  <a:srgbClr val="0070C0"/>
                </a:solidFill>
              </a:rPr>
              <a:t>Tìm</a:t>
            </a:r>
            <a:r>
              <a:rPr lang="en-US" sz="1200" dirty="0" smtClean="0">
                <a:solidFill>
                  <a:srgbClr val="0070C0"/>
                </a:solidFill>
              </a:rPr>
              <a:t> </a:t>
            </a:r>
            <a:r>
              <a:rPr lang="en-US" sz="1200" dirty="0" err="1" smtClean="0">
                <a:solidFill>
                  <a:srgbClr val="0070C0"/>
                </a:solidFill>
              </a:rPr>
              <a:t>kiếm</a:t>
            </a:r>
            <a:r>
              <a:rPr lang="en-US" sz="1200" dirty="0" smtClean="0">
                <a:solidFill>
                  <a:srgbClr val="0070C0"/>
                </a:solidFill>
              </a:rPr>
              <a:t> </a:t>
            </a:r>
            <a:r>
              <a:rPr lang="en-US" sz="1200" dirty="0" err="1" smtClean="0">
                <a:solidFill>
                  <a:srgbClr val="0070C0"/>
                </a:solidFill>
              </a:rPr>
              <a:t>tên</a:t>
            </a:r>
            <a:r>
              <a:rPr lang="en-US" sz="1200" dirty="0" smtClean="0">
                <a:solidFill>
                  <a:srgbClr val="0070C0"/>
                </a:solidFill>
              </a:rPr>
              <a:t> </a:t>
            </a:r>
            <a:r>
              <a:rPr lang="en-US" sz="1200" dirty="0" err="1" smtClean="0">
                <a:solidFill>
                  <a:srgbClr val="0070C0"/>
                </a:solidFill>
              </a:rPr>
              <a:t>bệnh</a:t>
            </a:r>
            <a:r>
              <a:rPr lang="en-US" sz="1200" dirty="0" smtClean="0">
                <a:solidFill>
                  <a:srgbClr val="0070C0"/>
                </a:solidFill>
              </a:rPr>
              <a:t> </a:t>
            </a:r>
            <a:r>
              <a:rPr lang="en-US" sz="1200" dirty="0" err="1" smtClean="0">
                <a:solidFill>
                  <a:srgbClr val="0070C0"/>
                </a:solidFill>
              </a:rPr>
              <a:t>nhân</a:t>
            </a:r>
            <a:r>
              <a:rPr lang="en-US" sz="1200" dirty="0" smtClean="0">
                <a:solidFill>
                  <a:srgbClr val="0070C0"/>
                </a:solidFill>
              </a:rPr>
              <a:t> </a:t>
            </a:r>
            <a:r>
              <a:rPr lang="en-US" sz="1200" dirty="0" err="1" smtClean="0">
                <a:solidFill>
                  <a:srgbClr val="0070C0"/>
                </a:solidFill>
              </a:rPr>
              <a:t>được</a:t>
            </a:r>
            <a:r>
              <a:rPr lang="en-US" sz="1200" baseline="0" dirty="0" smtClean="0">
                <a:solidFill>
                  <a:srgbClr val="0070C0"/>
                </a:solidFill>
              </a:rPr>
              <a:t> </a:t>
            </a:r>
            <a:r>
              <a:rPr lang="en-US" sz="1200" baseline="0" dirty="0" err="1" smtClean="0">
                <a:solidFill>
                  <a:srgbClr val="0070C0"/>
                </a:solidFill>
              </a:rPr>
              <a:t>thực</a:t>
            </a:r>
            <a:r>
              <a:rPr lang="en-US" sz="1200" baseline="0" dirty="0" smtClean="0">
                <a:solidFill>
                  <a:srgbClr val="0070C0"/>
                </a:solidFill>
              </a:rPr>
              <a:t> </a:t>
            </a:r>
            <a:r>
              <a:rPr lang="en-US" sz="1200" baseline="0" dirty="0" err="1" smtClean="0">
                <a:solidFill>
                  <a:srgbClr val="0070C0"/>
                </a:solidFill>
              </a:rPr>
              <a:t>hiện</a:t>
            </a:r>
            <a:r>
              <a:rPr lang="en-US" sz="1200" baseline="0" dirty="0" smtClean="0">
                <a:solidFill>
                  <a:srgbClr val="0070C0"/>
                </a:solidFill>
              </a:rPr>
              <a:t> </a:t>
            </a:r>
            <a:r>
              <a:rPr lang="en-US" sz="1200" dirty="0" err="1" smtClean="0">
                <a:solidFill>
                  <a:srgbClr val="0070C0"/>
                </a:solidFill>
              </a:rPr>
              <a:t>từ</a:t>
            </a:r>
            <a:r>
              <a:rPr lang="en-US" sz="1200" dirty="0" smtClean="0">
                <a:solidFill>
                  <a:srgbClr val="0070C0"/>
                </a:solidFill>
              </a:rPr>
              <a:t> </a:t>
            </a:r>
            <a:r>
              <a:rPr lang="en-US" sz="1200" dirty="0" err="1" smtClean="0">
                <a:solidFill>
                  <a:srgbClr val="0070C0"/>
                </a:solidFill>
              </a:rPr>
              <a:t>một</a:t>
            </a:r>
            <a:r>
              <a:rPr lang="en-US" sz="1200" dirty="0" smtClean="0">
                <a:solidFill>
                  <a:srgbClr val="0070C0"/>
                </a:solidFill>
              </a:rPr>
              <a:t> </a:t>
            </a:r>
            <a:r>
              <a:rPr lang="en-US" sz="1200" dirty="0" err="1" smtClean="0">
                <a:solidFill>
                  <a:srgbClr val="0070C0"/>
                </a:solidFill>
              </a:rPr>
              <a:t>phòng</a:t>
            </a:r>
            <a:r>
              <a:rPr lang="en-US" sz="1200" dirty="0" smtClean="0">
                <a:solidFill>
                  <a:srgbClr val="0070C0"/>
                </a:solidFill>
              </a:rPr>
              <a:t> </a:t>
            </a:r>
            <a:r>
              <a:rPr lang="en-US" sz="1200" dirty="0" err="1" smtClean="0">
                <a:solidFill>
                  <a:srgbClr val="0070C0"/>
                </a:solidFill>
              </a:rPr>
              <a:t>khám</a:t>
            </a:r>
            <a:r>
              <a:rPr lang="en-US" sz="1200" dirty="0" smtClean="0">
                <a:solidFill>
                  <a:srgbClr val="0070C0"/>
                </a:solidFill>
              </a:rPr>
              <a:t>. </a:t>
            </a:r>
            <a:r>
              <a:rPr lang="en-US" sz="1200" dirty="0" err="1" smtClean="0">
                <a:solidFill>
                  <a:srgbClr val="0070C0"/>
                </a:solidFill>
              </a:rPr>
              <a:t>Người</a:t>
            </a:r>
            <a:r>
              <a:rPr lang="en-US" sz="1200" dirty="0" smtClean="0">
                <a:solidFill>
                  <a:srgbClr val="0070C0"/>
                </a:solidFill>
              </a:rPr>
              <a:t> </a:t>
            </a:r>
            <a:r>
              <a:rPr lang="en-US" sz="1200" dirty="0" err="1" smtClean="0">
                <a:solidFill>
                  <a:srgbClr val="0070C0"/>
                </a:solidFill>
              </a:rPr>
              <a:t>dùng</a:t>
            </a:r>
            <a:r>
              <a:rPr lang="en-US" sz="1200" dirty="0" smtClean="0">
                <a:solidFill>
                  <a:srgbClr val="0070C0"/>
                </a:solidFill>
              </a:rPr>
              <a:t> </a:t>
            </a:r>
            <a:r>
              <a:rPr lang="en-US" sz="1200" dirty="0" err="1" smtClean="0">
                <a:solidFill>
                  <a:srgbClr val="0070C0"/>
                </a:solidFill>
              </a:rPr>
              <a:t>chọn</a:t>
            </a:r>
            <a:r>
              <a:rPr lang="en-US" sz="1200" dirty="0" smtClean="0">
                <a:solidFill>
                  <a:srgbClr val="0070C0"/>
                </a:solidFill>
              </a:rPr>
              <a:t> </a:t>
            </a:r>
            <a:r>
              <a:rPr lang="en-US" sz="1200" dirty="0" err="1" smtClean="0">
                <a:solidFill>
                  <a:srgbClr val="0070C0"/>
                </a:solidFill>
              </a:rPr>
              <a:t>phòng</a:t>
            </a:r>
            <a:r>
              <a:rPr lang="en-US" sz="1200" dirty="0" smtClean="0">
                <a:solidFill>
                  <a:srgbClr val="0070C0"/>
                </a:solidFill>
              </a:rPr>
              <a:t> </a:t>
            </a:r>
            <a:r>
              <a:rPr lang="en-US" sz="1200" dirty="0" err="1" smtClean="0">
                <a:solidFill>
                  <a:srgbClr val="0070C0"/>
                </a:solidFill>
              </a:rPr>
              <a:t>khám</a:t>
            </a:r>
            <a:r>
              <a:rPr lang="en-US" sz="1200" dirty="0" smtClean="0">
                <a:solidFill>
                  <a:srgbClr val="0070C0"/>
                </a:solidFill>
              </a:rPr>
              <a:t> </a:t>
            </a:r>
            <a:r>
              <a:rPr lang="en-US" sz="1200" dirty="0" err="1" smtClean="0">
                <a:solidFill>
                  <a:srgbClr val="0070C0"/>
                </a:solidFill>
              </a:rPr>
              <a:t>và</a:t>
            </a:r>
            <a:r>
              <a:rPr lang="en-US" sz="1200" dirty="0" smtClean="0">
                <a:solidFill>
                  <a:srgbClr val="0070C0"/>
                </a:solidFill>
              </a:rPr>
              <a:t> </a:t>
            </a:r>
            <a:r>
              <a:rPr lang="en-US" sz="1200" dirty="0" err="1" smtClean="0">
                <a:solidFill>
                  <a:srgbClr val="0070C0"/>
                </a:solidFill>
              </a:rPr>
              <a:t>đến</a:t>
            </a:r>
            <a:r>
              <a:rPr lang="en-US" sz="1200" dirty="0" smtClean="0">
                <a:solidFill>
                  <a:srgbClr val="0070C0"/>
                </a:solidFill>
              </a:rPr>
              <a:t> </a:t>
            </a:r>
            <a:r>
              <a:rPr lang="en-US" sz="1200" dirty="0" err="1" smtClean="0">
                <a:solidFill>
                  <a:srgbClr val="0070C0"/>
                </a:solidFill>
              </a:rPr>
              <a:t>tìm</a:t>
            </a:r>
            <a:r>
              <a:rPr lang="en-US" sz="1200" dirty="0" smtClean="0">
                <a:solidFill>
                  <a:srgbClr val="0070C0"/>
                </a:solidFill>
              </a:rPr>
              <a:t> </a:t>
            </a:r>
            <a:r>
              <a:rPr lang="en-US" sz="1200" dirty="0" err="1" smtClean="0">
                <a:solidFill>
                  <a:srgbClr val="0070C0"/>
                </a:solidFill>
              </a:rPr>
              <a:t>kiếm</a:t>
            </a:r>
            <a:r>
              <a:rPr lang="en-US" sz="1200" dirty="0" smtClean="0">
                <a:solidFill>
                  <a:srgbClr val="0070C0"/>
                </a:solidFill>
              </a:rPr>
              <a:t>.</a:t>
            </a:r>
            <a:endParaRPr lang="en-US" dirty="0" smtClean="0"/>
          </a:p>
        </p:txBody>
      </p:sp>
      <p:sp>
        <p:nvSpPr>
          <p:cNvPr id="4403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6803B5-CEBF-49AB-8960-E54E748B7336}" type="slidenum">
              <a:rPr lang="tr-TR" smtClean="0"/>
              <a:pPr eaLnBrk="1" hangingPunct="1"/>
              <a:t>14</a:t>
            </a:fld>
            <a:endParaRPr lang="tr-T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p:spPr>
        <p:txBody>
          <a:bodyPr/>
          <a:lstStyle/>
          <a:p>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mô</a:t>
            </a:r>
            <a:r>
              <a:rPr lang="en-US" dirty="0" smtClean="0"/>
              <a:t> </a:t>
            </a:r>
            <a:r>
              <a:rPr lang="en-US" dirty="0" err="1" smtClean="0"/>
              <a:t>tả</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được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Nếu</a:t>
            </a:r>
            <a:r>
              <a:rPr lang="en-US" dirty="0" smtClean="0"/>
              <a:t> </a:t>
            </a:r>
            <a:r>
              <a:rPr lang="en-US" dirty="0" err="1" smtClean="0"/>
              <a:t>thiếu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không</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nhu</a:t>
            </a:r>
            <a:r>
              <a:rPr lang="en-US" dirty="0" smtClean="0"/>
              <a:t> </a:t>
            </a:r>
            <a:r>
              <a:rPr lang="en-US" dirty="0" err="1" smtClean="0"/>
              <a:t>cầu</a:t>
            </a:r>
            <a:r>
              <a:rPr lang="en-US" dirty="0" smtClean="0"/>
              <a:t> </a:t>
            </a:r>
            <a:r>
              <a:rPr lang="en-US" dirty="0" err="1" smtClean="0"/>
              <a:t>đặt</a:t>
            </a:r>
            <a:r>
              <a:rPr lang="en-US" dirty="0" smtClean="0"/>
              <a:t> </a:t>
            </a:r>
            <a:r>
              <a:rPr lang="en-US" dirty="0" err="1" smtClean="0"/>
              <a:t>ra</a:t>
            </a:r>
            <a:r>
              <a:rPr lang="en-US" dirty="0" smtClean="0"/>
              <a:t>, </a:t>
            </a:r>
            <a:r>
              <a:rPr lang="en-US" dirty="0" err="1" smtClean="0"/>
              <a:t>hơn</a:t>
            </a:r>
            <a:r>
              <a:rPr lang="en-US" dirty="0" smtClean="0"/>
              <a:t> </a:t>
            </a:r>
            <a:r>
              <a:rPr lang="en-US" dirty="0" err="1" smtClean="0"/>
              <a:t>nữa</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các</a:t>
            </a:r>
            <a:r>
              <a:rPr lang="en-US" dirty="0" smtClean="0"/>
              <a:t> </a:t>
            </a:r>
            <a:r>
              <a:rPr lang="en-US" dirty="0" err="1" smtClean="0"/>
              <a:t>sai</a:t>
            </a:r>
            <a:r>
              <a:rPr lang="en-US" dirty="0" smtClean="0"/>
              <a:t> </a:t>
            </a:r>
            <a:r>
              <a:rPr lang="en-US" dirty="0" err="1" smtClean="0"/>
              <a:t>lệch</a:t>
            </a:r>
            <a:r>
              <a:rPr lang="en-US" dirty="0" smtClean="0"/>
              <a:t> </a:t>
            </a:r>
            <a:r>
              <a:rPr lang="en-US" dirty="0" err="1" smtClean="0"/>
              <a:t>và</a:t>
            </a:r>
            <a:r>
              <a:rPr lang="en-US" dirty="0" smtClean="0"/>
              <a:t> </a:t>
            </a:r>
            <a:r>
              <a:rPr lang="en-US" dirty="0" err="1" smtClean="0"/>
              <a:t>hỏng</a:t>
            </a:r>
            <a:r>
              <a:rPr lang="en-US" dirty="0" smtClean="0"/>
              <a:t> </a:t>
            </a:r>
            <a:r>
              <a:rPr lang="en-US" dirty="0" err="1" smtClean="0"/>
              <a:t>hóc</a:t>
            </a:r>
            <a:r>
              <a:rPr lang="en-US" dirty="0" smtClean="0"/>
              <a:t>. </a:t>
            </a:r>
          </a:p>
          <a:p>
            <a:endParaRPr lang="en-US" dirty="0" smtClean="0"/>
          </a:p>
          <a:p>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cũng</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nhất</a:t>
            </a:r>
            <a:r>
              <a:rPr lang="en-US" dirty="0" smtClean="0"/>
              <a:t> </a:t>
            </a:r>
            <a:r>
              <a:rPr lang="en-US" dirty="0" err="1" smtClean="0"/>
              <a:t>quán</a:t>
            </a:r>
            <a:r>
              <a:rPr lang="en-US" dirty="0" smtClean="0"/>
              <a:t> </a:t>
            </a:r>
            <a:r>
              <a:rPr lang="en-US" dirty="0" err="1" smtClean="0"/>
              <a:t>theo</a:t>
            </a:r>
            <a:r>
              <a:rPr lang="en-US" dirty="0" smtClean="0"/>
              <a:t> </a:t>
            </a:r>
            <a:r>
              <a:rPr lang="en-US" dirty="0" err="1" smtClean="0"/>
              <a:t>nghĩa</a:t>
            </a:r>
            <a:r>
              <a:rPr lang="en-US" dirty="0" smtClean="0"/>
              <a:t> </a:t>
            </a:r>
            <a:r>
              <a:rPr lang="en-US" dirty="0" err="1" smtClean="0"/>
              <a:t>trong</a:t>
            </a:r>
            <a:r>
              <a:rPr lang="en-US" dirty="0" smtClean="0"/>
              <a:t>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đó</a:t>
            </a:r>
            <a:r>
              <a:rPr lang="en-US" dirty="0" smtClean="0"/>
              <a:t> </a:t>
            </a:r>
            <a:r>
              <a:rPr lang="en-US" dirty="0" err="1" smtClean="0"/>
              <a:t>không</a:t>
            </a:r>
            <a:r>
              <a:rPr lang="en-US" dirty="0" smtClean="0"/>
              <a:t> </a:t>
            </a:r>
            <a:r>
              <a:rPr lang="en-US" dirty="0" err="1" smtClean="0"/>
              <a:t>chứa</a:t>
            </a:r>
            <a:r>
              <a:rPr lang="en-US" dirty="0" smtClean="0"/>
              <a:t> </a:t>
            </a:r>
            <a:r>
              <a:rPr lang="en-US" dirty="0" err="1" smtClean="0"/>
              <a:t>đứng</a:t>
            </a:r>
            <a:r>
              <a:rPr lang="en-US" dirty="0" smtClean="0"/>
              <a:t>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mâu</a:t>
            </a:r>
            <a:r>
              <a:rPr lang="en-US" dirty="0" smtClean="0"/>
              <a:t> </a:t>
            </a:r>
            <a:r>
              <a:rPr lang="en-US" dirty="0" err="1" smtClean="0"/>
              <a:t>thuẫn</a:t>
            </a:r>
            <a:r>
              <a:rPr lang="en-US" dirty="0" smtClean="0"/>
              <a:t> hay </a:t>
            </a:r>
            <a:r>
              <a:rPr lang="en-US" dirty="0" err="1" smtClean="0"/>
              <a:t>xung</a:t>
            </a:r>
            <a:r>
              <a:rPr lang="en-US" dirty="0" smtClean="0"/>
              <a:t> </a:t>
            </a:r>
            <a:r>
              <a:rPr lang="en-US" dirty="0" err="1" smtClean="0"/>
              <a:t>đột</a:t>
            </a:r>
            <a:r>
              <a:rPr lang="en-US" dirty="0" smtClean="0"/>
              <a:t> </a:t>
            </a:r>
            <a:r>
              <a:rPr lang="en-US" dirty="0" err="1" smtClean="0"/>
              <a:t>nhau</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vẫn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được</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mâu</a:t>
            </a:r>
            <a:r>
              <a:rPr lang="en-US" dirty="0" smtClean="0"/>
              <a:t> </a:t>
            </a:r>
            <a:r>
              <a:rPr lang="en-US" dirty="0" err="1" smtClean="0"/>
              <a:t>thuẫn</a:t>
            </a:r>
            <a:r>
              <a:rPr lang="en-US" dirty="0" smtClean="0"/>
              <a:t> </a:t>
            </a:r>
            <a:r>
              <a:rPr lang="en-US" dirty="0" err="1" smtClean="0"/>
              <a:t>nhau</a:t>
            </a:r>
            <a:r>
              <a:rPr lang="en-US" dirty="0" smtClean="0"/>
              <a:t>. </a:t>
            </a:r>
          </a:p>
          <a:p>
            <a:endParaRPr lang="en-US" dirty="0" smtClean="0"/>
          </a:p>
          <a:p>
            <a:r>
              <a:rPr lang="en-US" dirty="0" err="1" smtClean="0"/>
              <a:t>Tính</a:t>
            </a:r>
            <a:r>
              <a:rPr lang="en-US" dirty="0" smtClean="0"/>
              <a:t> </a:t>
            </a:r>
            <a:r>
              <a:rPr lang="en-US" dirty="0" err="1" smtClean="0"/>
              <a:t>đầy</a:t>
            </a:r>
            <a:r>
              <a:rPr lang="en-US" dirty="0" smtClean="0"/>
              <a:t> </a:t>
            </a:r>
            <a:r>
              <a:rPr lang="en-US" dirty="0" err="1" smtClean="0"/>
              <a:t>đủ</a:t>
            </a:r>
            <a:r>
              <a:rPr lang="en-US" dirty="0" smtClean="0"/>
              <a:t> </a:t>
            </a:r>
            <a:r>
              <a:rPr lang="en-US" dirty="0" err="1" smtClean="0"/>
              <a:t>và</a:t>
            </a:r>
            <a:r>
              <a:rPr lang="en-US" dirty="0" smtClean="0"/>
              <a:t> </a:t>
            </a:r>
            <a:r>
              <a:rPr lang="en-US" dirty="0" err="1" smtClean="0"/>
              <a:t>nhất</a:t>
            </a:r>
            <a:r>
              <a:rPr lang="en-US" dirty="0" smtClean="0"/>
              <a:t> </a:t>
            </a:r>
            <a:r>
              <a:rPr lang="en-US" dirty="0" err="1" smtClean="0"/>
              <a:t>quán</a:t>
            </a:r>
            <a:r>
              <a:rPr lang="en-US" dirty="0" smtClean="0"/>
              <a:t> </a:t>
            </a:r>
            <a:r>
              <a:rPr lang="en-US" dirty="0" err="1" smtClean="0"/>
              <a:t>là</a:t>
            </a:r>
            <a:r>
              <a:rPr lang="en-US" dirty="0" smtClean="0"/>
              <a:t> </a:t>
            </a:r>
            <a:r>
              <a:rPr lang="en-US" dirty="0" err="1" smtClean="0"/>
              <a:t>các</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cần</a:t>
            </a:r>
            <a:r>
              <a:rPr lang="en-US" dirty="0" smtClean="0"/>
              <a:t> </a:t>
            </a:r>
            <a:r>
              <a:rPr lang="en-US" dirty="0" err="1" smtClean="0"/>
              <a:t>thiết</a:t>
            </a:r>
            <a:r>
              <a:rPr lang="en-US" dirty="0" smtClean="0"/>
              <a:t> </a:t>
            </a:r>
            <a:r>
              <a:rPr lang="en-US" dirty="0" err="1" smtClean="0"/>
              <a:t>cho</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Tuy</a:t>
            </a:r>
            <a:r>
              <a:rPr lang="en-US" dirty="0" smtClean="0"/>
              <a:t> </a:t>
            </a:r>
            <a:r>
              <a:rPr lang="en-US" dirty="0" err="1" smtClean="0"/>
              <a:t>nhiên</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rất</a:t>
            </a:r>
            <a:r>
              <a:rPr lang="en-US" dirty="0" smtClean="0"/>
              <a:t> </a:t>
            </a:r>
            <a:r>
              <a:rPr lang="en-US" dirty="0" err="1" smtClean="0"/>
              <a:t>khó</a:t>
            </a:r>
            <a:r>
              <a:rPr lang="en-US" dirty="0" smtClean="0"/>
              <a:t> </a:t>
            </a:r>
            <a:r>
              <a:rPr lang="en-US" dirty="0" err="1" smtClean="0"/>
              <a:t>và</a:t>
            </a:r>
            <a:r>
              <a:rPr lang="en-US" dirty="0" smtClean="0"/>
              <a:t> </a:t>
            </a:r>
            <a:r>
              <a:rPr lang="en-US" dirty="0" err="1" smtClean="0"/>
              <a:t>thường</a:t>
            </a:r>
            <a:r>
              <a:rPr lang="en-US" dirty="0" smtClean="0"/>
              <a:t> </a:t>
            </a:r>
            <a:r>
              <a:rPr lang="en-US" dirty="0" err="1" smtClean="0"/>
              <a:t>là</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ra</a:t>
            </a:r>
            <a:r>
              <a:rPr lang="en-US" dirty="0" smtClean="0"/>
              <a:t> </a:t>
            </a:r>
            <a:r>
              <a:rPr lang="en-US" dirty="0" err="1" smtClean="0"/>
              <a:t>được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cả</a:t>
            </a:r>
            <a:r>
              <a:rPr lang="en-US" dirty="0" smtClean="0"/>
              <a:t> </a:t>
            </a:r>
            <a:r>
              <a:rPr lang="en-US" dirty="0" err="1" smtClean="0"/>
              <a:t>hai</a:t>
            </a:r>
            <a:r>
              <a:rPr lang="en-US" dirty="0" smtClean="0"/>
              <a:t> </a:t>
            </a:r>
            <a:r>
              <a:rPr lang="en-US" dirty="0" err="1" smtClean="0"/>
              <a:t>tính</a:t>
            </a:r>
            <a:r>
              <a:rPr lang="en-US" dirty="0" smtClean="0"/>
              <a:t> </a:t>
            </a:r>
            <a:r>
              <a:rPr lang="en-US" dirty="0" err="1" smtClean="0"/>
              <a:t>chất</a:t>
            </a:r>
            <a:r>
              <a:rPr lang="en-US" dirty="0" smtClean="0"/>
              <a:t> </a:t>
            </a:r>
            <a:r>
              <a:rPr lang="en-US" dirty="0" err="1" smtClean="0"/>
              <a:t>này</a:t>
            </a:r>
            <a:r>
              <a:rPr lang="en-US" dirty="0" smtClean="0"/>
              <a:t>.</a:t>
            </a:r>
          </a:p>
        </p:txBody>
      </p:sp>
      <p:sp>
        <p:nvSpPr>
          <p:cNvPr id="45060"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0F797FC-D12A-447F-8397-C1C6BC45360C}" type="slidenum">
              <a:rPr lang="tr-TR" smtClean="0"/>
              <a:pPr eaLnBrk="1" hangingPunct="1"/>
              <a:t>15</a:t>
            </a:fld>
            <a:endParaRPr lang="tr-T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p:spPr>
        <p:txBody>
          <a:bodyPr/>
          <a:lstStyle/>
          <a:p>
            <a:r>
              <a:rPr lang="en-US" dirty="0" err="1" smtClean="0"/>
              <a:t>Khi</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phi </a:t>
            </a:r>
            <a:r>
              <a:rPr lang="en-US" dirty="0" err="1" smtClean="0"/>
              <a:t>chức</a:t>
            </a:r>
            <a:r>
              <a:rPr lang="en-US" dirty="0" smtClean="0"/>
              <a:t> </a:t>
            </a:r>
            <a:r>
              <a:rPr lang="en-US" dirty="0" err="1" smtClean="0"/>
              <a:t>năng</a:t>
            </a:r>
            <a:r>
              <a:rPr lang="en-US" dirty="0" smtClean="0"/>
              <a:t> </a:t>
            </a:r>
            <a:r>
              <a:rPr lang="en-US" dirty="0" err="1" smtClean="0"/>
              <a:t>thường</a:t>
            </a:r>
            <a:r>
              <a:rPr lang="en-US" dirty="0" smtClean="0"/>
              <a:t> </a:t>
            </a:r>
            <a:r>
              <a:rPr lang="en-US" dirty="0" err="1" smtClean="0"/>
              <a:t>phải</a:t>
            </a:r>
            <a:r>
              <a:rPr lang="en-US" dirty="0" smtClean="0"/>
              <a:t> </a:t>
            </a:r>
            <a:r>
              <a:rPr lang="en-US" dirty="0" err="1" smtClean="0"/>
              <a:t>gắn</a:t>
            </a:r>
            <a:r>
              <a:rPr lang="en-US" dirty="0" smtClean="0"/>
              <a:t> </a:t>
            </a:r>
            <a:r>
              <a:rPr lang="en-US" dirty="0" err="1" smtClean="0"/>
              <a:t>kèm</a:t>
            </a:r>
            <a:r>
              <a:rPr lang="en-US" dirty="0" smtClean="0"/>
              <a:t> </a:t>
            </a:r>
            <a:r>
              <a:rPr lang="en-US" dirty="0" err="1" smtClean="0"/>
              <a:t>các</a:t>
            </a:r>
            <a:r>
              <a:rPr lang="en-US" dirty="0" smtClean="0"/>
              <a:t> </a:t>
            </a:r>
            <a:r>
              <a:rPr lang="en-US" dirty="0" err="1" smtClean="0"/>
              <a:t>tiêu</a:t>
            </a:r>
            <a:r>
              <a:rPr lang="en-US" dirty="0" smtClean="0"/>
              <a:t> </a:t>
            </a:r>
            <a:r>
              <a:rPr lang="en-US" dirty="0" err="1" smtClean="0"/>
              <a:t>chí</a:t>
            </a:r>
            <a:r>
              <a:rPr lang="en-US" dirty="0" smtClean="0"/>
              <a:t> </a:t>
            </a:r>
            <a:r>
              <a:rPr lang="en-US" dirty="0" err="1" smtClean="0"/>
              <a:t>thỏa</a:t>
            </a:r>
            <a:r>
              <a:rPr lang="en-US" dirty="0" smtClean="0"/>
              <a:t> </a:t>
            </a:r>
            <a:r>
              <a:rPr lang="en-US" dirty="0" err="1" smtClean="0"/>
              <a:t>mãn</a:t>
            </a:r>
            <a:r>
              <a:rPr lang="en-US" dirty="0" smtClean="0"/>
              <a:t>. </a:t>
            </a:r>
            <a:r>
              <a:rPr lang="en-US" dirty="0" err="1" smtClean="0"/>
              <a:t>Đây</a:t>
            </a:r>
            <a:r>
              <a:rPr lang="en-US" dirty="0" smtClean="0"/>
              <a:t> </a:t>
            </a:r>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để</a:t>
            </a:r>
            <a:r>
              <a:rPr lang="en-US" dirty="0" smtClean="0"/>
              <a:t> </a:t>
            </a:r>
            <a:r>
              <a:rPr lang="en-US" dirty="0" err="1" smtClean="0"/>
              <a:t>đảm</a:t>
            </a:r>
            <a:r>
              <a:rPr lang="en-US" dirty="0" smtClean="0"/>
              <a:t> </a:t>
            </a:r>
            <a:r>
              <a:rPr lang="en-US" dirty="0" err="1" smtClean="0"/>
              <a:t>bảo</a:t>
            </a:r>
            <a:r>
              <a:rPr lang="en-US" dirty="0" smtClean="0"/>
              <a:t> </a:t>
            </a:r>
            <a:r>
              <a:rPr lang="en-US" dirty="0" err="1" smtClean="0"/>
              <a:t>chất</a:t>
            </a:r>
            <a:r>
              <a:rPr lang="en-US" baseline="0" dirty="0" smtClean="0"/>
              <a:t> </a:t>
            </a:r>
            <a:r>
              <a:rPr lang="en-US" baseline="0" dirty="0" err="1" smtClean="0"/>
              <a:t>lượng</a:t>
            </a:r>
            <a:r>
              <a:rPr lang="en-US" baseline="0" dirty="0" smtClean="0"/>
              <a:t> </a:t>
            </a:r>
            <a:r>
              <a:rPr lang="en-US" dirty="0" err="1" smtClean="0"/>
              <a:t>sản</a:t>
            </a:r>
            <a:r>
              <a:rPr lang="en-US" dirty="0" smtClean="0"/>
              <a:t> </a:t>
            </a:r>
            <a:r>
              <a:rPr lang="en-US" dirty="0" err="1" smtClean="0"/>
              <a:t>phẩm</a:t>
            </a:r>
            <a:r>
              <a:rPr lang="en-US" dirty="0" smtClean="0"/>
              <a:t> </a:t>
            </a:r>
            <a:r>
              <a:rPr lang="en-US" dirty="0" err="1" smtClean="0"/>
              <a:t>phần</a:t>
            </a:r>
            <a:r>
              <a:rPr lang="en-US" dirty="0" smtClean="0"/>
              <a:t> </a:t>
            </a:r>
            <a:r>
              <a:rPr lang="en-US" dirty="0" err="1" smtClean="0"/>
              <a:t>mềm</a:t>
            </a:r>
            <a:r>
              <a:rPr lang="en-US" dirty="0" smtClean="0"/>
              <a:t>.</a:t>
            </a:r>
          </a:p>
          <a:p>
            <a:r>
              <a:rPr lang="en-US" dirty="0" err="1" smtClean="0"/>
              <a:t>Chẳng</a:t>
            </a:r>
            <a:r>
              <a:rPr lang="en-US" baseline="0" dirty="0" smtClean="0"/>
              <a:t> </a:t>
            </a:r>
            <a:r>
              <a:rPr lang="en-US" baseline="0" dirty="0" err="1" smtClean="0"/>
              <a:t>hạn</a:t>
            </a:r>
            <a:r>
              <a:rPr lang="en-US" baseline="0" dirty="0" smtClean="0"/>
              <a:t> </a:t>
            </a:r>
            <a:r>
              <a:rPr lang="en-US" baseline="0" dirty="0" err="1" smtClean="0"/>
              <a:t>để</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dễ</a:t>
            </a:r>
            <a:r>
              <a:rPr lang="en-US" baseline="0" dirty="0" smtClean="0"/>
              <a:t> </a:t>
            </a:r>
            <a:r>
              <a:rPr lang="en-US" baseline="0" dirty="0" err="1" smtClean="0"/>
              <a:t>dùng</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theo</a:t>
            </a:r>
            <a:r>
              <a:rPr lang="en-US" baseline="0" dirty="0" smtClean="0"/>
              <a:t> </a:t>
            </a:r>
            <a:r>
              <a:rPr lang="en-US" baseline="0" dirty="0" err="1" smtClean="0"/>
              <a:t>số</a:t>
            </a:r>
            <a:r>
              <a:rPr lang="en-US" baseline="0" dirty="0" smtClean="0"/>
              <a:t> </a:t>
            </a:r>
            <a:r>
              <a:rPr lang="en-US" baseline="0" dirty="0" err="1" smtClean="0"/>
              <a:t>giờ</a:t>
            </a:r>
            <a:r>
              <a:rPr lang="en-US" baseline="0" dirty="0" smtClean="0"/>
              <a:t> </a:t>
            </a:r>
            <a:r>
              <a:rPr lang="en-US" baseline="0" dirty="0" err="1" smtClean="0"/>
              <a:t>đào</a:t>
            </a:r>
            <a:r>
              <a:rPr lang="en-US" baseline="0" dirty="0" smtClean="0"/>
              <a:t> </a:t>
            </a:r>
            <a:r>
              <a:rPr lang="en-US" baseline="0" dirty="0" err="1" smtClean="0"/>
              <a:t>tạo</a:t>
            </a:r>
            <a:r>
              <a:rPr lang="en-US" baseline="0" dirty="0" smtClean="0"/>
              <a:t> </a:t>
            </a:r>
            <a:r>
              <a:rPr lang="en-US" baseline="0" dirty="0" err="1" smtClean="0"/>
              <a:t>để</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tiêu</a:t>
            </a:r>
            <a:r>
              <a:rPr lang="en-US" baseline="0" dirty="0" smtClean="0"/>
              <a:t> </a:t>
            </a:r>
            <a:r>
              <a:rPr lang="en-US" baseline="0" dirty="0" err="1" smtClean="0"/>
              <a:t>chí</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số</a:t>
            </a:r>
            <a:r>
              <a:rPr lang="en-US" baseline="0" dirty="0" smtClean="0"/>
              <a:t> </a:t>
            </a:r>
            <a:r>
              <a:rPr lang="en-US" baseline="0" dirty="0" err="1" smtClean="0"/>
              <a:t>khung</a:t>
            </a:r>
            <a:r>
              <a:rPr lang="en-US" baseline="0" dirty="0" smtClean="0"/>
              <a:t> </a:t>
            </a:r>
            <a:r>
              <a:rPr lang="en-US" baseline="0" dirty="0" err="1" smtClean="0"/>
              <a:t>trợ</a:t>
            </a:r>
            <a:r>
              <a:rPr lang="en-US" baseline="0" dirty="0" smtClean="0"/>
              <a:t> </a:t>
            </a:r>
            <a:r>
              <a:rPr lang="en-US" baseline="0" dirty="0" err="1" smtClean="0"/>
              <a:t>giúp</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mà</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endParaRPr lang="en-US" dirty="0" smtClean="0"/>
          </a:p>
        </p:txBody>
      </p:sp>
      <p:sp>
        <p:nvSpPr>
          <p:cNvPr id="46084"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BB2747-7E70-4BAA-9DBF-7FD3377A8038}" type="slidenum">
              <a:rPr lang="tr-TR" smtClean="0"/>
              <a:pPr eaLnBrk="1" hangingPunct="1"/>
              <a:t>16</a:t>
            </a:fld>
            <a:endParaRPr lang="tr-T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miền</a:t>
            </a:r>
            <a:r>
              <a:rPr lang="en-US" dirty="0" smtClean="0"/>
              <a:t> </a:t>
            </a:r>
            <a:r>
              <a:rPr lang="en-US" dirty="0" err="1" smtClean="0"/>
              <a:t>là</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xuất</a:t>
            </a:r>
            <a:r>
              <a:rPr lang="en-US" dirty="0" smtClean="0"/>
              <a:t> </a:t>
            </a:r>
            <a:r>
              <a:rPr lang="en-US" dirty="0" err="1" smtClean="0"/>
              <a:t>phát</a:t>
            </a:r>
            <a:r>
              <a:rPr lang="en-US" dirty="0" smtClean="0"/>
              <a:t> </a:t>
            </a:r>
            <a:r>
              <a:rPr lang="en-US" dirty="0" err="1" smtClean="0"/>
              <a:t>từ</a:t>
            </a:r>
            <a:r>
              <a:rPr lang="en-US" dirty="0" smtClean="0"/>
              <a:t> </a:t>
            </a:r>
            <a:r>
              <a:rPr lang="en-US" dirty="0" err="1" smtClean="0"/>
              <a:t>miền</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Chẳng</a:t>
            </a:r>
            <a:r>
              <a:rPr lang="en-US" dirty="0" smtClean="0"/>
              <a:t> </a:t>
            </a:r>
            <a:r>
              <a:rPr lang="en-US" dirty="0" err="1" smtClean="0"/>
              <a:t>hạn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phanh</a:t>
            </a:r>
            <a:r>
              <a:rPr lang="en-US" dirty="0" smtClean="0"/>
              <a:t> </a:t>
            </a:r>
            <a:r>
              <a:rPr lang="en-US" dirty="0" err="1" smtClean="0"/>
              <a:t>tàu</a:t>
            </a:r>
            <a:r>
              <a:rPr lang="en-US" dirty="0" smtClean="0"/>
              <a:t> </a:t>
            </a:r>
            <a:r>
              <a:rPr lang="en-US" dirty="0" err="1" smtClean="0"/>
              <a:t>sẽ</a:t>
            </a:r>
            <a:r>
              <a:rPr lang="en-US" dirty="0" smtClean="0"/>
              <a:t> </a:t>
            </a:r>
            <a:r>
              <a:rPr lang="en-US" dirty="0" err="1" smtClean="0"/>
              <a:t>phải</a:t>
            </a:r>
            <a:r>
              <a:rPr lang="en-US" dirty="0" smtClean="0"/>
              <a:t> </a:t>
            </a:r>
            <a:r>
              <a:rPr lang="en-US" dirty="0" err="1" smtClean="0"/>
              <a:t>xem</a:t>
            </a:r>
            <a:r>
              <a:rPr lang="en-US" dirty="0" smtClean="0"/>
              <a:t> </a:t>
            </a:r>
            <a:r>
              <a:rPr lang="en-US" dirty="0" err="1" smtClean="0"/>
              <a:t>xét</a:t>
            </a:r>
            <a:r>
              <a:rPr lang="en-US" dirty="0" smtClean="0"/>
              <a:t> </a:t>
            </a:r>
            <a:r>
              <a:rPr lang="en-US" dirty="0" err="1" smtClean="0"/>
              <a:t>các</a:t>
            </a:r>
            <a:r>
              <a:rPr lang="en-US" dirty="0" smtClean="0"/>
              <a:t> </a:t>
            </a:r>
            <a:r>
              <a:rPr lang="en-US" dirty="0" err="1" smtClean="0"/>
              <a:t>đặc</a:t>
            </a:r>
            <a:r>
              <a:rPr lang="en-US" dirty="0" smtClean="0"/>
              <a:t> </a:t>
            </a:r>
            <a:r>
              <a:rPr lang="en-US" dirty="0" err="1" smtClean="0"/>
              <a:t>điểm</a:t>
            </a:r>
            <a:r>
              <a:rPr lang="en-US" dirty="0" smtClean="0"/>
              <a:t> </a:t>
            </a:r>
            <a:r>
              <a:rPr lang="en-US" dirty="0" err="1" smtClean="0"/>
              <a:t>phanh</a:t>
            </a:r>
            <a:r>
              <a:rPr lang="en-US" dirty="0" smtClean="0"/>
              <a:t> </a:t>
            </a:r>
            <a:r>
              <a:rPr lang="en-US" dirty="0" err="1" smtClean="0"/>
              <a:t>trong</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thời</a:t>
            </a:r>
            <a:r>
              <a:rPr lang="en-US" dirty="0" smtClean="0"/>
              <a:t> </a:t>
            </a:r>
            <a:r>
              <a:rPr lang="en-US" dirty="0" err="1" smtClean="0"/>
              <a:t>tiết</a:t>
            </a:r>
            <a:r>
              <a:rPr lang="en-US" dirty="0" smtClean="0"/>
              <a:t> </a:t>
            </a:r>
            <a:r>
              <a:rPr lang="en-US" dirty="0" err="1" smtClean="0"/>
              <a:t>khác</a:t>
            </a:r>
            <a:r>
              <a:rPr lang="en-US" dirty="0" smtClean="0"/>
              <a:t> </a:t>
            </a:r>
            <a:r>
              <a:rPr lang="en-US" dirty="0" err="1" smtClean="0"/>
              <a:t>nhau</a:t>
            </a:r>
            <a:r>
              <a:rPr lang="en-US" dirty="0" smtClean="0"/>
              <a:t>.</a:t>
            </a:r>
          </a:p>
          <a:p>
            <a:endParaRPr lang="en-US" dirty="0" smtClean="0"/>
          </a:p>
          <a:p>
            <a:r>
              <a:rPr lang="en-US" dirty="0" err="1" smtClean="0"/>
              <a:t>Để</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này</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miền</a:t>
            </a:r>
            <a:r>
              <a:rPr lang="en-US" dirty="0" smtClean="0"/>
              <a:t> </a:t>
            </a:r>
            <a:r>
              <a:rPr lang="en-US" dirty="0" err="1" smtClean="0"/>
              <a:t>cần</a:t>
            </a:r>
            <a:r>
              <a:rPr lang="en-US" dirty="0" smtClean="0"/>
              <a:t> </a:t>
            </a:r>
            <a:r>
              <a:rPr lang="en-US" dirty="0" err="1" smtClean="0"/>
              <a:t>được</a:t>
            </a:r>
            <a:r>
              <a:rPr lang="en-US" dirty="0" smtClean="0"/>
              <a:t> </a:t>
            </a:r>
            <a:r>
              <a:rPr lang="en-US" dirty="0" err="1" smtClean="0"/>
              <a:t>chuyển</a:t>
            </a:r>
            <a:r>
              <a:rPr lang="en-US" dirty="0" smtClean="0"/>
              <a:t> </a:t>
            </a:r>
            <a:r>
              <a:rPr lang="en-US" dirty="0" err="1" smtClean="0"/>
              <a:t>thành</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chức</a:t>
            </a:r>
            <a:r>
              <a:rPr lang="en-US" dirty="0" smtClean="0"/>
              <a:t> </a:t>
            </a:r>
            <a:r>
              <a:rPr lang="en-US" dirty="0" err="1" smtClean="0"/>
              <a:t>năng</a:t>
            </a:r>
            <a:r>
              <a:rPr lang="en-US" dirty="0" smtClean="0"/>
              <a:t> hay phi </a:t>
            </a:r>
            <a:r>
              <a:rPr lang="en-US" dirty="0" err="1" smtClean="0"/>
              <a:t>chức</a:t>
            </a:r>
            <a:r>
              <a:rPr lang="en-US" dirty="0" smtClean="0"/>
              <a:t> </a:t>
            </a:r>
            <a:r>
              <a:rPr lang="en-US" dirty="0" err="1" smtClean="0"/>
              <a:t>năng</a:t>
            </a:r>
            <a:r>
              <a:rPr lang="en-US" dirty="0" smtClean="0"/>
              <a:t> </a:t>
            </a:r>
            <a:r>
              <a:rPr lang="en-US" dirty="0" err="1" smtClean="0"/>
              <a:t>mới</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p>
          <a:p>
            <a:endParaRPr lang="en-US" dirty="0" smtClean="0"/>
          </a:p>
          <a:p>
            <a:r>
              <a:rPr lang="en-US" dirty="0" err="1" smtClean="0"/>
              <a:t>Trong</a:t>
            </a:r>
            <a:r>
              <a:rPr lang="en-US" dirty="0" smtClean="0"/>
              <a:t> </a:t>
            </a:r>
            <a:r>
              <a:rPr lang="en-US" dirty="0" err="1" smtClean="0"/>
              <a:t>thực</a:t>
            </a:r>
            <a:r>
              <a:rPr lang="en-US" dirty="0" smtClean="0"/>
              <a:t> </a:t>
            </a:r>
            <a:r>
              <a:rPr lang="en-US" dirty="0" err="1" smtClean="0"/>
              <a:t>hành</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miền</a:t>
            </a:r>
            <a:r>
              <a:rPr lang="en-US" dirty="0" smtClean="0"/>
              <a:t> </a:t>
            </a:r>
            <a:r>
              <a:rPr lang="en-US" dirty="0" err="1" smtClean="0"/>
              <a:t>thường</a:t>
            </a:r>
            <a:r>
              <a:rPr lang="en-US" dirty="0" smtClean="0"/>
              <a:t> </a:t>
            </a:r>
            <a:r>
              <a:rPr lang="en-US" dirty="0" err="1" smtClean="0"/>
              <a:t>ít</a:t>
            </a:r>
            <a:r>
              <a:rPr lang="en-US" dirty="0" smtClean="0"/>
              <a:t> </a:t>
            </a:r>
            <a:r>
              <a:rPr lang="en-US" dirty="0" err="1" smtClean="0"/>
              <a:t>được</a:t>
            </a:r>
            <a:r>
              <a:rPr lang="en-US" dirty="0" smtClean="0"/>
              <a:t> </a:t>
            </a:r>
            <a:r>
              <a:rPr lang="en-US" dirty="0" err="1" smtClean="0"/>
              <a:t>phát</a:t>
            </a:r>
            <a:r>
              <a:rPr lang="en-US" dirty="0" smtClean="0"/>
              <a:t> </a:t>
            </a:r>
            <a:r>
              <a:rPr lang="en-US" dirty="0" err="1" smtClean="0"/>
              <a:t>biểu</a:t>
            </a:r>
            <a:r>
              <a:rPr lang="en-US" dirty="0" smtClean="0"/>
              <a:t> ở </a:t>
            </a:r>
            <a:r>
              <a:rPr lang="en-US" dirty="0" err="1" smtClean="0"/>
              <a:t>dạng</a:t>
            </a:r>
            <a:r>
              <a:rPr lang="en-US" dirty="0" smtClean="0"/>
              <a:t> </a:t>
            </a:r>
            <a:r>
              <a:rPr lang="en-US" dirty="0" err="1" smtClean="0"/>
              <a:t>tường</a:t>
            </a:r>
            <a:r>
              <a:rPr lang="en-US" dirty="0" smtClean="0"/>
              <a:t> minh, </a:t>
            </a:r>
            <a:r>
              <a:rPr lang="en-US" dirty="0" err="1" smtClean="0"/>
              <a:t>và</a:t>
            </a:r>
            <a:r>
              <a:rPr lang="en-US" dirty="0" smtClean="0"/>
              <a:t> </a:t>
            </a:r>
            <a:r>
              <a:rPr lang="en-US" dirty="0" err="1" smtClean="0"/>
              <a:t>thường</a:t>
            </a:r>
            <a:r>
              <a:rPr lang="en-US" dirty="0" smtClean="0"/>
              <a:t> </a:t>
            </a:r>
            <a:r>
              <a:rPr lang="en-US" dirty="0" err="1" smtClean="0"/>
              <a:t>rất</a:t>
            </a:r>
            <a:r>
              <a:rPr lang="en-US" dirty="0" smtClean="0"/>
              <a:t> </a:t>
            </a:r>
            <a:r>
              <a:rPr lang="en-US" dirty="0" err="1" smtClean="0"/>
              <a:t>khó</a:t>
            </a:r>
            <a:r>
              <a:rPr lang="en-US" dirty="0" smtClean="0"/>
              <a:t> </a:t>
            </a:r>
            <a:r>
              <a:rPr lang="en-US" dirty="0" err="1" smtClean="0"/>
              <a:t>khám</a:t>
            </a:r>
            <a:r>
              <a:rPr lang="en-US" dirty="0" smtClean="0"/>
              <a:t> </a:t>
            </a:r>
            <a:r>
              <a:rPr lang="en-US" dirty="0" err="1" smtClean="0"/>
              <a:t>phá</a:t>
            </a:r>
            <a:r>
              <a:rPr lang="en-US" dirty="0" smtClean="0"/>
              <a:t> </a:t>
            </a:r>
            <a:r>
              <a:rPr lang="en-US" dirty="0" err="1" smtClean="0"/>
              <a:t>và</a:t>
            </a:r>
            <a:r>
              <a:rPr lang="en-US" dirty="0" smtClean="0"/>
              <a:t> </a:t>
            </a:r>
            <a:r>
              <a:rPr lang="en-US" dirty="0" err="1" smtClean="0"/>
              <a:t>thu</a:t>
            </a:r>
            <a:r>
              <a:rPr lang="en-US" dirty="0" smtClean="0"/>
              <a:t> </a:t>
            </a:r>
            <a:r>
              <a:rPr lang="en-US" dirty="0" err="1" smtClean="0"/>
              <a:t>thập</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việc</a:t>
            </a:r>
            <a:r>
              <a:rPr lang="en-US" dirty="0" smtClean="0"/>
              <a:t> </a:t>
            </a:r>
            <a:r>
              <a:rPr lang="en-US" dirty="0" err="1" smtClean="0"/>
              <a:t>không</a:t>
            </a:r>
            <a:r>
              <a:rPr lang="en-US" dirty="0" smtClean="0"/>
              <a:t> </a:t>
            </a:r>
            <a:r>
              <a:rPr lang="en-US" dirty="0" err="1" smtClean="0"/>
              <a:t>đáp</a:t>
            </a:r>
            <a:r>
              <a:rPr lang="en-US" dirty="0" smtClean="0"/>
              <a:t> </a:t>
            </a:r>
            <a:r>
              <a:rPr lang="en-US" dirty="0" err="1" smtClean="0"/>
              <a:t>ứng</a:t>
            </a:r>
            <a:r>
              <a:rPr lang="en-US" dirty="0" smtClean="0"/>
              <a:t> </a:t>
            </a:r>
            <a:r>
              <a:rPr lang="en-US" dirty="0" err="1" smtClean="0"/>
              <a:t>tốt</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miền</a:t>
            </a:r>
            <a:r>
              <a:rPr lang="en-US" dirty="0" smtClean="0"/>
              <a:t> </a:t>
            </a:r>
            <a:r>
              <a:rPr lang="en-US" dirty="0" err="1" smtClean="0"/>
              <a:t>là</a:t>
            </a:r>
            <a:r>
              <a:rPr lang="en-US" dirty="0" smtClean="0"/>
              <a:t> </a:t>
            </a:r>
            <a:r>
              <a:rPr lang="en-US" dirty="0" err="1" smtClean="0"/>
              <a:t>nguyên</a:t>
            </a:r>
            <a:r>
              <a:rPr lang="en-US" dirty="0" smtClean="0"/>
              <a:t> </a:t>
            </a:r>
            <a:r>
              <a:rPr lang="en-US" dirty="0" err="1" smtClean="0"/>
              <a:t>nhân</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dẫn</a:t>
            </a:r>
            <a:r>
              <a:rPr lang="en-US" dirty="0" smtClean="0"/>
              <a:t> </a:t>
            </a:r>
            <a:r>
              <a:rPr lang="en-US" dirty="0" err="1" smtClean="0"/>
              <a:t>đến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hoặc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sai</a:t>
            </a:r>
            <a:r>
              <a:rPr lang="en-US" dirty="0" smtClean="0"/>
              <a:t> </a:t>
            </a:r>
            <a:r>
              <a:rPr lang="en-US" dirty="0" err="1" smtClean="0"/>
              <a:t>lệch</a:t>
            </a:r>
            <a:r>
              <a:rPr lang="en-US" dirty="0" smtClean="0"/>
              <a:t> </a:t>
            </a:r>
            <a:r>
              <a:rPr lang="en-US" dirty="0" err="1" smtClean="0"/>
              <a:t>và</a:t>
            </a:r>
            <a:r>
              <a:rPr lang="en-US" dirty="0" smtClean="0"/>
              <a:t> </a:t>
            </a:r>
            <a:r>
              <a:rPr lang="en-US" dirty="0" err="1" smtClean="0"/>
              <a:t>gây</a:t>
            </a:r>
            <a:r>
              <a:rPr lang="en-US" dirty="0" smtClean="0"/>
              <a:t> </a:t>
            </a:r>
            <a:r>
              <a:rPr lang="en-US" dirty="0" err="1" smtClean="0"/>
              <a:t>ra</a:t>
            </a:r>
            <a:r>
              <a:rPr lang="en-US" dirty="0" smtClean="0"/>
              <a:t> </a:t>
            </a:r>
            <a:r>
              <a:rPr lang="en-US" dirty="0" err="1" smtClean="0"/>
              <a:t>các</a:t>
            </a:r>
            <a:r>
              <a:rPr lang="en-US" dirty="0" smtClean="0"/>
              <a:t> </a:t>
            </a:r>
            <a:r>
              <a:rPr lang="en-US" dirty="0" err="1" smtClean="0"/>
              <a:t>hỏng</a:t>
            </a:r>
            <a:r>
              <a:rPr lang="en-US" dirty="0" smtClean="0"/>
              <a:t> </a:t>
            </a:r>
            <a:r>
              <a:rPr lang="en-US" dirty="0" err="1" smtClean="0"/>
              <a:t>hóc</a:t>
            </a:r>
            <a:r>
              <a:rPr lang="en-US" dirty="0" smtClean="0"/>
              <a:t>.</a:t>
            </a:r>
          </a:p>
        </p:txBody>
      </p:sp>
      <p:sp>
        <p:nvSpPr>
          <p:cNvPr id="4710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0987469-79C9-4FD2-BCB0-990FBA47AD52}" type="slidenum">
              <a:rPr lang="tr-TR" smtClean="0"/>
              <a:pPr eaLnBrk="1" hangingPunct="1"/>
              <a:t>17</a:t>
            </a:fld>
            <a:endParaRPr lang="tr-T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p:spPr>
        <p:txBody>
          <a:bodyPr/>
          <a:lstStyle/>
          <a:p>
            <a:r>
              <a:rPr lang="en-US"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biểu</a:t>
            </a:r>
            <a:r>
              <a:rPr lang="en-US" baseline="0" dirty="0" smtClean="0"/>
              <a:t> ở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thức</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sự</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kèm</a:t>
            </a:r>
            <a:r>
              <a:rPr lang="en-US" baseline="0" dirty="0" smtClean="0"/>
              <a:t> </a:t>
            </a:r>
            <a:r>
              <a:rPr lang="en-US" baseline="0" dirty="0" err="1" smtClean="0"/>
              <a:t>theo.</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phát</a:t>
            </a:r>
            <a:r>
              <a:rPr lang="en-US" baseline="0" dirty="0" smtClean="0"/>
              <a:t> </a:t>
            </a:r>
            <a:r>
              <a:rPr lang="en-US" baseline="0" dirty="0" err="1" smtClean="0"/>
              <a:t>biểu</a:t>
            </a:r>
            <a:r>
              <a:rPr lang="en-US" baseline="0" dirty="0" smtClean="0"/>
              <a:t> </a:t>
            </a:r>
            <a:r>
              <a:rPr lang="en-US" baseline="0" dirty="0" err="1" smtClean="0"/>
              <a:t>đó</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chung</a:t>
            </a:r>
            <a:r>
              <a:rPr lang="en-US" baseline="0" dirty="0" smtClean="0"/>
              <a:t> </a:t>
            </a:r>
            <a:r>
              <a:rPr lang="en-US" baseline="0" dirty="0" err="1" smtClean="0"/>
              <a:t>là</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p>
          <a:p>
            <a:endParaRPr lang="en-US" baseline="0" dirty="0" smtClean="0"/>
          </a:p>
          <a:p>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chuẩn</a:t>
            </a:r>
            <a:r>
              <a:rPr lang="en-US" baseline="0" dirty="0" smtClean="0"/>
              <a:t> </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chuẩn</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IEEE.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theo</a:t>
            </a:r>
            <a:r>
              <a:rPr lang="en-US" baseline="0" dirty="0" smtClean="0"/>
              <a:t> </a:t>
            </a:r>
            <a:r>
              <a:rPr lang="en-US" baseline="0" dirty="0" err="1" smtClean="0"/>
              <a:t>hai</a:t>
            </a:r>
            <a:r>
              <a:rPr lang="en-US" baseline="0" dirty="0" smtClean="0"/>
              <a:t> </a:t>
            </a:r>
            <a:r>
              <a:rPr lang="en-US" baseline="0" dirty="0" err="1" smtClean="0"/>
              <a:t>khía</a:t>
            </a:r>
            <a:r>
              <a:rPr lang="en-US" baseline="0" dirty="0" smtClean="0"/>
              <a:t> </a:t>
            </a:r>
            <a:r>
              <a:rPr lang="en-US" baseline="0" dirty="0" err="1" smtClean="0"/>
              <a:t>cạnh</a:t>
            </a:r>
            <a:r>
              <a:rPr lang="en-US" baseline="0" dirty="0" smtClean="0"/>
              <a:t>, </a:t>
            </a:r>
            <a:r>
              <a:rPr lang="en-US" baseline="0" dirty="0" err="1" smtClean="0"/>
              <a:t>một</a:t>
            </a:r>
            <a:r>
              <a:rPr lang="en-US" baseline="0" dirty="0" smtClean="0"/>
              <a:t> </a:t>
            </a:r>
            <a:r>
              <a:rPr lang="en-US" baseline="0" dirty="0" err="1" smtClean="0"/>
              <a:t>mặt</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mặt</a:t>
            </a:r>
            <a:r>
              <a:rPr lang="en-US" baseline="0" dirty="0" smtClean="0"/>
              <a:t> </a:t>
            </a:r>
            <a:r>
              <a:rPr lang="en-US" baseline="0" dirty="0" err="1" smtClean="0"/>
              <a:t>khác</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endParaRPr lang="en-US" baseline="0" dirty="0" smtClean="0"/>
          </a:p>
          <a:p>
            <a:r>
              <a:rPr lang="en-US" dirty="0" err="1" smtClean="0"/>
              <a:t>Lưu</a:t>
            </a:r>
            <a:r>
              <a:rPr lang="en-US" dirty="0" smtClean="0"/>
              <a:t> ý,</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miền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và</a:t>
            </a:r>
            <a:r>
              <a:rPr lang="en-US" baseline="0" dirty="0" smtClean="0"/>
              <a:t> qua  </a:t>
            </a:r>
            <a:r>
              <a:rPr lang="en-US" baseline="0" dirty="0" err="1" smtClean="0"/>
              <a:t>đó</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các</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cho</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en-US" baseline="0" dirty="0" err="1" smtClean="0"/>
              <a:t>miền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a:t>
            </a:r>
            <a:endParaRPr lang="en-US" dirty="0" smtClean="0"/>
          </a:p>
        </p:txBody>
      </p:sp>
      <p:sp>
        <p:nvSpPr>
          <p:cNvPr id="4813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0DB00D2-15A6-44A5-9D42-F987B733ECB7}" type="slidenum">
              <a:rPr lang="tr-TR" smtClean="0"/>
              <a:pPr eaLnBrk="1" hangingPunct="1"/>
              <a:t>18</a:t>
            </a:fld>
            <a:endParaRPr lang="tr-T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r>
              <a:rPr lang="en-US" dirty="0" err="1" smtClean="0"/>
              <a:t>Để</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về</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theo</a:t>
            </a:r>
            <a:r>
              <a:rPr lang="en-US" baseline="0" dirty="0" smtClean="0"/>
              <a:t> </a:t>
            </a:r>
            <a:r>
              <a:rPr lang="en-US" baseline="0" dirty="0" err="1" smtClean="0"/>
              <a:t>hai</a:t>
            </a:r>
            <a:r>
              <a:rPr lang="en-US" baseline="0" dirty="0" smtClean="0"/>
              <a:t> </a:t>
            </a:r>
            <a:r>
              <a:rPr lang="en-US" baseline="0" dirty="0" err="1" smtClean="0"/>
              <a:t>dạng</a:t>
            </a:r>
            <a:r>
              <a:rPr lang="en-US" baseline="0" dirty="0" smtClean="0"/>
              <a:t>, </a:t>
            </a:r>
            <a:r>
              <a:rPr lang="en-US" baseline="0" dirty="0" err="1" smtClean="0"/>
              <a:t>trong</a:t>
            </a:r>
            <a:r>
              <a:rPr lang="en-US" baseline="0" dirty="0" smtClean="0"/>
              <a:t> </a:t>
            </a:r>
            <a:r>
              <a:rPr lang="en-US" baseline="0" dirty="0" err="1" smtClean="0"/>
              <a:t>sự</a:t>
            </a:r>
            <a:r>
              <a:rPr lang="en-US" baseline="0" dirty="0" smtClean="0"/>
              <a:t> </a:t>
            </a:r>
            <a:r>
              <a:rPr lang="en-US" baseline="0" dirty="0" err="1" smtClean="0"/>
              <a:t>nhất</a:t>
            </a:r>
            <a:r>
              <a:rPr lang="en-US" baseline="0" dirty="0" smtClean="0"/>
              <a:t> </a:t>
            </a:r>
            <a:r>
              <a:rPr lang="en-US" baseline="0" dirty="0" err="1" smtClean="0"/>
              <a:t>quán</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endParaRPr lang="en-US" baseline="0" dirty="0" smtClean="0"/>
          </a:p>
          <a:p>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ở </a:t>
            </a:r>
            <a:r>
              <a:rPr lang="en-US" baseline="0" dirty="0" err="1" smtClean="0"/>
              <a:t>mức</a:t>
            </a:r>
            <a:r>
              <a:rPr lang="en-US" baseline="0" dirty="0" smtClean="0"/>
              <a:t> </a:t>
            </a:r>
            <a:r>
              <a:rPr lang="en-US" baseline="0" dirty="0" err="1" smtClean="0"/>
              <a:t>tóm</a:t>
            </a:r>
            <a:r>
              <a:rPr lang="en-US" baseline="0" dirty="0" smtClean="0"/>
              <a:t> </a:t>
            </a:r>
            <a:r>
              <a:rPr lang="en-US" baseline="0" dirty="0" err="1" smtClean="0"/>
              <a:t>lược</a:t>
            </a:r>
            <a:r>
              <a:rPr lang="en-US" baseline="0" dirty="0" smtClean="0"/>
              <a:t>, </a:t>
            </a:r>
            <a:r>
              <a:rPr lang="en-US" baseline="0" dirty="0" err="1" smtClean="0"/>
              <a:t>hướng</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và</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trong</a:t>
            </a:r>
            <a:r>
              <a:rPr lang="en-US" baseline="0" dirty="0" smtClean="0"/>
              <a:t> </a:t>
            </a:r>
            <a:r>
              <a:rPr lang="en-US" baseline="0" dirty="0" err="1" smtClean="0"/>
              <a:t>miền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theo</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Dạng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này</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sau</a:t>
            </a:r>
            <a:r>
              <a:rPr lang="en-US" baseline="0" dirty="0" smtClean="0"/>
              <a:t>:</a:t>
            </a: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Người</a:t>
            </a:r>
            <a:r>
              <a:rPr lang="en-US" sz="2700" dirty="0" smtClean="0">
                <a:solidFill>
                  <a:srgbClr val="0070C0"/>
                </a:solidFill>
              </a:rPr>
              <a:t> </a:t>
            </a:r>
            <a:r>
              <a:rPr lang="en-US" sz="2700" dirty="0" err="1" smtClean="0">
                <a:solidFill>
                  <a:srgbClr val="0070C0"/>
                </a:solidFill>
              </a:rPr>
              <a:t>quản</a:t>
            </a:r>
            <a:r>
              <a:rPr lang="en-US" sz="2700" dirty="0" smtClean="0">
                <a:solidFill>
                  <a:srgbClr val="0070C0"/>
                </a:solidFill>
              </a:rPr>
              <a:t> </a:t>
            </a:r>
            <a:r>
              <a:rPr lang="en-US" sz="2700" dirty="0" err="1" smtClean="0">
                <a:solidFill>
                  <a:srgbClr val="0070C0"/>
                </a:solidFill>
              </a:rPr>
              <a:t>lý</a:t>
            </a:r>
            <a:r>
              <a:rPr lang="en-US" sz="2700" dirty="0" smtClean="0">
                <a:solidFill>
                  <a:srgbClr val="0070C0"/>
                </a:solidFill>
              </a:rPr>
              <a:t> </a:t>
            </a:r>
            <a:r>
              <a:rPr lang="en-US" sz="2700" dirty="0" err="1" smtClean="0">
                <a:solidFill>
                  <a:srgbClr val="0070C0"/>
                </a:solidFill>
              </a:rPr>
              <a:t>khách</a:t>
            </a:r>
            <a:r>
              <a:rPr lang="en-US" sz="2700" dirty="0" smtClean="0">
                <a:solidFill>
                  <a:srgbClr val="0070C0"/>
                </a:solidFill>
              </a:rPr>
              <a:t> </a:t>
            </a:r>
            <a:r>
              <a:rPr lang="en-US" sz="2700" dirty="0" err="1" smtClean="0">
                <a:solidFill>
                  <a:srgbClr val="0070C0"/>
                </a:solidFill>
              </a:rPr>
              <a:t>hàng</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Người</a:t>
            </a:r>
            <a:r>
              <a:rPr lang="en-US" sz="2700" dirty="0" smtClean="0">
                <a:solidFill>
                  <a:srgbClr val="0070C0"/>
                </a:solidFill>
              </a:rPr>
              <a:t> </a:t>
            </a:r>
            <a:r>
              <a:rPr lang="en-US" sz="2700" dirty="0" err="1" smtClean="0">
                <a:solidFill>
                  <a:srgbClr val="0070C0"/>
                </a:solidFill>
              </a:rPr>
              <a:t>dùng</a:t>
            </a:r>
            <a:r>
              <a:rPr lang="en-US" sz="2700" dirty="0" smtClean="0">
                <a:solidFill>
                  <a:srgbClr val="0070C0"/>
                </a:solidFill>
              </a:rPr>
              <a:t> </a:t>
            </a:r>
            <a:r>
              <a:rPr lang="en-US" sz="2700" dirty="0" err="1" smtClean="0">
                <a:solidFill>
                  <a:srgbClr val="0070C0"/>
                </a:solidFill>
              </a:rPr>
              <a:t>cuối</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Kỹ</a:t>
            </a:r>
            <a:r>
              <a:rPr lang="en-US" sz="2700" dirty="0" smtClean="0">
                <a:solidFill>
                  <a:srgbClr val="0070C0"/>
                </a:solidFill>
              </a:rPr>
              <a:t> </a:t>
            </a:r>
            <a:r>
              <a:rPr lang="en-US" sz="2700" dirty="0" err="1" smtClean="0">
                <a:solidFill>
                  <a:srgbClr val="0070C0"/>
                </a:solidFill>
              </a:rPr>
              <a:t>sư</a:t>
            </a:r>
            <a:r>
              <a:rPr lang="en-US" sz="2700" dirty="0" smtClean="0">
                <a:solidFill>
                  <a:srgbClr val="0070C0"/>
                </a:solidFill>
              </a:rPr>
              <a:t> </a:t>
            </a:r>
            <a:r>
              <a:rPr lang="en-US" sz="2700" dirty="0" err="1" smtClean="0">
                <a:solidFill>
                  <a:srgbClr val="0070C0"/>
                </a:solidFill>
              </a:rPr>
              <a:t>khách</a:t>
            </a:r>
            <a:r>
              <a:rPr lang="en-US" sz="2700" dirty="0" smtClean="0">
                <a:solidFill>
                  <a:srgbClr val="0070C0"/>
                </a:solidFill>
              </a:rPr>
              <a:t> </a:t>
            </a:r>
            <a:r>
              <a:rPr lang="en-US" sz="2700" dirty="0" err="1" smtClean="0">
                <a:solidFill>
                  <a:srgbClr val="0070C0"/>
                </a:solidFill>
              </a:rPr>
              <a:t>hàng</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Người</a:t>
            </a:r>
            <a:r>
              <a:rPr lang="en-US" sz="2700" dirty="0" smtClean="0">
                <a:solidFill>
                  <a:srgbClr val="0070C0"/>
                </a:solidFill>
              </a:rPr>
              <a:t> </a:t>
            </a:r>
            <a:r>
              <a:rPr lang="en-US" sz="2700" dirty="0" err="1" smtClean="0">
                <a:solidFill>
                  <a:srgbClr val="0070C0"/>
                </a:solidFill>
              </a:rPr>
              <a:t>quản</a:t>
            </a:r>
            <a:r>
              <a:rPr lang="en-US" sz="2700" dirty="0" smtClean="0">
                <a:solidFill>
                  <a:srgbClr val="0070C0"/>
                </a:solidFill>
              </a:rPr>
              <a:t> </a:t>
            </a:r>
            <a:r>
              <a:rPr lang="en-US" sz="2700" dirty="0" err="1" smtClean="0">
                <a:solidFill>
                  <a:srgbClr val="0070C0"/>
                </a:solidFill>
              </a:rPr>
              <a:t>lý</a:t>
            </a:r>
            <a:r>
              <a:rPr lang="en-US" sz="2700" dirty="0" smtClean="0">
                <a:solidFill>
                  <a:srgbClr val="0070C0"/>
                </a:solidFill>
              </a:rPr>
              <a:t> </a:t>
            </a:r>
            <a:r>
              <a:rPr lang="en-US" sz="2700" dirty="0" err="1" smtClean="0">
                <a:solidFill>
                  <a:srgbClr val="0070C0"/>
                </a:solidFill>
              </a:rPr>
              <a:t>hợp</a:t>
            </a:r>
            <a:r>
              <a:rPr lang="en-US" sz="2700" dirty="0" smtClean="0">
                <a:solidFill>
                  <a:srgbClr val="0070C0"/>
                </a:solidFill>
              </a:rPr>
              <a:t> </a:t>
            </a:r>
            <a:r>
              <a:rPr lang="en-US" sz="2700" dirty="0" err="1" smtClean="0">
                <a:solidFill>
                  <a:srgbClr val="0070C0"/>
                </a:solidFill>
              </a:rPr>
              <a:t>đồng</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Kiến</a:t>
            </a:r>
            <a:r>
              <a:rPr lang="en-US" sz="2700" dirty="0" smtClean="0">
                <a:solidFill>
                  <a:srgbClr val="0070C0"/>
                </a:solidFill>
              </a:rPr>
              <a:t> </a:t>
            </a:r>
            <a:r>
              <a:rPr lang="en-US" sz="2700" dirty="0" err="1" smtClean="0">
                <a:solidFill>
                  <a:srgbClr val="0070C0"/>
                </a:solidFill>
              </a:rPr>
              <a:t>trúc</a:t>
            </a:r>
            <a:r>
              <a:rPr lang="en-US" sz="2700" dirty="0" smtClean="0">
                <a:solidFill>
                  <a:srgbClr val="0070C0"/>
                </a:solidFill>
              </a:rPr>
              <a:t> </a:t>
            </a:r>
            <a:r>
              <a:rPr lang="en-US" sz="2700" dirty="0" err="1" smtClean="0">
                <a:solidFill>
                  <a:srgbClr val="0070C0"/>
                </a:solidFill>
              </a:rPr>
              <a:t>sư</a:t>
            </a:r>
            <a:r>
              <a:rPr lang="en-US" sz="2700" dirty="0" smtClean="0">
                <a:solidFill>
                  <a:srgbClr val="0070C0"/>
                </a:solidFill>
              </a:rPr>
              <a:t> </a:t>
            </a:r>
            <a:r>
              <a:rPr lang="en-US" sz="2700" dirty="0" err="1" smtClean="0">
                <a:solidFill>
                  <a:srgbClr val="0070C0"/>
                </a:solidFill>
              </a:rPr>
              <a:t>hệ</a:t>
            </a:r>
            <a:r>
              <a:rPr lang="en-US" sz="2700" dirty="0" smtClean="0">
                <a:solidFill>
                  <a:srgbClr val="0070C0"/>
                </a:solidFill>
              </a:rPr>
              <a:t> </a:t>
            </a:r>
            <a:r>
              <a:rPr lang="en-US" sz="2700" dirty="0" err="1" smtClean="0">
                <a:solidFill>
                  <a:srgbClr val="0070C0"/>
                </a:solidFill>
              </a:rPr>
              <a:t>thống</a:t>
            </a:r>
            <a:endParaRPr lang="en-US" sz="2700" dirty="0" smtClean="0">
              <a:solidFill>
                <a:srgbClr val="0070C0"/>
              </a:solidFill>
            </a:endParaRPr>
          </a:p>
          <a:p>
            <a:endParaRPr lang="en-US" baseline="0" dirty="0" smtClean="0"/>
          </a:p>
          <a:p>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ở </a:t>
            </a:r>
            <a:r>
              <a:rPr lang="en-US" baseline="0" dirty="0" err="1" smtClean="0"/>
              <a:t>mức</a:t>
            </a:r>
            <a:r>
              <a:rPr lang="en-US" baseline="0" dirty="0" smtClean="0"/>
              <a:t> chi </a:t>
            </a:r>
            <a:r>
              <a:rPr lang="en-US" baseline="0" dirty="0" err="1" smtClean="0"/>
              <a:t>tiết</a:t>
            </a:r>
            <a:r>
              <a:rPr lang="en-US" baseline="0" dirty="0" smtClean="0"/>
              <a:t> </a:t>
            </a:r>
            <a:r>
              <a:rPr lang="en-US" baseline="0" dirty="0" err="1" smtClean="0"/>
              <a:t>hơn</a:t>
            </a:r>
            <a:r>
              <a:rPr lang="en-US" baseline="0" dirty="0" smtClean="0"/>
              <a:t> so </a:t>
            </a:r>
            <a:r>
              <a:rPr lang="en-US" baseline="0" dirty="0" err="1" smtClean="0"/>
              <a:t>với</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có</a:t>
            </a:r>
            <a:r>
              <a:rPr lang="en-US" baseline="0" dirty="0" smtClean="0"/>
              <a:t>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a:t>
            </a:r>
            <a:r>
              <a:rPr lang="en-US" baseline="0" dirty="0" err="1" smtClean="0"/>
              <a:t>hành</a:t>
            </a:r>
            <a:r>
              <a:rPr lang="en-US" baseline="0" dirty="0" smtClean="0"/>
              <a:t> vi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trong</a:t>
            </a:r>
            <a:r>
              <a:rPr lang="en-US" baseline="0" dirty="0" smtClean="0"/>
              <a:t> </a:t>
            </a:r>
            <a:r>
              <a:rPr lang="en-US" baseline="0" dirty="0" err="1" smtClean="0"/>
              <a:t>sự</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này</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hay </a:t>
            </a:r>
            <a:r>
              <a:rPr lang="en-US" baseline="0" dirty="0" err="1" smtClean="0"/>
              <a:t>các</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khác</a:t>
            </a:r>
            <a:r>
              <a:rPr lang="en-US" baseline="0" dirty="0" smtClean="0"/>
              <a:t> </a:t>
            </a:r>
            <a:r>
              <a:rPr lang="en-US" baseline="0" dirty="0" err="1" smtClean="0"/>
              <a:t>nhằm</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gia</a:t>
            </a:r>
            <a:r>
              <a:rPr lang="en-US" baseline="0" dirty="0" smtClean="0"/>
              <a:t> </a:t>
            </a:r>
            <a:r>
              <a:rPr lang="en-US" baseline="0" dirty="0" err="1" smtClean="0"/>
              <a:t>tăng</a:t>
            </a:r>
            <a:r>
              <a:rPr lang="en-US" baseline="0" dirty="0" smtClean="0"/>
              <a:t> </a:t>
            </a:r>
            <a:r>
              <a:rPr lang="en-US" baseline="0" dirty="0" err="1" smtClean="0"/>
              <a:t>sự</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tránh</a:t>
            </a:r>
            <a:r>
              <a:rPr lang="en-US" baseline="0" dirty="0" smtClean="0"/>
              <a:t> </a:t>
            </a:r>
            <a:r>
              <a:rPr lang="en-US" baseline="0" dirty="0" err="1" smtClean="0"/>
              <a:t>nhập</a:t>
            </a:r>
            <a:r>
              <a:rPr lang="en-US" baseline="0" dirty="0" smtClean="0"/>
              <a:t> </a:t>
            </a:r>
            <a:r>
              <a:rPr lang="en-US" baseline="0" dirty="0" err="1" smtClean="0"/>
              <a:t>nhằng</a:t>
            </a:r>
            <a:r>
              <a:rPr lang="en-US" baseline="0" dirty="0" smtClean="0"/>
              <a:t>. </a:t>
            </a:r>
            <a:r>
              <a:rPr lang="en-US" baseline="0" dirty="0" err="1" smtClean="0"/>
              <a:t>Dạng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này</a:t>
            </a:r>
            <a:r>
              <a:rPr lang="en-US" baseline="0" dirty="0" smtClean="0"/>
              <a:t> </a:t>
            </a:r>
            <a:r>
              <a:rPr lang="en-US" baseline="0" dirty="0" err="1" smtClean="0"/>
              <a:t>hướng</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như</a:t>
            </a:r>
            <a:r>
              <a:rPr lang="en-US" baseline="0" dirty="0" smtClean="0"/>
              <a:t>: </a:t>
            </a: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Người</a:t>
            </a:r>
            <a:r>
              <a:rPr lang="en-US" sz="2700" dirty="0" smtClean="0">
                <a:solidFill>
                  <a:srgbClr val="0070C0"/>
                </a:solidFill>
              </a:rPr>
              <a:t> </a:t>
            </a:r>
            <a:r>
              <a:rPr lang="en-US" sz="2700" dirty="0" err="1" smtClean="0">
                <a:solidFill>
                  <a:srgbClr val="0070C0"/>
                </a:solidFill>
              </a:rPr>
              <a:t>dùng</a:t>
            </a:r>
            <a:r>
              <a:rPr lang="en-US" sz="2700" dirty="0" smtClean="0">
                <a:solidFill>
                  <a:srgbClr val="0070C0"/>
                </a:solidFill>
              </a:rPr>
              <a:t> </a:t>
            </a:r>
            <a:r>
              <a:rPr lang="en-US" sz="2700" dirty="0" err="1" smtClean="0">
                <a:solidFill>
                  <a:srgbClr val="0070C0"/>
                </a:solidFill>
              </a:rPr>
              <a:t>cuối</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Kỹ</a:t>
            </a:r>
            <a:r>
              <a:rPr lang="en-US" sz="2700" dirty="0" smtClean="0">
                <a:solidFill>
                  <a:srgbClr val="0070C0"/>
                </a:solidFill>
              </a:rPr>
              <a:t> </a:t>
            </a:r>
            <a:r>
              <a:rPr lang="en-US" sz="2700" dirty="0" err="1" smtClean="0">
                <a:solidFill>
                  <a:srgbClr val="0070C0"/>
                </a:solidFill>
              </a:rPr>
              <a:t>sư</a:t>
            </a:r>
            <a:r>
              <a:rPr lang="en-US" sz="2700" dirty="0" smtClean="0">
                <a:solidFill>
                  <a:srgbClr val="0070C0"/>
                </a:solidFill>
              </a:rPr>
              <a:t> </a:t>
            </a:r>
            <a:r>
              <a:rPr lang="en-US" sz="2700" dirty="0" err="1" smtClean="0">
                <a:solidFill>
                  <a:srgbClr val="0070C0"/>
                </a:solidFill>
              </a:rPr>
              <a:t>khách</a:t>
            </a:r>
            <a:r>
              <a:rPr lang="en-US" sz="2700" dirty="0" smtClean="0">
                <a:solidFill>
                  <a:srgbClr val="0070C0"/>
                </a:solidFill>
              </a:rPr>
              <a:t> </a:t>
            </a:r>
            <a:r>
              <a:rPr lang="en-US" sz="2700" dirty="0" err="1" smtClean="0">
                <a:solidFill>
                  <a:srgbClr val="0070C0"/>
                </a:solidFill>
              </a:rPr>
              <a:t>hàng</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Người</a:t>
            </a:r>
            <a:r>
              <a:rPr lang="en-US" sz="2700" dirty="0" smtClean="0">
                <a:solidFill>
                  <a:srgbClr val="0070C0"/>
                </a:solidFill>
              </a:rPr>
              <a:t> </a:t>
            </a:r>
            <a:r>
              <a:rPr lang="en-US" sz="2700" dirty="0" err="1" smtClean="0">
                <a:solidFill>
                  <a:srgbClr val="0070C0"/>
                </a:solidFill>
              </a:rPr>
              <a:t>phát</a:t>
            </a:r>
            <a:r>
              <a:rPr lang="en-US" sz="2700" dirty="0" smtClean="0">
                <a:solidFill>
                  <a:srgbClr val="0070C0"/>
                </a:solidFill>
              </a:rPr>
              <a:t> </a:t>
            </a:r>
            <a:r>
              <a:rPr lang="en-US" sz="2700" dirty="0" err="1" smtClean="0">
                <a:solidFill>
                  <a:srgbClr val="0070C0"/>
                </a:solidFill>
              </a:rPr>
              <a:t>triển</a:t>
            </a:r>
            <a:r>
              <a:rPr lang="en-US" sz="2700" dirty="0" smtClean="0">
                <a:solidFill>
                  <a:srgbClr val="0070C0"/>
                </a:solidFill>
              </a:rPr>
              <a:t> </a:t>
            </a:r>
            <a:r>
              <a:rPr lang="en-US" sz="2700" dirty="0" err="1" smtClean="0">
                <a:solidFill>
                  <a:srgbClr val="0070C0"/>
                </a:solidFill>
              </a:rPr>
              <a:t>phần</a:t>
            </a:r>
            <a:r>
              <a:rPr lang="en-US" sz="2700" dirty="0" smtClean="0">
                <a:solidFill>
                  <a:srgbClr val="0070C0"/>
                </a:solidFill>
              </a:rPr>
              <a:t> </a:t>
            </a:r>
            <a:r>
              <a:rPr lang="en-US" sz="2700" dirty="0" err="1" smtClean="0">
                <a:solidFill>
                  <a:srgbClr val="0070C0"/>
                </a:solidFill>
              </a:rPr>
              <a:t>mềm</a:t>
            </a:r>
            <a:endParaRPr lang="en-US" sz="2700" dirty="0" smtClean="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smtClean="0">
                <a:solidFill>
                  <a:srgbClr val="0070C0"/>
                </a:solidFill>
              </a:rPr>
              <a:t>Kiến</a:t>
            </a:r>
            <a:r>
              <a:rPr lang="en-US" sz="2700" dirty="0" smtClean="0">
                <a:solidFill>
                  <a:srgbClr val="0070C0"/>
                </a:solidFill>
              </a:rPr>
              <a:t> </a:t>
            </a:r>
            <a:r>
              <a:rPr lang="en-US" sz="2700" dirty="0" err="1" smtClean="0">
                <a:solidFill>
                  <a:srgbClr val="0070C0"/>
                </a:solidFill>
              </a:rPr>
              <a:t>trúc</a:t>
            </a:r>
            <a:r>
              <a:rPr lang="en-US" sz="2700" dirty="0" smtClean="0">
                <a:solidFill>
                  <a:srgbClr val="0070C0"/>
                </a:solidFill>
              </a:rPr>
              <a:t> </a:t>
            </a:r>
            <a:r>
              <a:rPr lang="en-US" sz="2700" dirty="0" err="1" smtClean="0">
                <a:solidFill>
                  <a:srgbClr val="0070C0"/>
                </a:solidFill>
              </a:rPr>
              <a:t>sư</a:t>
            </a:r>
            <a:r>
              <a:rPr lang="en-US" sz="2700" dirty="0" smtClean="0">
                <a:solidFill>
                  <a:srgbClr val="0070C0"/>
                </a:solidFill>
              </a:rPr>
              <a:t> </a:t>
            </a:r>
            <a:r>
              <a:rPr lang="en-US" sz="2700" dirty="0" err="1" smtClean="0">
                <a:solidFill>
                  <a:srgbClr val="0070C0"/>
                </a:solidFill>
              </a:rPr>
              <a:t>hệ</a:t>
            </a:r>
            <a:r>
              <a:rPr lang="en-US" sz="2700" dirty="0" smtClean="0">
                <a:solidFill>
                  <a:srgbClr val="0070C0"/>
                </a:solidFill>
              </a:rPr>
              <a:t> </a:t>
            </a:r>
            <a:r>
              <a:rPr lang="en-US" sz="2700" dirty="0" err="1" smtClean="0">
                <a:solidFill>
                  <a:srgbClr val="0070C0"/>
                </a:solidFill>
              </a:rPr>
              <a:t>thống</a:t>
            </a:r>
            <a:endParaRPr lang="en-US" sz="2700" dirty="0" smtClean="0">
              <a:solidFill>
                <a:srgbClr val="0070C0"/>
              </a:solidFill>
            </a:endParaRPr>
          </a:p>
          <a:p>
            <a:endParaRPr lang="en-US" dirty="0" smtClean="0"/>
          </a:p>
        </p:txBody>
      </p:sp>
      <p:sp>
        <p:nvSpPr>
          <p:cNvPr id="4915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38D2017-57CF-4471-B7C2-753C54368C71}" type="slidenum">
              <a:rPr lang="tr-TR" smtClean="0"/>
              <a:pPr eaLnBrk="1" hangingPunct="1"/>
              <a:t>19</a:t>
            </a:fld>
            <a:endParaRPr lang="tr-T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Bài</a:t>
            </a:r>
            <a:r>
              <a:rPr lang="en-US" dirty="0" smtClean="0"/>
              <a:t> </a:t>
            </a:r>
            <a:r>
              <a:rPr lang="en-US" dirty="0" err="1" smtClean="0"/>
              <a:t>này</a:t>
            </a:r>
            <a:r>
              <a:rPr lang="en-US" dirty="0" smtClean="0"/>
              <a:t> </a:t>
            </a:r>
            <a:r>
              <a:rPr lang="en-US" baseline="0" dirty="0" err="1" smtClean="0"/>
              <a:t>sẽ</a:t>
            </a:r>
            <a:r>
              <a:rPr lang="en-US" baseline="0" dirty="0" smtClean="0"/>
              <a:t> </a:t>
            </a:r>
            <a:r>
              <a:rPr lang="en-US" dirty="0" err="1" smtClean="0"/>
              <a:t>giới</a:t>
            </a:r>
            <a:r>
              <a:rPr lang="en-US" dirty="0" smtClean="0"/>
              <a:t> </a:t>
            </a:r>
            <a:r>
              <a:rPr lang="en-US" dirty="0" err="1" smtClean="0"/>
              <a:t>thiệu</a:t>
            </a:r>
            <a:r>
              <a:rPr lang="en-US" dirty="0" smtClean="0"/>
              <a:t> </a:t>
            </a:r>
            <a:r>
              <a:rPr lang="en-US" dirty="0" err="1" smtClean="0"/>
              <a:t>với</a:t>
            </a:r>
            <a:r>
              <a:rPr lang="en-US" baseline="0" dirty="0" smtClean="0"/>
              <a:t> </a:t>
            </a:r>
            <a:r>
              <a:rPr lang="en-US" baseline="0" dirty="0" err="1" smtClean="0"/>
              <a:t>chúng</a:t>
            </a:r>
            <a:r>
              <a:rPr lang="en-US" baseline="0" dirty="0" smtClean="0"/>
              <a:t> ta </a:t>
            </a:r>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r>
              <a:rPr lang="en-US" dirty="0" smtClean="0"/>
              <a:t> </a:t>
            </a:r>
            <a:r>
              <a:rPr lang="en-US" dirty="0" err="1" smtClean="0"/>
              <a:t>trong</a:t>
            </a:r>
            <a:r>
              <a:rPr lang="en-US" dirty="0" smtClean="0"/>
              <a:t> </a:t>
            </a:r>
            <a:r>
              <a:rPr lang="en-US" dirty="0" err="1" smtClean="0"/>
              <a:t>thu</a:t>
            </a:r>
            <a:r>
              <a:rPr lang="en-US" dirty="0" smtClean="0"/>
              <a:t> </a:t>
            </a:r>
            <a:r>
              <a:rPr lang="en-US" dirty="0" err="1" smtClean="0"/>
              <a:t>thập</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Tiếp</a:t>
            </a:r>
            <a:r>
              <a:rPr lang="en-US" dirty="0" smtClean="0"/>
              <a:t> </a:t>
            </a:r>
            <a:r>
              <a:rPr lang="en-US" dirty="0" err="1" smtClean="0"/>
              <a:t>đó</a:t>
            </a:r>
            <a:r>
              <a:rPr lang="en-US" dirty="0" smtClean="0"/>
              <a:t> </a:t>
            </a:r>
            <a:r>
              <a:rPr lang="en-US" dirty="0" err="1" smtClean="0"/>
              <a:t>trình</a:t>
            </a:r>
            <a:r>
              <a:rPr lang="en-US" dirty="0" smtClean="0"/>
              <a:t> </a:t>
            </a:r>
            <a:r>
              <a:rPr lang="en-US" dirty="0" err="1" smtClean="0"/>
              <a:t>bày</a:t>
            </a:r>
            <a:r>
              <a:rPr lang="en-US" dirty="0" smtClean="0"/>
              <a:t> chi </a:t>
            </a:r>
            <a:r>
              <a:rPr lang="en-US" dirty="0" err="1" smtClean="0"/>
              <a:t>tiết</a:t>
            </a:r>
            <a:r>
              <a:rPr lang="en-US" dirty="0" smtClean="0"/>
              <a:t> </a:t>
            </a:r>
            <a:r>
              <a:rPr lang="en-US" dirty="0" err="1" smtClean="0"/>
              <a:t>về</a:t>
            </a:r>
            <a:r>
              <a:rPr lang="en-US" dirty="0" smtClean="0"/>
              <a:t> </a:t>
            </a:r>
            <a:r>
              <a:rPr lang="en-US" dirty="0" err="1" smtClean="0"/>
              <a:t>vai</a:t>
            </a:r>
            <a:r>
              <a:rPr lang="en-US" dirty="0" smtClean="0"/>
              <a:t> </a:t>
            </a:r>
            <a:r>
              <a:rPr lang="en-US" dirty="0" err="1" smtClean="0"/>
              <a:t>trò</a:t>
            </a:r>
            <a:r>
              <a:rPr lang="en-US" dirty="0" smtClean="0"/>
              <a:t>, </a:t>
            </a:r>
            <a:r>
              <a:rPr lang="en-US" dirty="0" err="1" smtClean="0"/>
              <a:t>nội</a:t>
            </a:r>
            <a:r>
              <a:rPr lang="en-US" dirty="0" smtClean="0"/>
              <a:t> dung </a:t>
            </a:r>
            <a:r>
              <a:rPr lang="en-US" dirty="0" err="1" smtClean="0"/>
              <a:t>và</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của</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chế</a:t>
            </a:r>
            <a:r>
              <a:rPr lang="en-US" dirty="0" smtClean="0"/>
              <a:t> </a:t>
            </a:r>
            <a:r>
              <a:rPr lang="en-US" dirty="0" err="1" smtClean="0"/>
              <a:t>tác</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trong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 </a:t>
            </a:r>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cho</a:t>
            </a:r>
            <a:r>
              <a:rPr lang="en-US" dirty="0" smtClean="0"/>
              <a:t> </a:t>
            </a:r>
            <a:r>
              <a:rPr lang="en-US" dirty="0" err="1" smtClean="0"/>
              <a:t>lập</a:t>
            </a:r>
            <a:r>
              <a:rPr lang="en-US" dirty="0" smtClean="0"/>
              <a:t> </a:t>
            </a:r>
            <a:r>
              <a:rPr lang="en-US" dirty="0" err="1" smtClean="0"/>
              <a:t>kế</a:t>
            </a:r>
            <a:r>
              <a:rPr lang="en-US" dirty="0" smtClean="0"/>
              <a:t> </a:t>
            </a:r>
            <a:r>
              <a:rPr lang="en-US" dirty="0" err="1" smtClean="0"/>
              <a:t>hoạch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chấp</a:t>
            </a:r>
            <a:r>
              <a:rPr lang="en-US" dirty="0" smtClean="0"/>
              <a:t> </a:t>
            </a:r>
            <a:r>
              <a:rPr lang="en-US" dirty="0" err="1" smtClean="0"/>
              <a:t>nhận</a:t>
            </a:r>
            <a:r>
              <a:rPr lang="en-US" dirty="0" smtClean="0"/>
              <a:t> </a:t>
            </a:r>
            <a:r>
              <a:rPr lang="en-US" dirty="0" err="1" smtClean="0"/>
              <a:t>và</a:t>
            </a:r>
            <a:r>
              <a:rPr lang="en-US" dirty="0" smtClean="0"/>
              <a:t> </a:t>
            </a:r>
            <a:r>
              <a:rPr lang="en-US" dirty="0" err="1" smtClean="0"/>
              <a:t>cung</a:t>
            </a:r>
            <a:r>
              <a:rPr lang="en-US" dirty="0" smtClean="0"/>
              <a:t> </a:t>
            </a:r>
            <a:r>
              <a:rPr lang="en-US" dirty="0" err="1" smtClean="0"/>
              <a:t>cấp</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Phần</a:t>
            </a:r>
            <a:r>
              <a:rPr lang="en-US" dirty="0" smtClean="0"/>
              <a:t> </a:t>
            </a:r>
            <a:r>
              <a:rPr lang="en-US" dirty="0" err="1" smtClean="0"/>
              <a:t>tiếp</a:t>
            </a:r>
            <a:r>
              <a:rPr lang="en-US" dirty="0" smtClean="0"/>
              <a:t> </a:t>
            </a:r>
            <a:r>
              <a:rPr lang="en-US" dirty="0" err="1" smtClean="0"/>
              <a:t>theo</a:t>
            </a:r>
            <a:r>
              <a:rPr lang="en-US" dirty="0" smtClean="0"/>
              <a:t> </a:t>
            </a:r>
            <a:r>
              <a:rPr lang="en-US" dirty="0" err="1" smtClean="0"/>
              <a:t>của</a:t>
            </a:r>
            <a:r>
              <a:rPr lang="en-US" dirty="0" smtClean="0"/>
              <a:t> </a:t>
            </a:r>
            <a:r>
              <a:rPr lang="en-US" dirty="0" err="1" smtClean="0"/>
              <a:t>bài</a:t>
            </a:r>
            <a:r>
              <a:rPr lang="en-US" dirty="0" smtClean="0"/>
              <a:t> </a:t>
            </a:r>
            <a:r>
              <a:rPr lang="en-US" dirty="0" err="1" smtClean="0"/>
              <a:t>sẽ</a:t>
            </a:r>
            <a:r>
              <a:rPr lang="en-US" dirty="0" smtClean="0"/>
              <a:t> </a:t>
            </a:r>
            <a:r>
              <a:rPr lang="en-US" dirty="0" err="1" smtClean="0"/>
              <a:t>giới</a:t>
            </a:r>
            <a:r>
              <a:rPr lang="en-US" dirty="0" smtClean="0"/>
              <a:t> </a:t>
            </a:r>
            <a:r>
              <a:rPr lang="en-US" dirty="0" err="1" smtClean="0"/>
              <a:t>thiệu</a:t>
            </a:r>
            <a:r>
              <a:rPr lang="en-US" dirty="0" smtClean="0"/>
              <a:t> </a:t>
            </a:r>
            <a:r>
              <a:rPr lang="en-US" dirty="0" err="1" smtClean="0"/>
              <a:t>một</a:t>
            </a:r>
            <a:r>
              <a:rPr lang="en-US" dirty="0" smtClean="0"/>
              <a:t> </a:t>
            </a:r>
            <a:r>
              <a:rPr lang="en-US" dirty="0" err="1" smtClean="0"/>
              <a:t>số</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để</a:t>
            </a:r>
            <a:r>
              <a:rPr lang="en-US" dirty="0" smtClean="0"/>
              <a:t> </a:t>
            </a:r>
            <a:r>
              <a:rPr lang="en-US" dirty="0" err="1" smtClean="0"/>
              <a:t>tạo</a:t>
            </a:r>
            <a:r>
              <a:rPr lang="en-US" dirty="0" smtClean="0"/>
              <a:t> </a:t>
            </a:r>
            <a:r>
              <a:rPr lang="en-US" dirty="0" err="1" smtClean="0"/>
              <a:t>là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chất</a:t>
            </a:r>
            <a:r>
              <a:rPr lang="en-US" dirty="0" smtClean="0"/>
              <a:t> </a:t>
            </a:r>
            <a:r>
              <a:rPr lang="en-US" dirty="0" err="1" smtClean="0"/>
              <a:t>lượng</a:t>
            </a:r>
            <a:r>
              <a:rPr lang="en-US" dirty="0" smtClean="0"/>
              <a:t>.</a:t>
            </a:r>
          </a:p>
          <a:p>
            <a:endParaRPr lang="en-US" dirty="0"/>
          </a:p>
        </p:txBody>
      </p:sp>
    </p:spTree>
    <p:extLst>
      <p:ext uri="{BB962C8B-B14F-4D97-AF65-F5344CB8AC3E}">
        <p14:creationId xmlns:p14="http://schemas.microsoft.com/office/powerpoint/2010/main" val="692004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p:spPr>
        <p:txBody>
          <a:bodyPr/>
          <a:lstStyle/>
          <a:p>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có</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đến</a:t>
            </a:r>
            <a:r>
              <a:rPr lang="en-US" baseline="0" dirty="0" smtClean="0"/>
              <a:t> </a:t>
            </a:r>
            <a:r>
              <a:rPr lang="en-US" baseline="0" dirty="0" err="1" smtClean="0"/>
              <a:t>nhiều</a:t>
            </a:r>
            <a:r>
              <a:rPr lang="en-US" baseline="0" dirty="0" smtClean="0"/>
              <a:t> </a:t>
            </a:r>
            <a:r>
              <a:rPr lang="en-US" baseline="0" dirty="0" err="1" smtClean="0"/>
              <a:t>chế</a:t>
            </a:r>
            <a:r>
              <a:rPr lang="en-US" baseline="0" dirty="0" smtClean="0"/>
              <a:t> </a:t>
            </a:r>
            <a:r>
              <a:rPr lang="en-US" baseline="0" dirty="0" err="1" smtClean="0"/>
              <a:t>tác</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a:t>
            </a:r>
            <a:r>
              <a:rPr lang="en-US" baseline="0" dirty="0" err="1" smtClean="0"/>
              <a:t>đời</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như</a:t>
            </a:r>
            <a:r>
              <a:rPr lang="en-US" baseline="0" dirty="0" smtClean="0"/>
              <a:t>, </a:t>
            </a:r>
            <a:r>
              <a:rPr lang="en-US" baseline="0" dirty="0" err="1" smtClean="0"/>
              <a:t>dựa</a:t>
            </a:r>
            <a:r>
              <a:rPr lang="en-US" baseline="0" dirty="0" smtClean="0"/>
              <a:t> </a:t>
            </a:r>
            <a:r>
              <a:rPr lang="en-US" baseline="0" dirty="0" err="1" smtClean="0"/>
              <a:t>vào</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mà</a:t>
            </a:r>
            <a:r>
              <a:rPr lang="en-US" baseline="0" dirty="0" smtClean="0"/>
              <a:t> </a:t>
            </a:r>
            <a:r>
              <a:rPr lang="en-US" baseline="0" dirty="0" err="1" smtClean="0"/>
              <a:t>các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chấp</a:t>
            </a:r>
            <a:r>
              <a:rPr lang="en-US" baseline="0" dirty="0" smtClean="0"/>
              <a:t> </a:t>
            </a:r>
            <a:r>
              <a:rPr lang="en-US" baseline="0" dirty="0" err="1" smtClean="0"/>
              <a:t>nhận</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Cũng</a:t>
            </a:r>
            <a:r>
              <a:rPr lang="en-US" baseline="0" dirty="0" smtClean="0"/>
              <a:t> </a:t>
            </a:r>
            <a:r>
              <a:rPr lang="en-US" baseline="0" dirty="0" err="1" smtClean="0"/>
              <a:t>vậy</a:t>
            </a:r>
            <a:r>
              <a:rPr lang="en-US" baseline="0" dirty="0" smtClean="0"/>
              <a:t>, </a:t>
            </a:r>
            <a:r>
              <a:rPr lang="en-US" baseline="0" dirty="0" err="1" smtClean="0"/>
              <a:t>việc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nhiều</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yêu</a:t>
            </a:r>
            <a:r>
              <a:rPr lang="en-US" baseline="0" dirty="0" smtClean="0"/>
              <a:t> </a:t>
            </a:r>
            <a:r>
              <a:rPr lang="en-US" baseline="0" dirty="0" err="1" smtClean="0"/>
              <a:t>cầu</a:t>
            </a:r>
            <a:r>
              <a:rPr lang="en-US" baseline="0" dirty="0" smtClean="0"/>
              <a:t> phi </a:t>
            </a:r>
            <a:r>
              <a:rPr lang="en-US" baseline="0" dirty="0" err="1" smtClean="0"/>
              <a:t>chức</a:t>
            </a:r>
            <a:r>
              <a:rPr lang="en-US" baseline="0" dirty="0" smtClean="0"/>
              <a:t> </a:t>
            </a:r>
            <a:r>
              <a:rPr lang="en-US" baseline="0" dirty="0" err="1" smtClean="0"/>
              <a:t>trong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chế</a:t>
            </a:r>
            <a:r>
              <a:rPr lang="en-US" baseline="0" dirty="0" smtClean="0"/>
              <a:t> </a:t>
            </a:r>
            <a:r>
              <a:rPr lang="en-US" baseline="0" dirty="0" err="1" smtClean="0"/>
              <a:t>tác</a:t>
            </a:r>
            <a:r>
              <a:rPr lang="en-US" baseline="0" dirty="0" smtClean="0"/>
              <a:t> </a:t>
            </a:r>
            <a:r>
              <a:rPr lang="en-US" baseline="0" dirty="0" err="1" smtClean="0"/>
              <a:t>khác</a:t>
            </a:r>
            <a:r>
              <a:rPr lang="en-US" baseline="0" dirty="0" smtClean="0"/>
              <a:t> </a:t>
            </a:r>
            <a:r>
              <a:rPr lang="en-US" baseline="0" dirty="0" err="1" smtClean="0"/>
              <a:t>chịu</a:t>
            </a:r>
            <a:r>
              <a:rPr lang="en-US" baseline="0" dirty="0" smtClean="0"/>
              <a:t> </a:t>
            </a:r>
            <a:r>
              <a:rPr lang="en-US" baseline="0" dirty="0" err="1" smtClean="0"/>
              <a:t>ảnh</a:t>
            </a:r>
            <a:r>
              <a:rPr lang="en-US" baseline="0" dirty="0" smtClean="0"/>
              <a:t> </a:t>
            </a:r>
            <a:r>
              <a:rPr lang="en-US" baseline="0" dirty="0" err="1" smtClean="0"/>
              <a:t>hưởng</a:t>
            </a:r>
            <a:r>
              <a:rPr lang="en-US" baseline="0" dirty="0" smtClean="0"/>
              <a:t> </a:t>
            </a:r>
            <a:r>
              <a:rPr lang="en-US" baseline="0" dirty="0" err="1" smtClean="0"/>
              <a:t>trực</a:t>
            </a:r>
            <a:r>
              <a:rPr lang="en-US" baseline="0" dirty="0" smtClean="0"/>
              <a:t> </a:t>
            </a:r>
            <a:r>
              <a:rPr lang="en-US" baseline="0" dirty="0" err="1" smtClean="0"/>
              <a:t>tiếp</a:t>
            </a:r>
            <a:r>
              <a:rPr lang="en-US" baseline="0" dirty="0" smtClean="0"/>
              <a:t> </a:t>
            </a:r>
            <a:r>
              <a:rPr lang="en-US" baseline="0" dirty="0" err="1" smtClean="0"/>
              <a:t>từ</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a:t>
            </a:r>
          </a:p>
          <a:p>
            <a:endParaRPr lang="en-US" baseline="0" dirty="0" smtClean="0"/>
          </a:p>
          <a:p>
            <a:pPr marL="171450" indent="-171450">
              <a:buFont typeface="Arial" pitchFamily="34" charset="0"/>
              <a:buChar char="•"/>
            </a:pP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mời</a:t>
            </a:r>
            <a:r>
              <a:rPr lang="en-US" baseline="0" dirty="0" smtClean="0"/>
              <a:t> </a:t>
            </a:r>
            <a:r>
              <a:rPr lang="en-US" baseline="0" dirty="0" err="1" smtClean="0"/>
              <a:t>thầu</a:t>
            </a:r>
            <a:r>
              <a:rPr lang="en-US" baseline="0" dirty="0" smtClean="0"/>
              <a:t> </a:t>
            </a:r>
            <a:r>
              <a:rPr lang="en-US" baseline="0" dirty="0" err="1" smtClean="0"/>
              <a:t>và</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các</a:t>
            </a:r>
            <a:r>
              <a:rPr lang="en-US" baseline="0" dirty="0" smtClean="0"/>
              <a:t> </a:t>
            </a:r>
            <a:r>
              <a:rPr lang="en-US" baseline="0" dirty="0" err="1" smtClean="0"/>
              <a:t>đề</a:t>
            </a:r>
            <a:r>
              <a:rPr lang="en-US" baseline="0" dirty="0" smtClean="0"/>
              <a:t> </a:t>
            </a:r>
            <a:r>
              <a:rPr lang="en-US" baseline="0" dirty="0" err="1" smtClean="0"/>
              <a:t>xuất</a:t>
            </a:r>
            <a:endParaRPr lang="en-US" baseline="0" dirty="0" smtClean="0"/>
          </a:p>
          <a:p>
            <a:pPr marL="171450" indent="-171450">
              <a:buFont typeface="Arial" pitchFamily="34" charset="0"/>
              <a:buChar char="•"/>
            </a:pPr>
            <a:r>
              <a:rPr lang="en-US" baseline="0" dirty="0" err="1" smtClean="0"/>
              <a:t>Hợp</a:t>
            </a:r>
            <a:r>
              <a:rPr lang="en-US" baseline="0" dirty="0" smtClean="0"/>
              <a:t> </a:t>
            </a:r>
            <a:r>
              <a:rPr lang="en-US" baseline="0" dirty="0" err="1" smtClean="0"/>
              <a:t>đồng</a:t>
            </a:r>
            <a:r>
              <a:rPr lang="en-US" baseline="0" dirty="0" smtClean="0"/>
              <a:t> </a:t>
            </a:r>
            <a:r>
              <a:rPr lang="en-US" baseline="0" dirty="0" err="1" smtClean="0"/>
              <a:t>dự</a:t>
            </a:r>
            <a:r>
              <a:rPr lang="en-US" baseline="0" dirty="0" smtClean="0"/>
              <a:t> </a:t>
            </a:r>
            <a:r>
              <a:rPr lang="en-US" baseline="0" dirty="0" err="1" smtClean="0"/>
              <a:t>án</a:t>
            </a:r>
            <a:endParaRPr lang="en-US" baseline="0" dirty="0" smtClean="0"/>
          </a:p>
          <a:p>
            <a:pPr marL="171450" indent="-171450">
              <a:buFont typeface="Arial" pitchFamily="34" charset="0"/>
              <a:buChar char="•"/>
            </a:pPr>
            <a:r>
              <a:rPr lang="en-US" baseline="0" dirty="0" err="1" smtClean="0"/>
              <a:t>Ước</a:t>
            </a:r>
            <a:r>
              <a:rPr lang="en-US" baseline="0" dirty="0" smtClean="0"/>
              <a:t> </a:t>
            </a:r>
            <a:r>
              <a:rPr lang="en-US" baseline="0" dirty="0" err="1" smtClean="0"/>
              <a:t>lượng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ước</a:t>
            </a:r>
            <a:r>
              <a:rPr lang="en-US" baseline="0" dirty="0" smtClean="0"/>
              <a:t> </a:t>
            </a:r>
            <a:r>
              <a:rPr lang="en-US" baseline="0" dirty="0" err="1" smtClean="0"/>
              <a:t>lượng</a:t>
            </a:r>
            <a:r>
              <a:rPr lang="en-US" baseline="0" dirty="0" smtClean="0"/>
              <a:t> </a:t>
            </a:r>
            <a:r>
              <a:rPr lang="en-US" baseline="0" dirty="0" err="1" smtClean="0"/>
              <a:t>về</a:t>
            </a:r>
            <a:r>
              <a:rPr lang="en-US" baseline="0" dirty="0" smtClean="0"/>
              <a:t> chi </a:t>
            </a:r>
            <a:r>
              <a:rPr lang="en-US" baseline="0" dirty="0" err="1" smtClean="0"/>
              <a:t>phí</a:t>
            </a:r>
            <a:r>
              <a:rPr lang="en-US" baseline="0" dirty="0" smtClean="0"/>
              <a:t>, </a:t>
            </a:r>
            <a:r>
              <a:rPr lang="en-US" baseline="0" dirty="0" err="1" smtClean="0"/>
              <a:t>kích</a:t>
            </a:r>
            <a:r>
              <a:rPr lang="en-US" baseline="0" dirty="0" smtClean="0"/>
              <a:t> </a:t>
            </a:r>
            <a:r>
              <a:rPr lang="en-US" baseline="0" dirty="0" err="1" smtClean="0"/>
              <a:t>cỡ</a:t>
            </a:r>
            <a:r>
              <a:rPr lang="en-US" baseline="0" dirty="0" smtClean="0"/>
              <a:t> </a:t>
            </a:r>
            <a:r>
              <a:rPr lang="en-US" baseline="0" dirty="0" err="1" smtClean="0"/>
              <a:t>và</a:t>
            </a:r>
            <a:r>
              <a:rPr lang="en-US" baseline="0" dirty="0" smtClean="0"/>
              <a:t> </a:t>
            </a:r>
            <a:r>
              <a:rPr lang="en-US" baseline="0" dirty="0" err="1" smtClean="0"/>
              <a:t>lịch</a:t>
            </a:r>
            <a:r>
              <a:rPr lang="en-US" baseline="0" dirty="0" smtClean="0"/>
              <a:t> </a:t>
            </a:r>
            <a:r>
              <a:rPr lang="en-US" baseline="0" dirty="0" err="1" smtClean="0"/>
              <a:t>trình</a:t>
            </a:r>
            <a:r>
              <a:rPr lang="en-US" baseline="0" dirty="0" smtClean="0"/>
              <a:t>) </a:t>
            </a:r>
          </a:p>
          <a:p>
            <a:pPr marL="171450" indent="-171450">
              <a:buFont typeface="Arial" pitchFamily="34" charset="0"/>
              <a:buChar char="•"/>
            </a:pP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dự</a:t>
            </a:r>
            <a:r>
              <a:rPr lang="en-US" baseline="0" dirty="0" smtClean="0"/>
              <a:t> </a:t>
            </a:r>
            <a:r>
              <a:rPr lang="en-US" baseline="0" dirty="0" err="1" smtClean="0"/>
              <a:t>án</a:t>
            </a:r>
            <a:endParaRPr lang="en-US" baseline="0" dirty="0" smtClean="0"/>
          </a:p>
          <a:p>
            <a:pPr marL="171450" indent="-171450">
              <a:buFont typeface="Arial" pitchFamily="34" charset="0"/>
              <a:buChar char="•"/>
            </a:pPr>
            <a:r>
              <a:rPr lang="en-US" baseline="0" dirty="0" err="1" smtClean="0"/>
              <a:t>Hướng</a:t>
            </a:r>
            <a:r>
              <a:rPr lang="en-US" baseline="0" dirty="0" smtClean="0"/>
              <a:t> </a:t>
            </a:r>
            <a:r>
              <a:rPr lang="en-US" baseline="0" dirty="0" err="1" smtClean="0"/>
              <a:t>giám</a:t>
            </a:r>
            <a:r>
              <a:rPr lang="en-US" baseline="0" dirty="0" smtClean="0"/>
              <a:t> </a:t>
            </a:r>
            <a:r>
              <a:rPr lang="en-US" baseline="0" dirty="0" err="1" smtClean="0"/>
              <a:t>sát</a:t>
            </a:r>
            <a:r>
              <a:rPr lang="en-US" baseline="0" dirty="0" smtClean="0"/>
              <a:t> </a:t>
            </a:r>
            <a:r>
              <a:rPr lang="en-US" baseline="0" dirty="0" err="1" smtClean="0"/>
              <a:t>tiến</a:t>
            </a:r>
            <a:r>
              <a:rPr lang="en-US" baseline="0" dirty="0" smtClean="0"/>
              <a:t> </a:t>
            </a:r>
            <a:r>
              <a:rPr lang="en-US" baseline="0" dirty="0" err="1" smtClean="0"/>
              <a:t>độ</a:t>
            </a:r>
            <a:r>
              <a:rPr lang="en-US" baseline="0" dirty="0" smtClean="0"/>
              <a:t> </a:t>
            </a:r>
            <a:r>
              <a:rPr lang="en-US" baseline="0" dirty="0" err="1" smtClean="0"/>
              <a:t>dự</a:t>
            </a:r>
            <a:r>
              <a:rPr lang="en-US" baseline="0" dirty="0" smtClean="0"/>
              <a:t> </a:t>
            </a:r>
            <a:r>
              <a:rPr lang="en-US" baseline="0" dirty="0" err="1" smtClean="0"/>
              <a:t>án</a:t>
            </a:r>
            <a:endParaRPr lang="en-US" baseline="0" dirty="0" smtClean="0"/>
          </a:p>
          <a:p>
            <a:pPr marL="171450" indent="-171450">
              <a:buFont typeface="Arial" pitchFamily="34" charset="0"/>
              <a:buChar char="•"/>
            </a:pPr>
            <a:r>
              <a:rPr lang="en-US" baseline="0" dirty="0" err="1" smtClean="0"/>
              <a:t>Các</a:t>
            </a:r>
            <a:r>
              <a:rPr lang="en-US" baseline="0" dirty="0" smtClean="0"/>
              <a:t> </a:t>
            </a:r>
            <a:r>
              <a:rPr lang="en-US" baseline="0" dirty="0" err="1" smtClean="0"/>
              <a:t>chiều</a:t>
            </a:r>
            <a:r>
              <a:rPr lang="en-US" baseline="0" dirty="0" smtClean="0"/>
              <a:t> </a:t>
            </a:r>
            <a:r>
              <a:rPr lang="en-US" baseline="0" dirty="0" err="1" smtClean="0"/>
              <a:t>hướng</a:t>
            </a:r>
            <a:r>
              <a:rPr lang="en-US" baseline="0" dirty="0" smtClean="0"/>
              <a:t> </a:t>
            </a:r>
            <a:r>
              <a:rPr lang="en-US" baseline="0" dirty="0" err="1" smtClean="0"/>
              <a:t>tiến</a:t>
            </a:r>
            <a:r>
              <a:rPr lang="en-US" baseline="0" dirty="0" smtClean="0"/>
              <a:t> </a:t>
            </a:r>
            <a:r>
              <a:rPr lang="en-US" baseline="0" dirty="0" err="1" smtClean="0"/>
              <a:t>hóa</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pPr marL="171450" indent="-171450">
              <a:buFont typeface="Arial" pitchFamily="34" charset="0"/>
              <a:buChar char="•"/>
            </a:pP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phần</a:t>
            </a:r>
            <a:r>
              <a:rPr lang="en-US" baseline="0" dirty="0" smtClean="0"/>
              <a:t> </a:t>
            </a:r>
            <a:r>
              <a:rPr lang="en-US" baseline="0" dirty="0" err="1" smtClean="0"/>
              <a:t>mềm</a:t>
            </a:r>
            <a:endParaRPr lang="en-US" baseline="0" dirty="0" smtClean="0"/>
          </a:p>
          <a:p>
            <a:pPr marL="171450" indent="-171450">
              <a:buFont typeface="Arial" pitchFamily="34" charset="0"/>
              <a:buChar char="•"/>
            </a:pP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hướng</a:t>
            </a:r>
            <a:r>
              <a:rPr lang="en-US" baseline="0" dirty="0" smtClean="0"/>
              <a:t> </a:t>
            </a:r>
            <a:r>
              <a:rPr lang="en-US" baseline="0" dirty="0" err="1" smtClean="0"/>
              <a:t>dẫn</a:t>
            </a:r>
            <a:r>
              <a:rPr lang="en-US" baseline="0" dirty="0" smtClean="0"/>
              <a:t> </a:t>
            </a:r>
            <a:r>
              <a:rPr lang="en-US" baseline="0" dirty="0" err="1" smtClean="0"/>
              <a:t>sử</a:t>
            </a:r>
            <a:r>
              <a:rPr lang="en-US" baseline="0" dirty="0" smtClean="0"/>
              <a:t> </a:t>
            </a:r>
            <a:r>
              <a:rPr lang="en-US" baseline="0" dirty="0" err="1" smtClean="0"/>
              <a:t>dụng</a:t>
            </a:r>
            <a:endParaRPr lang="en-US" baseline="0" dirty="0" smtClean="0"/>
          </a:p>
          <a:p>
            <a:pPr marL="171450" indent="-171450">
              <a:buFont typeface="Arial" pitchFamily="34" charset="0"/>
              <a:buChar char="•"/>
            </a:pPr>
            <a:r>
              <a:rPr lang="en-US" baseline="0" dirty="0" err="1" smtClean="0"/>
              <a:t>Các</a:t>
            </a:r>
            <a:r>
              <a:rPr lang="en-US" baseline="0" dirty="0" smtClean="0"/>
              <a:t> </a:t>
            </a:r>
            <a:r>
              <a:rPr lang="en-US" baseline="0" dirty="0" err="1" smtClean="0"/>
              <a:t>hướng</a:t>
            </a:r>
            <a:r>
              <a:rPr lang="en-US" baseline="0" dirty="0" smtClean="0"/>
              <a:t> </a:t>
            </a:r>
            <a:r>
              <a:rPr lang="en-US" baseline="0" dirty="0" err="1" smtClean="0"/>
              <a:t>cài</a:t>
            </a:r>
            <a:r>
              <a:rPr lang="en-US" baseline="0" dirty="0" smtClean="0"/>
              <a:t> </a:t>
            </a:r>
            <a:r>
              <a:rPr lang="en-US" baseline="0" dirty="0" err="1" smtClean="0"/>
              <a:t>đặt</a:t>
            </a:r>
            <a:endParaRPr lang="en-US" baseline="0" dirty="0" smtClean="0"/>
          </a:p>
          <a:p>
            <a:pPr marL="171450" indent="-171450">
              <a:buFont typeface="Arial" pitchFamily="34" charset="0"/>
              <a:buChar char="•"/>
            </a:pPr>
            <a:r>
              <a:rPr lang="en-US" baseline="0" dirty="0" err="1" smtClean="0"/>
              <a:t>Danh</a:t>
            </a:r>
            <a:r>
              <a:rPr lang="en-US" baseline="0" dirty="0" smtClean="0"/>
              <a:t> </a:t>
            </a:r>
            <a:r>
              <a:rPr lang="en-US" baseline="0" dirty="0" err="1" smtClean="0"/>
              <a:t>mục</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trong</a:t>
            </a:r>
            <a:r>
              <a:rPr lang="en-US" baseline="0" dirty="0" smtClean="0"/>
              <a:t> </a:t>
            </a:r>
            <a:r>
              <a:rPr lang="en-US" baseline="0" dirty="0" err="1" smtClean="0"/>
              <a:t>kiểm</a:t>
            </a:r>
            <a:r>
              <a:rPr lang="en-US" baseline="0" dirty="0" smtClean="0"/>
              <a:t> </a:t>
            </a:r>
            <a:r>
              <a:rPr lang="en-US" baseline="0" dirty="0" err="1" smtClean="0"/>
              <a:t>định</a:t>
            </a:r>
            <a:r>
              <a:rPr lang="en-US" baseline="0" dirty="0" smtClean="0"/>
              <a:t> </a:t>
            </a:r>
            <a:r>
              <a:rPr lang="en-US" baseline="0" dirty="0" err="1" smtClean="0"/>
              <a:t>chất</a:t>
            </a:r>
            <a:r>
              <a:rPr lang="en-US" baseline="0" dirty="0" smtClean="0"/>
              <a:t> </a:t>
            </a:r>
            <a:r>
              <a:rPr lang="en-US" baseline="0" dirty="0" err="1" smtClean="0"/>
              <a:t>lượng</a:t>
            </a:r>
            <a:endParaRPr lang="en-US" baseline="0" dirty="0" smtClean="0"/>
          </a:p>
          <a:p>
            <a:pPr marL="171450" indent="-171450">
              <a:buFont typeface="Arial" pitchFamily="34" charset="0"/>
              <a:buChar char="•"/>
            </a:pPr>
            <a:r>
              <a:rPr lang="en-US" baseline="0" dirty="0" err="1" smtClean="0"/>
              <a:t>Bản</a:t>
            </a:r>
            <a:r>
              <a:rPr lang="en-US" baseline="0" dirty="0" smtClean="0"/>
              <a:t> </a:t>
            </a:r>
            <a:r>
              <a:rPr lang="en-US" baseline="0" dirty="0" err="1" smtClean="0"/>
              <a:t>mẫu</a:t>
            </a:r>
            <a:r>
              <a:rPr lang="en-US" baseline="0" dirty="0" smtClean="0"/>
              <a:t> </a:t>
            </a:r>
            <a:r>
              <a:rPr lang="en-US" baseline="0" dirty="0" err="1" smtClean="0"/>
              <a:t>phần</a:t>
            </a:r>
            <a:r>
              <a:rPr lang="en-US" baseline="0" dirty="0" smtClean="0"/>
              <a:t> </a:t>
            </a:r>
            <a:r>
              <a:rPr lang="en-US" baseline="0" dirty="0" err="1" smtClean="0"/>
              <a:t>mềm</a:t>
            </a:r>
            <a:endParaRPr lang="en-US" dirty="0" smtClean="0"/>
          </a:p>
        </p:txBody>
      </p:sp>
      <p:sp>
        <p:nvSpPr>
          <p:cNvPr id="4915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38D2017-57CF-4471-B7C2-753C54368C71}" type="slidenum">
              <a:rPr lang="tr-TR" smtClean="0"/>
              <a:pPr eaLnBrk="1" hangingPunct="1"/>
              <a:t>20</a:t>
            </a:fld>
            <a:endParaRPr lang="tr-T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a:t>
            </a:r>
            <a:r>
              <a:rPr lang="en-US" baseline="0" dirty="0" err="1" smtClean="0"/>
              <a: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theo</a:t>
            </a:r>
            <a:r>
              <a:rPr lang="en-US" baseline="0" dirty="0" smtClean="0"/>
              <a:t> </a:t>
            </a:r>
            <a:r>
              <a:rPr lang="en-US" baseline="0" dirty="0" err="1" smtClean="0"/>
              <a:t>các</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kiểu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thông</a:t>
            </a:r>
            <a:r>
              <a:rPr lang="en-US" baseline="0" dirty="0" smtClean="0"/>
              <a:t> tin </a:t>
            </a:r>
            <a:r>
              <a:rPr lang="en-US" baseline="0" dirty="0" err="1" smtClean="0"/>
              <a:t>nghiệp</a:t>
            </a:r>
            <a:r>
              <a:rPr lang="en-US" baseline="0" dirty="0" smtClean="0"/>
              <a:t> </a:t>
            </a:r>
            <a:r>
              <a:rPr lang="en-US" baseline="0" dirty="0" err="1" smtClean="0"/>
              <a:t>vụ</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khác</a:t>
            </a:r>
            <a:r>
              <a:rPr lang="en-US" baseline="0" dirty="0" smtClean="0"/>
              <a:t> so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nhúng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theo</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thác</a:t>
            </a:r>
            <a:r>
              <a:rPr lang="en-US" baseline="0" dirty="0" smtClean="0"/>
              <a:t> </a:t>
            </a:r>
            <a:r>
              <a:rPr lang="en-US" baseline="0" dirty="0" err="1" smtClean="0"/>
              <a:t>nước</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khác</a:t>
            </a:r>
            <a:r>
              <a:rPr lang="en-US" baseline="0" dirty="0" smtClean="0"/>
              <a:t> </a:t>
            </a:r>
            <a:r>
              <a:rPr lang="en-US" baseline="0" dirty="0" err="1" smtClean="0"/>
              <a:t>với</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theo</a:t>
            </a:r>
            <a:r>
              <a:rPr lang="en-US" baseline="0" dirty="0" smtClean="0"/>
              <a:t> </a:t>
            </a:r>
            <a:r>
              <a:rPr lang="en-US" baseline="0" dirty="0" err="1" smtClean="0"/>
              <a:t>hướng</a:t>
            </a:r>
            <a:r>
              <a:rPr lang="en-US" baseline="0" dirty="0" smtClean="0"/>
              <a:t> </a:t>
            </a:r>
            <a:r>
              <a:rPr lang="en-US" baseline="0" dirty="0" err="1" smtClean="0"/>
              <a:t>lặp</a:t>
            </a:r>
            <a:r>
              <a:rPr lang="en-US" baseline="0" dirty="0" smtClean="0"/>
              <a:t> </a:t>
            </a:r>
            <a:r>
              <a:rPr lang="en-US" baseline="0" dirty="0" err="1" smtClean="0"/>
              <a:t>và</a:t>
            </a:r>
            <a:r>
              <a:rPr lang="en-US" baseline="0" dirty="0" smtClean="0"/>
              <a:t> </a:t>
            </a:r>
            <a:r>
              <a:rPr lang="en-US" baseline="0" dirty="0" err="1" smtClean="0"/>
              <a:t>tăng</a:t>
            </a:r>
            <a:r>
              <a:rPr lang="en-US" baseline="0" dirty="0" smtClean="0"/>
              <a:t> </a:t>
            </a:r>
            <a:r>
              <a:rPr lang="en-US" baseline="0" dirty="0" err="1" smtClean="0"/>
              <a:t>dần</a:t>
            </a:r>
            <a:r>
              <a:rPr lang="en-US" baseline="0" dirty="0" smtClean="0"/>
              <a:t>.</a:t>
            </a:r>
          </a:p>
          <a:p>
            <a:endParaRPr lang="en-US" baseline="0" dirty="0" smtClean="0"/>
          </a:p>
          <a:p>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theo</a:t>
            </a:r>
            <a:r>
              <a:rPr lang="en-US" baseline="0" dirty="0" smtClean="0"/>
              <a:t> </a:t>
            </a:r>
            <a:r>
              <a:rPr lang="en-US" baseline="0" dirty="0" err="1" smtClean="0"/>
              <a:t>hướng</a:t>
            </a:r>
            <a:r>
              <a:rPr lang="en-US" baseline="0" dirty="0" smtClean="0"/>
              <a:t> </a:t>
            </a:r>
            <a:r>
              <a:rPr lang="en-US" baseline="0" dirty="0" err="1" smtClean="0"/>
              <a:t>lặp</a:t>
            </a:r>
            <a:r>
              <a:rPr lang="en-US" baseline="0" dirty="0" smtClean="0"/>
              <a:t> </a:t>
            </a:r>
            <a:r>
              <a:rPr lang="en-US" baseline="0" dirty="0" err="1" smtClean="0"/>
              <a:t>và</a:t>
            </a:r>
            <a:r>
              <a:rPr lang="en-US" baseline="0" dirty="0" smtClean="0"/>
              <a:t> </a:t>
            </a:r>
            <a:r>
              <a:rPr lang="en-US" baseline="0" dirty="0" err="1" smtClean="0"/>
              <a:t>tăng</a:t>
            </a:r>
            <a:r>
              <a:rPr lang="en-US" baseline="0" dirty="0" smtClean="0"/>
              <a:t> </a:t>
            </a:r>
            <a:r>
              <a:rPr lang="en-US" baseline="0" dirty="0" err="1" smtClean="0"/>
              <a:t>dần</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ở </a:t>
            </a:r>
            <a:r>
              <a:rPr lang="en-US" baseline="0" dirty="0" err="1" smtClean="0"/>
              <a:t>mức</a:t>
            </a:r>
            <a:r>
              <a:rPr lang="en-US" baseline="0" dirty="0" smtClean="0"/>
              <a:t> </a:t>
            </a:r>
            <a:r>
              <a:rPr lang="en-US" baseline="0" dirty="0" err="1" smtClean="0"/>
              <a:t>chung</a:t>
            </a:r>
            <a:r>
              <a:rPr lang="en-US" baseline="0" dirty="0" smtClean="0"/>
              <a:t>, </a:t>
            </a:r>
            <a:r>
              <a:rPr lang="en-US" baseline="0" dirty="0" err="1" smtClean="0"/>
              <a:t>ít</a:t>
            </a:r>
            <a:r>
              <a:rPr lang="en-US" baseline="0" dirty="0" smtClean="0"/>
              <a:t> chi </a:t>
            </a:r>
            <a:r>
              <a:rPr lang="en-US" baseline="0" dirty="0" err="1" smtClean="0"/>
              <a:t>tiết</a:t>
            </a:r>
            <a:r>
              <a:rPr lang="en-US" baseline="0" dirty="0" smtClean="0"/>
              <a:t> </a:t>
            </a:r>
            <a:r>
              <a:rPr lang="en-US" baseline="0" dirty="0" err="1" smtClean="0"/>
              <a:t>hơn</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các</a:t>
            </a:r>
            <a:r>
              <a:rPr lang="en-US" baseline="0" dirty="0" smtClean="0"/>
              <a:t> </a:t>
            </a:r>
            <a:r>
              <a:rPr lang="en-US" baseline="0" dirty="0" err="1" smtClean="0"/>
              <a:t>nội</a:t>
            </a:r>
            <a:r>
              <a:rPr lang="en-US" baseline="0" dirty="0" smtClean="0"/>
              <a:t> dung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này</a:t>
            </a:r>
            <a:r>
              <a:rPr lang="en-US" baseline="0" dirty="0" smtClean="0"/>
              <a:t> </a:t>
            </a:r>
            <a:r>
              <a:rPr lang="en-US" baseline="0" dirty="0" err="1" smtClean="0"/>
              <a:t>nếu</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ở </a:t>
            </a:r>
            <a:r>
              <a:rPr lang="en-US" baseline="0" dirty="0" err="1" smtClean="0"/>
              <a:t>mức</a:t>
            </a:r>
            <a:r>
              <a:rPr lang="en-US" baseline="0" dirty="0" smtClean="0"/>
              <a:t> </a:t>
            </a:r>
            <a:r>
              <a:rPr lang="en-US" baseline="0" dirty="0" err="1" smtClean="0"/>
              <a:t>quá</a:t>
            </a:r>
            <a:r>
              <a:rPr lang="en-US" baseline="0" dirty="0" smtClean="0"/>
              <a:t> chi </a:t>
            </a:r>
            <a:r>
              <a:rPr lang="en-US" baseline="0" dirty="0" err="1" smtClean="0"/>
              <a:t>tiết</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thường</a:t>
            </a:r>
            <a:r>
              <a:rPr lang="en-US" baseline="0" dirty="0" smtClean="0"/>
              <a:t> </a:t>
            </a:r>
            <a:r>
              <a:rPr lang="en-US" baseline="0" dirty="0" err="1" smtClean="0"/>
              <a:t>xuyên</a:t>
            </a:r>
            <a:r>
              <a:rPr lang="en-US" baseline="0" dirty="0" smtClean="0"/>
              <a:t> </a:t>
            </a:r>
            <a:r>
              <a:rPr lang="en-US" baseline="0" dirty="0" err="1" smtClean="0"/>
              <a:t>phải</a:t>
            </a:r>
            <a:r>
              <a:rPr lang="en-US" baseline="0" dirty="0" smtClean="0"/>
              <a:t> </a:t>
            </a:r>
            <a:r>
              <a:rPr lang="en-US" baseline="0" dirty="0" err="1" smtClean="0"/>
              <a:t>điều</a:t>
            </a:r>
            <a:r>
              <a:rPr lang="en-US" baseline="0" dirty="0" smtClean="0"/>
              <a:t> </a:t>
            </a:r>
            <a:r>
              <a:rPr lang="en-US" baseline="0" dirty="0" err="1" smtClean="0"/>
              <a:t>chỉnh</a:t>
            </a:r>
            <a:r>
              <a:rPr lang="en-US" baseline="0" dirty="0" smtClean="0"/>
              <a:t> </a:t>
            </a:r>
            <a:r>
              <a:rPr lang="en-US" baseline="0" dirty="0" err="1" smtClean="0"/>
              <a:t>và</a:t>
            </a:r>
            <a:r>
              <a:rPr lang="en-US" baseline="0" dirty="0" smtClean="0"/>
              <a:t> </a:t>
            </a:r>
            <a:r>
              <a:rPr lang="en-US" baseline="0" dirty="0" err="1" smtClean="0"/>
              <a:t>cập</a:t>
            </a:r>
            <a:r>
              <a:rPr lang="en-US" baseline="0" dirty="0" smtClean="0"/>
              <a:t> </a:t>
            </a:r>
            <a:r>
              <a:rPr lang="en-US" baseline="0" dirty="0" err="1" smtClean="0"/>
              <a:t>nhật</a:t>
            </a:r>
            <a:r>
              <a:rPr lang="en-US" baseline="0" dirty="0" smtClean="0"/>
              <a:t> qua </a:t>
            </a:r>
            <a:r>
              <a:rPr lang="en-US" baseline="0" dirty="0" err="1" smtClean="0"/>
              <a:t>mỗi</a:t>
            </a:r>
            <a:r>
              <a:rPr lang="en-US" baseline="0" dirty="0" smtClean="0"/>
              <a:t> </a:t>
            </a:r>
            <a:r>
              <a:rPr lang="en-US" baseline="0" dirty="0" err="1" smtClean="0"/>
              <a:t>lần</a:t>
            </a:r>
            <a:r>
              <a:rPr lang="en-US" baseline="0" dirty="0" smtClean="0"/>
              <a:t> </a:t>
            </a:r>
            <a:r>
              <a:rPr lang="en-US" baseline="0" dirty="0" err="1" smtClean="0"/>
              <a:t>lặp</a:t>
            </a:r>
            <a:r>
              <a:rPr lang="en-US" baseline="0" dirty="0" smtClean="0"/>
              <a:t>, </a:t>
            </a:r>
            <a:r>
              <a:rPr lang="en-US" baseline="0" dirty="0" err="1" smtClean="0"/>
              <a:t>đôi</a:t>
            </a:r>
            <a:r>
              <a:rPr lang="en-US" baseline="0" dirty="0" smtClean="0"/>
              <a:t> </a:t>
            </a:r>
            <a:r>
              <a:rPr lang="en-US" baseline="0" dirty="0" err="1" smtClean="0"/>
              <a:t>khi</a:t>
            </a:r>
            <a:r>
              <a:rPr lang="en-US" baseline="0" dirty="0" smtClean="0"/>
              <a:t> </a:t>
            </a:r>
            <a:r>
              <a:rPr lang="en-US" baseline="0" dirty="0" err="1" smtClean="0"/>
              <a:t>làm</a:t>
            </a:r>
            <a:r>
              <a:rPr lang="en-US" baseline="0" dirty="0" smtClean="0"/>
              <a:t> </a:t>
            </a:r>
            <a:r>
              <a:rPr lang="en-US" baseline="0" dirty="0" err="1" smtClean="0"/>
              <a:t>giảm</a:t>
            </a:r>
            <a:r>
              <a:rPr lang="en-US" baseline="0" dirty="0" smtClean="0"/>
              <a:t> </a:t>
            </a:r>
            <a:r>
              <a:rPr lang="en-US" baseline="0" dirty="0" err="1" smtClean="0"/>
              <a:t>hiệu</a:t>
            </a:r>
            <a:r>
              <a:rPr lang="en-US" baseline="0" dirty="0" smtClean="0"/>
              <a:t> </a:t>
            </a:r>
            <a:r>
              <a:rPr lang="en-US" baseline="0" dirty="0" err="1" smtClean="0"/>
              <a:t>suất</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a:t>
            </a:r>
          </a:p>
          <a:p>
            <a:endParaRPr lang="en-US" baseline="0" dirty="0" smtClean="0"/>
          </a:p>
          <a:p>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lớn</a:t>
            </a:r>
            <a:r>
              <a:rPr lang="en-US" baseline="0" dirty="0" smtClean="0"/>
              <a:t>, </a:t>
            </a:r>
            <a:r>
              <a:rPr lang="en-US" baseline="0" dirty="0" err="1" smtClean="0"/>
              <a:t>có</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cao</a:t>
            </a:r>
            <a:r>
              <a:rPr lang="en-US" baseline="0" dirty="0" smtClean="0"/>
              <a:t>, </a:t>
            </a:r>
            <a:r>
              <a:rPr lang="en-US" baseline="0" dirty="0" err="1" smtClean="0"/>
              <a:t>thường</a:t>
            </a:r>
            <a:r>
              <a:rPr lang="en-US" baseline="0" dirty="0" smtClean="0"/>
              <a:t> </a:t>
            </a:r>
            <a:r>
              <a:rPr lang="en-US" baseline="0" dirty="0" err="1" smtClean="0"/>
              <a:t>đòi</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bài</a:t>
            </a:r>
            <a:r>
              <a:rPr lang="en-US" baseline="0" dirty="0" smtClean="0"/>
              <a:t> </a:t>
            </a:r>
            <a:r>
              <a:rPr lang="en-US" baseline="0" dirty="0" err="1" smtClean="0"/>
              <a:t>bản</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chuẩn</a:t>
            </a:r>
            <a:r>
              <a:rPr lang="en-US" baseline="0" dirty="0" smtClean="0"/>
              <a:t> </a:t>
            </a:r>
            <a:r>
              <a:rPr lang="en-US" baseline="0" dirty="0" err="1" smtClean="0"/>
              <a:t>hóa</a:t>
            </a:r>
            <a:r>
              <a:rPr lang="en-US" baseline="0" dirty="0" smtClean="0"/>
              <a:t> </a:t>
            </a:r>
            <a:r>
              <a:rPr lang="en-US" baseline="0" dirty="0" err="1" smtClean="0"/>
              <a:t>cao</a:t>
            </a:r>
            <a:r>
              <a:rPr lang="en-US" baseline="0" dirty="0" smtClean="0"/>
              <a:t>. </a:t>
            </a:r>
            <a:r>
              <a:rPr lang="en-US" baseline="0" dirty="0" err="1" smtClean="0"/>
              <a:t>Các</a:t>
            </a:r>
            <a:r>
              <a:rPr lang="en-US" baseline="0" dirty="0" smtClean="0"/>
              <a:t> </a:t>
            </a:r>
            <a:r>
              <a:rPr lang="en-US" baseline="0" dirty="0" err="1" smtClean="0"/>
              <a:t>chuẩn</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như</a:t>
            </a:r>
            <a:r>
              <a:rPr lang="en-US" baseline="0" dirty="0" smtClean="0"/>
              <a:t> </a:t>
            </a:r>
            <a:r>
              <a:rPr lang="en-US" baseline="0" dirty="0" err="1" smtClean="0"/>
              <a:t>chuẩn</a:t>
            </a:r>
            <a:r>
              <a:rPr lang="en-US" baseline="0" dirty="0" smtClean="0"/>
              <a:t> IEEE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dùng</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này</a:t>
            </a:r>
            <a:r>
              <a:rPr lang="en-US" baseline="0" dirty="0" smtClean="0"/>
              <a:t>.</a:t>
            </a:r>
            <a:endParaRPr lang="en-US" dirty="0"/>
          </a:p>
        </p:txBody>
      </p:sp>
    </p:spTree>
    <p:extLst>
      <p:ext uri="{BB962C8B-B14F-4D97-AF65-F5344CB8AC3E}">
        <p14:creationId xmlns:p14="http://schemas.microsoft.com/office/powerpoint/2010/main" val="2760050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a:t>
            </a:r>
            <a:r>
              <a:rPr lang="en-US" baseline="0" dirty="0" smtClean="0"/>
              <a:t> slide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làm</a:t>
            </a:r>
            <a:r>
              <a:rPr lang="en-US" baseline="0" dirty="0" smtClean="0"/>
              <a:t> </a:t>
            </a:r>
            <a:r>
              <a:rPr lang="en-US" baseline="0" dirty="0" err="1" smtClean="0"/>
              <a:t>quen</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p>
          <a:p>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lời</a:t>
            </a:r>
            <a:r>
              <a:rPr lang="en-US" baseline="0" dirty="0" smtClean="0"/>
              <a:t> </a:t>
            </a:r>
            <a:r>
              <a:rPr lang="en-US" baseline="0" dirty="0" err="1" smtClean="0"/>
              <a:t>tựa</a:t>
            </a:r>
            <a:r>
              <a:rPr lang="en-US" baseline="0" dirty="0" smtClean="0"/>
              <a:t> </a:t>
            </a:r>
            <a:r>
              <a:rPr lang="en-US" baseline="0" dirty="0" err="1" smtClean="0"/>
              <a:t>và</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a:t>
            </a:r>
          </a:p>
          <a:p>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trong</a:t>
            </a:r>
            <a:r>
              <a:rPr lang="en-US" baseline="0" dirty="0" smtClean="0"/>
              <a:t> </a:t>
            </a:r>
            <a:r>
              <a:rPr lang="en-US" baseline="0" dirty="0" err="1" smtClean="0"/>
              <a:t>miền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tạo</a:t>
            </a:r>
            <a:r>
              <a:rPr lang="en-US" baseline="0" dirty="0" smtClean="0"/>
              <a:t> </a:t>
            </a:r>
            <a:r>
              <a:rPr lang="en-US" baseline="0" dirty="0" err="1" smtClean="0"/>
              <a:t>sự</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và</a:t>
            </a:r>
            <a:r>
              <a:rPr lang="en-US" baseline="0" dirty="0" smtClean="0"/>
              <a:t> </a:t>
            </a:r>
            <a:r>
              <a:rPr lang="en-US" baseline="0" dirty="0" err="1" smtClean="0"/>
              <a:t>tránh</a:t>
            </a:r>
            <a:r>
              <a:rPr lang="en-US" baseline="0" dirty="0" smtClean="0"/>
              <a:t> </a:t>
            </a:r>
            <a:r>
              <a:rPr lang="en-US" baseline="0" dirty="0" err="1" smtClean="0"/>
              <a:t>sự</a:t>
            </a:r>
            <a:r>
              <a:rPr lang="en-US" baseline="0" dirty="0" smtClean="0"/>
              <a:t> </a:t>
            </a:r>
            <a:r>
              <a:rPr lang="en-US" baseline="0" dirty="0" err="1" smtClean="0"/>
              <a:t>nhập</a:t>
            </a:r>
            <a:r>
              <a:rPr lang="en-US" baseline="0" dirty="0" smtClean="0"/>
              <a:t> </a:t>
            </a:r>
            <a:r>
              <a:rPr lang="en-US" baseline="0" dirty="0" err="1" smtClean="0"/>
              <a:t>nhằng</a:t>
            </a:r>
            <a:r>
              <a:rPr lang="en-US" baseline="0" dirty="0" smtClean="0"/>
              <a:t> </a:t>
            </a:r>
            <a:r>
              <a:rPr lang="en-US" baseline="0" dirty="0" err="1" smtClean="0"/>
              <a:t>trong</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a:t>
            </a:r>
          </a:p>
          <a:p>
            <a:endParaRPr lang="en-US" baseline="0" dirty="0" smtClean="0"/>
          </a:p>
          <a:p>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dung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theo</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chuyên</a:t>
            </a:r>
            <a:r>
              <a:rPr lang="en-US" baseline="0" dirty="0" smtClean="0"/>
              <a:t> </a:t>
            </a:r>
            <a:r>
              <a:rPr lang="en-US" baseline="0" dirty="0" err="1" smtClean="0"/>
              <a:t>gia</a:t>
            </a:r>
            <a:r>
              <a:rPr lang="en-US" baseline="0" dirty="0" smtClean="0"/>
              <a:t> </a:t>
            </a:r>
            <a:r>
              <a:rPr lang="en-US" baseline="0" dirty="0" err="1" smtClean="0"/>
              <a:t>miền</a:t>
            </a:r>
            <a:r>
              <a:rPr lang="en-US" baseline="0" dirty="0" smtClean="0"/>
              <a:t>.</a:t>
            </a:r>
          </a:p>
          <a:p>
            <a:endParaRPr lang="en-US" baseline="0" dirty="0" smtClean="0"/>
          </a:p>
          <a:p>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tổng</a:t>
            </a:r>
            <a:r>
              <a:rPr lang="en-US" baseline="0" dirty="0" smtClean="0"/>
              <a:t> </a:t>
            </a:r>
            <a:r>
              <a:rPr lang="en-US" baseline="0" dirty="0" err="1" smtClean="0"/>
              <a:t>quan</a:t>
            </a:r>
            <a:r>
              <a:rPr lang="en-US" baseline="0" dirty="0" smtClean="0"/>
              <a:t> –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sơ</a:t>
            </a:r>
            <a:r>
              <a:rPr lang="en-US" baseline="0" dirty="0" smtClean="0"/>
              <a:t> </a:t>
            </a:r>
            <a:r>
              <a:rPr lang="en-US" baseline="0" dirty="0" err="1" smtClean="0"/>
              <a:t>lược</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p>
          <a:p>
            <a:endParaRPr lang="en-US" baseline="0" dirty="0" smtClean="0"/>
          </a:p>
          <a:p>
            <a:r>
              <a:rPr lang="en-US" baseline="0" dirty="0" err="1" smtClean="0"/>
              <a:t>Sau</a:t>
            </a:r>
            <a:r>
              <a:rPr lang="en-US" baseline="0" dirty="0" smtClean="0"/>
              <a:t> </a:t>
            </a:r>
            <a:r>
              <a:rPr lang="en-US" baseline="0" dirty="0" err="1" smtClean="0"/>
              <a:t>phần</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nội</a:t>
            </a:r>
            <a:r>
              <a:rPr lang="en-US" baseline="0" dirty="0" smtClean="0"/>
              <a:t> dung </a:t>
            </a:r>
            <a:r>
              <a:rPr lang="en-US" baseline="0" dirty="0" err="1" smtClean="0"/>
              <a:t>đặc</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p>
          <a:p>
            <a:r>
              <a:rPr lang="en-US" baseline="0" dirty="0" err="1" smtClean="0"/>
              <a:t>Và</a:t>
            </a:r>
            <a:r>
              <a:rPr lang="en-US" baseline="0" dirty="0" smtClean="0"/>
              <a:t> </a:t>
            </a:r>
            <a:r>
              <a:rPr lang="en-US" baseline="0" dirty="0" err="1" smtClean="0"/>
              <a:t>tiếp</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góc</a:t>
            </a:r>
            <a:r>
              <a:rPr lang="en-US" baseline="0" dirty="0" smtClean="0"/>
              <a:t> </a:t>
            </a:r>
            <a:r>
              <a:rPr lang="en-US" baseline="0" dirty="0" err="1" smtClean="0"/>
              <a:t>nhìn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về</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thông</a:t>
            </a:r>
            <a:r>
              <a:rPr lang="en-US" baseline="0" dirty="0" smtClean="0"/>
              <a:t> qua </a:t>
            </a:r>
            <a:r>
              <a:rPr lang="en-US" baseline="0" dirty="0" err="1" smtClean="0"/>
              <a:t>các</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a:t>
            </a:r>
          </a:p>
          <a:p>
            <a:endParaRPr lang="en-US" baseline="0" dirty="0" smtClean="0"/>
          </a:p>
          <a:p>
            <a:r>
              <a:rPr lang="en-US" baseline="0"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sẽ</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chiều</a:t>
            </a:r>
            <a:r>
              <a:rPr lang="en-US" baseline="0" dirty="0" smtClean="0"/>
              <a:t> </a:t>
            </a:r>
            <a:r>
              <a:rPr lang="en-US" baseline="0" dirty="0" err="1" smtClean="0"/>
              <a:t>hướng</a:t>
            </a:r>
            <a:r>
              <a:rPr lang="en-US" baseline="0" dirty="0" smtClean="0"/>
              <a:t> </a:t>
            </a:r>
            <a:r>
              <a:rPr lang="en-US" baseline="0" dirty="0" err="1" smtClean="0"/>
              <a:t>tiến</a:t>
            </a:r>
            <a:r>
              <a:rPr lang="en-US" baseline="0" dirty="0" smtClean="0"/>
              <a:t> </a:t>
            </a:r>
            <a:r>
              <a:rPr lang="en-US" baseline="0" dirty="0" err="1" smtClean="0"/>
              <a:t>hóa</a:t>
            </a:r>
            <a:r>
              <a:rPr lang="en-US" baseline="0" dirty="0" smtClean="0"/>
              <a:t> </a:t>
            </a:r>
            <a:r>
              <a:rPr lang="en-US" baseline="0" dirty="0" err="1" smtClean="0"/>
              <a:t>của</a:t>
            </a:r>
            <a:r>
              <a:rPr lang="en-US" baseline="0" dirty="0" smtClean="0"/>
              <a:t> </a:t>
            </a:r>
            <a:r>
              <a:rPr lang="en-US" baseline="0" dirty="0" err="1" smtClean="0"/>
              <a:t>sản</a:t>
            </a:r>
            <a:r>
              <a:rPr lang="en-US" baseline="0" dirty="0" smtClean="0"/>
              <a:t> </a:t>
            </a:r>
            <a:r>
              <a:rPr lang="en-US" baseline="0" dirty="0" err="1" smtClean="0"/>
              <a:t>phầm</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p>
          <a:p>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phụ</a:t>
            </a:r>
            <a:r>
              <a:rPr lang="en-US" baseline="0" dirty="0" smtClean="0"/>
              <a:t> </a:t>
            </a:r>
            <a:r>
              <a:rPr lang="en-US" baseline="0" dirty="0" err="1" smtClean="0"/>
              <a:t>lục</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chỉ</a:t>
            </a:r>
            <a:r>
              <a:rPr lang="en-US" baseline="0" dirty="0" smtClean="0"/>
              <a:t> </a:t>
            </a:r>
            <a:r>
              <a:rPr lang="en-US" baseline="0" dirty="0" err="1" smtClean="0"/>
              <a:t>mục</a:t>
            </a:r>
            <a:r>
              <a:rPr lang="en-US" baseline="0" dirty="0" smtClean="0"/>
              <a:t> </a:t>
            </a:r>
            <a:r>
              <a:rPr lang="en-US" baseline="0" dirty="0" err="1" smtClean="0"/>
              <a:t>của</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a:t>
            </a:r>
            <a:endParaRPr lang="en-US" dirty="0"/>
          </a:p>
        </p:txBody>
      </p:sp>
    </p:spTree>
    <p:extLst>
      <p:ext uri="{BB962C8B-B14F-4D97-AF65-F5344CB8AC3E}">
        <p14:creationId xmlns:p14="http://schemas.microsoft.com/office/powerpoint/2010/main" val="3531139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và</a:t>
            </a:r>
            <a:r>
              <a:rPr lang="en-US" baseline="0" dirty="0" smtClean="0"/>
              <a:t> </a:t>
            </a:r>
            <a:r>
              <a:rPr lang="en-US" baseline="0" dirty="0" err="1" smtClean="0"/>
              <a:t>biểu</a:t>
            </a:r>
            <a:r>
              <a:rPr lang="en-US" baseline="0" dirty="0" smtClean="0"/>
              <a:t> </a:t>
            </a:r>
            <a:r>
              <a:rPr lang="en-US" baseline="0" dirty="0" err="1" smtClean="0"/>
              <a:t>diễn</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ở </a:t>
            </a:r>
            <a:r>
              <a:rPr lang="en-US" baseline="0" dirty="0" err="1" smtClean="0"/>
              <a:t>dạng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tố</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trong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sau</a:t>
            </a:r>
            <a:r>
              <a:rPr lang="en-US" baseline="0" dirty="0" smtClean="0"/>
              <a:t>: </a:t>
            </a:r>
          </a:p>
          <a:p>
            <a:endParaRPr lang="en-US" baseline="0" dirty="0" smtClean="0"/>
          </a:p>
          <a:p>
            <a:pPr marL="720" indent="0" eaLnBrk="1" hangingPunct="1">
              <a:lnSpc>
                <a:spcPct val="90000"/>
              </a:lnSpc>
              <a:spcBef>
                <a:spcPts val="1200"/>
              </a:spcBef>
              <a:buClr>
                <a:srgbClr val="000000"/>
              </a:buClr>
              <a:buSzPct val="90000"/>
              <a:buFont typeface="Arial"/>
              <a:buNone/>
              <a:defRPr/>
            </a:pP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đọc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sz="1200" spc="-1" dirty="0" err="1" smtClean="0">
                <a:solidFill>
                  <a:srgbClr val="000000"/>
                </a:solidFill>
                <a:uFill>
                  <a:solidFill>
                    <a:srgbClr val="FFFFFF"/>
                  </a:solidFill>
                </a:uFill>
              </a:rPr>
              <a:t>phục</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vụ</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người</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dùng</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cuối</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và</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khách</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hàng</a:t>
            </a:r>
            <a:r>
              <a:rPr lang="en-US" sz="1200" spc="-1" dirty="0" smtClean="0">
                <a:solidFill>
                  <a:srgbClr val="000000"/>
                </a:solidFill>
                <a:uFill>
                  <a:solidFill>
                    <a:srgbClr val="FFFFFF"/>
                  </a:solidFill>
                </a:uFill>
              </a:rPr>
              <a:t>,</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trong</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khi</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đó</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y</a:t>
            </a:r>
            <a:r>
              <a:rPr lang="en-US" sz="1200" spc="-1" dirty="0" err="1" smtClean="0">
                <a:solidFill>
                  <a:srgbClr val="000000"/>
                </a:solidFill>
                <a:uFill>
                  <a:solidFill>
                    <a:srgbClr val="FFFFFF"/>
                  </a:solidFill>
                </a:uFill>
              </a:rPr>
              <a:t>êu</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cầu</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hệ</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thống</a:t>
            </a:r>
            <a:r>
              <a:rPr lang="en-US" sz="1200" spc="-1" dirty="0" smtClean="0">
                <a:solidFill>
                  <a:srgbClr val="000000"/>
                </a:solidFill>
                <a:uFill>
                  <a:solidFill>
                    <a:srgbClr val="FFFFFF"/>
                  </a:solidFill>
                </a:uFill>
              </a:rPr>
              <a:t> chi </a:t>
            </a:r>
            <a:r>
              <a:rPr lang="en-US" sz="1200" spc="-1" dirty="0" err="1" smtClean="0">
                <a:solidFill>
                  <a:srgbClr val="000000"/>
                </a:solidFill>
                <a:uFill>
                  <a:solidFill>
                    <a:srgbClr val="FFFFFF"/>
                  </a:solidFill>
                </a:uFill>
              </a:rPr>
              <a:t>tiết</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hơn</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và</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nhiều</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thông</a:t>
            </a:r>
            <a:r>
              <a:rPr lang="en-US" sz="1200" spc="-1" dirty="0" smtClean="0">
                <a:solidFill>
                  <a:srgbClr val="000000"/>
                </a:solidFill>
                <a:uFill>
                  <a:solidFill>
                    <a:srgbClr val="FFFFFF"/>
                  </a:solidFill>
                </a:uFill>
              </a:rPr>
              <a:t> tin </a:t>
            </a:r>
            <a:r>
              <a:rPr lang="en-US" sz="1200" spc="-1" dirty="0" err="1" smtClean="0">
                <a:solidFill>
                  <a:srgbClr val="000000"/>
                </a:solidFill>
                <a:uFill>
                  <a:solidFill>
                    <a:srgbClr val="FFFFFF"/>
                  </a:solidFill>
                </a:uFill>
              </a:rPr>
              <a:t>kỹ</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thuật</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hơn</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phục</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vụ</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chính</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cho</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đội</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phát</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triển</a:t>
            </a:r>
            <a:r>
              <a:rPr lang="en-US" sz="1200" spc="-1" baseline="0" dirty="0" smtClean="0">
                <a:solidFill>
                  <a:srgbClr val="000000"/>
                </a:solidFill>
                <a:uFill>
                  <a:solidFill>
                    <a:srgbClr val="FFFFFF"/>
                  </a:solidFill>
                </a:uFill>
              </a:rPr>
              <a:t>.</a:t>
            </a:r>
            <a:endParaRPr lang="en-US" baseline="0" dirty="0" smtClean="0"/>
          </a:p>
          <a:p>
            <a:endParaRPr lang="en-US" baseline="0" dirty="0" smtClean="0"/>
          </a:p>
          <a:p>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và</a:t>
            </a:r>
            <a:r>
              <a:rPr lang="en-US" baseline="0" dirty="0" smtClean="0"/>
              <a:t> </a:t>
            </a:r>
            <a:r>
              <a:rPr lang="en-US" baseline="0" dirty="0" err="1" smtClean="0"/>
              <a:t>nhóm</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ở </a:t>
            </a:r>
            <a:r>
              <a:rPr lang="en-US" baseline="0" dirty="0" err="1" smtClean="0"/>
              <a:t>các</a:t>
            </a:r>
            <a:r>
              <a:rPr lang="en-US" baseline="0" dirty="0" smtClean="0"/>
              <a:t> </a:t>
            </a:r>
            <a:r>
              <a:rPr lang="en-US" baseline="0" dirty="0" err="1" smtClean="0"/>
              <a:t>cấp</a:t>
            </a:r>
            <a:r>
              <a:rPr lang="en-US" baseline="0" dirty="0" smtClean="0"/>
              <a:t> </a:t>
            </a:r>
            <a:r>
              <a:rPr lang="en-US" baseline="0" dirty="0" err="1" smtClean="0"/>
              <a:t>độ</a:t>
            </a:r>
            <a:r>
              <a:rPr lang="en-US" baseline="0" dirty="0" smtClean="0"/>
              <a:t> chi </a:t>
            </a:r>
            <a:r>
              <a:rPr lang="en-US" baseline="0" dirty="0" err="1" smtClean="0"/>
              <a:t>tiết</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là</a:t>
            </a:r>
            <a:r>
              <a:rPr lang="en-US" baseline="0" dirty="0" smtClean="0"/>
              <a:t> </a:t>
            </a:r>
            <a:r>
              <a:rPr lang="en-US" baseline="0" dirty="0" err="1" smtClean="0"/>
              <a:t>để</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nội</a:t>
            </a:r>
            <a:r>
              <a:rPr lang="en-US" baseline="0" dirty="0" smtClean="0"/>
              <a:t> dung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từ</a:t>
            </a:r>
            <a:r>
              <a:rPr lang="en-US" baseline="0" dirty="0" smtClean="0"/>
              <a:t> </a:t>
            </a:r>
            <a:r>
              <a:rPr lang="en-US" baseline="0" dirty="0" err="1" smtClean="0"/>
              <a:t>góc</a:t>
            </a:r>
            <a:r>
              <a:rPr lang="en-US" baseline="0" dirty="0" smtClean="0"/>
              <a:t> </a:t>
            </a:r>
            <a:r>
              <a:rPr lang="en-US" baseline="0" dirty="0" err="1" smtClean="0"/>
              <a:t>nhìn</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p>
          <a:p>
            <a:endParaRPr lang="en-US" baseline="0" dirty="0" smtClean="0"/>
          </a:p>
          <a:p>
            <a:r>
              <a:rPr lang="en-US" baseline="0" dirty="0" err="1" smtClean="0"/>
              <a:t>Thứ</a:t>
            </a:r>
            <a:r>
              <a:rPr lang="en-US" baseline="0" dirty="0" smtClean="0"/>
              <a:t> </a:t>
            </a:r>
            <a:r>
              <a:rPr lang="en-US" baseline="0" dirty="0" err="1" smtClean="0"/>
              <a:t>ba</a:t>
            </a:r>
            <a:r>
              <a:rPr lang="en-US" baseline="0" dirty="0" smtClean="0"/>
              <a:t>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theo</a:t>
            </a:r>
            <a:r>
              <a:rPr lang="en-US" baseline="0" dirty="0" smtClean="0"/>
              <a:t> </a:t>
            </a:r>
            <a:r>
              <a:rPr lang="en-US" baseline="0" dirty="0" err="1" smtClean="0"/>
              <a:t>chuẩn</a:t>
            </a:r>
            <a:r>
              <a:rPr lang="en-US" baseline="0" dirty="0" smtClean="0"/>
              <a:t> </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chung</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nhiều</a:t>
            </a:r>
            <a:r>
              <a:rPr lang="en-US" baseline="0" dirty="0" smtClean="0"/>
              <a:t> </a:t>
            </a:r>
            <a:r>
              <a:rPr lang="en-US" baseline="0" dirty="0" err="1" smtClean="0"/>
              <a:t>vào</a:t>
            </a:r>
            <a:r>
              <a:rPr lang="en-US" baseline="0" dirty="0" smtClean="0"/>
              <a:t> </a:t>
            </a:r>
            <a:r>
              <a:rPr lang="en-US" baseline="0" dirty="0" err="1" smtClean="0"/>
              <a:t>kiểu</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a:t>
            </a:r>
          </a:p>
          <a:p>
            <a:endParaRPr lang="en-US" baseline="0" dirty="0" smtClean="0"/>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về</a:t>
            </a:r>
            <a:r>
              <a:rPr lang="en-US" baseline="0" dirty="0" smtClean="0"/>
              <a:t> </a:t>
            </a:r>
            <a:r>
              <a:rPr lang="en-US" baseline="0" dirty="0" err="1" smtClean="0"/>
              <a:t>việc</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chất</a:t>
            </a:r>
            <a:r>
              <a:rPr lang="en-US" baseline="0" dirty="0" smtClean="0"/>
              <a:t> </a:t>
            </a:r>
            <a:r>
              <a:rPr lang="en-US" baseline="0" dirty="0" err="1" smtClean="0"/>
              <a:t>và</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của</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phải</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chất</a:t>
            </a:r>
            <a:r>
              <a:rPr lang="en-US" baseline="0" dirty="0" smtClean="0"/>
              <a:t> </a:t>
            </a:r>
            <a:r>
              <a:rPr lang="en-US" baseline="0" dirty="0" err="1" smtClean="0"/>
              <a:t>của</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như</a:t>
            </a:r>
            <a:r>
              <a:rPr lang="en-US" baseline="0" dirty="0" smtClean="0"/>
              <a:t> </a:t>
            </a:r>
            <a:r>
              <a:rPr lang="en-US" baseline="0" dirty="0" err="1" smtClean="0"/>
              <a:t>tính</a:t>
            </a:r>
            <a:r>
              <a:rPr lang="en-US" baseline="0" dirty="0" smtClean="0"/>
              <a:t> </a:t>
            </a:r>
            <a:r>
              <a:rPr lang="en-US" baseline="0" dirty="0" err="1" smtClean="0"/>
              <a:t>đầy</a:t>
            </a:r>
            <a:r>
              <a:rPr lang="en-US" baseline="0" dirty="0" smtClean="0"/>
              <a:t> </a:t>
            </a:r>
            <a:r>
              <a:rPr lang="en-US" baseline="0" dirty="0" err="1" smtClean="0"/>
              <a:t>đủ</a:t>
            </a:r>
            <a:r>
              <a:rPr lang="en-US" baseline="0" dirty="0" smtClean="0"/>
              <a:t>, </a:t>
            </a:r>
            <a:r>
              <a:rPr lang="en-US" baseline="0" dirty="0" err="1" smtClean="0"/>
              <a:t>nhất</a:t>
            </a:r>
            <a:r>
              <a:rPr lang="en-US" baseline="0" dirty="0" smtClean="0"/>
              <a:t> </a:t>
            </a:r>
            <a:r>
              <a:rPr lang="en-US" baseline="0" dirty="0" err="1" smtClean="0"/>
              <a:t>quán</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và</a:t>
            </a:r>
            <a:r>
              <a:rPr lang="en-US" baseline="0" dirty="0" smtClean="0"/>
              <a:t> </a:t>
            </a:r>
            <a:r>
              <a:rPr lang="en-US" baseline="0" dirty="0" err="1" smtClean="0"/>
              <a:t>kiểm</a:t>
            </a:r>
            <a:r>
              <a:rPr lang="en-US" baseline="0" dirty="0" smtClean="0"/>
              <a:t> </a:t>
            </a:r>
            <a:r>
              <a:rPr lang="en-US" baseline="0" dirty="0" err="1" smtClean="0"/>
              <a:t>thử</a:t>
            </a:r>
            <a:r>
              <a:rPr lang="en-US" baseline="0" dirty="0" smtClean="0"/>
              <a:t> </a:t>
            </a:r>
            <a:r>
              <a:rPr lang="en-US" baseline="0" dirty="0" err="1" smtClean="0"/>
              <a:t>được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hợp</a:t>
            </a:r>
            <a:r>
              <a:rPr lang="en-US" baseline="0" dirty="0" smtClean="0"/>
              <a:t> </a:t>
            </a:r>
            <a:r>
              <a:rPr lang="en-US" baseline="0" dirty="0" err="1" smtClean="0"/>
              <a:t>đông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 </a:t>
            </a:r>
            <a:r>
              <a:rPr lang="en-US" baseline="0" dirty="0" err="1" smtClean="0"/>
              <a:t>thể</a:t>
            </a:r>
            <a:r>
              <a:rPr lang="en-US" baseline="0" dirty="0" smtClean="0"/>
              <a:t> </a:t>
            </a:r>
            <a:r>
              <a:rPr lang="en-US" baseline="0" dirty="0" err="1" smtClean="0"/>
              <a:t>hiện</a:t>
            </a:r>
            <a:r>
              <a:rPr lang="en-US" baseline="0" dirty="0" smtClean="0"/>
              <a:t> </a:t>
            </a:r>
            <a:r>
              <a:rPr lang="en-US" baseline="0" dirty="0" err="1" smtClean="0"/>
              <a:t>sự</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a:t>
            </a:r>
          </a:p>
        </p:txBody>
      </p:sp>
    </p:spTree>
    <p:extLst>
      <p:ext uri="{BB962C8B-B14F-4D97-AF65-F5344CB8AC3E}">
        <p14:creationId xmlns:p14="http://schemas.microsoft.com/office/powerpoint/2010/main" val="1173437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Chúng</a:t>
            </a:r>
            <a:r>
              <a:rPr lang="en-US" baseline="0" dirty="0" smtClean="0"/>
              <a:t> ta </a:t>
            </a:r>
            <a:r>
              <a:rPr lang="en-US" baseline="0" dirty="0" err="1" smtClean="0"/>
              <a:t>cần</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rõ</a:t>
            </a:r>
            <a:r>
              <a:rPr lang="en-US" baseline="0" dirty="0" smtClean="0"/>
              <a:t> </a:t>
            </a:r>
            <a:r>
              <a:rPr lang="en-US" baseline="0" dirty="0" err="1" smtClean="0"/>
              <a:t>giữa</a:t>
            </a:r>
            <a:r>
              <a:rPr lang="en-US" baseline="0" dirty="0" smtClean="0"/>
              <a:t> </a:t>
            </a:r>
            <a:r>
              <a:rPr lang="en-US" baseline="0" dirty="0" err="1" smtClean="0"/>
              <a:t>hai</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Trong</a:t>
            </a:r>
            <a:r>
              <a:rPr lang="en-US" baseline="0" dirty="0" smtClean="0"/>
              <a:t> </a:t>
            </a:r>
            <a:r>
              <a:rPr lang="en-US" baseline="0" dirty="0" err="1" smtClean="0"/>
              <a:t>khi</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a:t>
            </a:r>
            <a:r>
              <a:rPr lang="en-US" baseline="0" dirty="0" err="1" smtClean="0"/>
              <a:t>những</a:t>
            </a:r>
            <a:r>
              <a:rPr lang="en-US" baseline="0" dirty="0" smtClean="0"/>
              <a:t> </a:t>
            </a:r>
            <a:r>
              <a:rPr lang="en-US" baseline="0" dirty="0" err="1" smtClean="0"/>
              <a:t>gì</a:t>
            </a:r>
            <a:r>
              <a:rPr lang="en-US" baseline="0" dirty="0" smtClean="0"/>
              <a:t> </a:t>
            </a:r>
            <a:r>
              <a:rPr lang="en-US" baseline="0" dirty="0" err="1" smtClean="0"/>
              <a:t>mà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các</a:t>
            </a:r>
            <a:r>
              <a:rPr lang="en-US" baseline="0" dirty="0" smtClean="0"/>
              <a:t> </a:t>
            </a:r>
            <a:r>
              <a:rPr lang="en-US" baseline="0" dirty="0" err="1" smtClean="0"/>
              <a:t>quyết</a:t>
            </a:r>
            <a:r>
              <a:rPr lang="en-US" baseline="0" dirty="0" smtClean="0"/>
              <a:t> </a:t>
            </a:r>
            <a:r>
              <a:rPr lang="en-US" baseline="0" dirty="0" err="1" smtClean="0"/>
              <a:t>định</a:t>
            </a:r>
            <a:r>
              <a:rPr lang="en-US" baseline="0" dirty="0" smtClean="0"/>
              <a:t> </a:t>
            </a:r>
            <a:r>
              <a:rPr lang="en-US" baseline="0" dirty="0" err="1" smtClean="0"/>
              <a:t>về</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cài</a:t>
            </a:r>
            <a:r>
              <a:rPr lang="en-US" baseline="0" dirty="0" smtClean="0"/>
              <a:t> </a:t>
            </a:r>
            <a:r>
              <a:rPr lang="en-US" baseline="0" dirty="0" err="1" smtClean="0"/>
              <a:t>đặt</a:t>
            </a:r>
            <a:r>
              <a:rPr lang="en-US" baseline="0" dirty="0" smtClean="0"/>
              <a:t> </a:t>
            </a:r>
            <a:r>
              <a:rPr lang="en-US" baseline="0" dirty="0" err="1" smtClean="0"/>
              <a:t>và</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đề</a:t>
            </a:r>
            <a:r>
              <a:rPr lang="en-US" baseline="0" dirty="0" smtClean="0"/>
              <a:t> </a:t>
            </a:r>
            <a:r>
              <a:rPr lang="en-US" baseline="0" dirty="0" err="1" smtClean="0"/>
              <a:t>ra.</a:t>
            </a:r>
            <a:endParaRPr lang="en-US" baseline="0" dirty="0" smtClean="0"/>
          </a:p>
          <a:p>
            <a:endParaRPr lang="en-US" baseline="0" dirty="0" smtClean="0"/>
          </a:p>
          <a:p>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trong</a:t>
            </a:r>
            <a:r>
              <a:rPr lang="en-US" baseline="0" dirty="0" smtClean="0"/>
              <a:t> </a:t>
            </a:r>
            <a:r>
              <a:rPr lang="en-US" baseline="0" dirty="0" err="1" smtClean="0"/>
              <a:t>thực</a:t>
            </a:r>
            <a:r>
              <a:rPr lang="en-US" baseline="0" dirty="0" smtClean="0"/>
              <a:t> </a:t>
            </a:r>
            <a:r>
              <a:rPr lang="en-US" baseline="0" dirty="0" err="1" smtClean="0"/>
              <a:t>hành</a:t>
            </a:r>
            <a:r>
              <a:rPr lang="en-US" baseline="0" dirty="0" smtClean="0"/>
              <a:t>, </a:t>
            </a:r>
            <a:r>
              <a:rPr lang="en-US" baseline="0" dirty="0" err="1" smtClean="0"/>
              <a:t>nội</a:t>
            </a:r>
            <a:r>
              <a:rPr lang="en-US" baseline="0" dirty="0" smtClean="0"/>
              <a:t> dung </a:t>
            </a:r>
            <a:r>
              <a:rPr lang="en-US" baseline="0" dirty="0" err="1" smtClean="0"/>
              <a:t>của</a:t>
            </a:r>
            <a:r>
              <a:rPr lang="en-US" baseline="0" dirty="0" smtClean="0"/>
              <a:t> </a:t>
            </a:r>
            <a:r>
              <a:rPr lang="en-US" baseline="0" dirty="0" err="1" smtClean="0"/>
              <a:t>hai</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thường</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đan</a:t>
            </a:r>
            <a:r>
              <a:rPr lang="en-US" baseline="0" dirty="0" smtClean="0"/>
              <a:t> </a:t>
            </a:r>
            <a:r>
              <a:rPr lang="en-US" baseline="0" dirty="0" err="1" smtClean="0"/>
              <a:t>xen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tách</a:t>
            </a:r>
            <a:r>
              <a:rPr lang="en-US" baseline="0" dirty="0" smtClean="0"/>
              <a:t> </a:t>
            </a:r>
            <a:r>
              <a:rPr lang="en-US" baseline="0" dirty="0" err="1" smtClean="0"/>
              <a:t>biệt</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việc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mềm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cơ</a:t>
            </a:r>
            <a:r>
              <a:rPr lang="en-US" baseline="0" dirty="0" smtClean="0"/>
              <a:t> </a:t>
            </a:r>
            <a:r>
              <a:rPr lang="en-US" baseline="0" dirty="0" err="1" smtClean="0"/>
              <a:t>sở</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Hay </a:t>
            </a:r>
            <a:r>
              <a:rPr lang="en-US" baseline="0" dirty="0" err="1" smtClean="0"/>
              <a:t>khi</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tương</a:t>
            </a:r>
            <a:r>
              <a:rPr lang="en-US" baseline="0" dirty="0" smtClean="0"/>
              <a:t> </a:t>
            </a:r>
            <a:r>
              <a:rPr lang="en-US" baseline="0" dirty="0" err="1" smtClean="0"/>
              <a:t>tác</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khác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làm</a:t>
            </a:r>
            <a:r>
              <a:rPr lang="en-US" baseline="0" dirty="0" smtClean="0"/>
              <a:t> </a:t>
            </a:r>
            <a:r>
              <a:rPr lang="en-US" baseline="0" dirty="0" err="1" smtClean="0"/>
              <a:t>phát</a:t>
            </a:r>
            <a:r>
              <a:rPr lang="en-US" baseline="0" dirty="0" smtClean="0"/>
              <a:t> </a:t>
            </a:r>
            <a:r>
              <a:rPr lang="en-US" baseline="0" dirty="0" err="1" smtClean="0"/>
              <a:t>sinh</a:t>
            </a:r>
            <a:r>
              <a:rPr lang="en-US" baseline="0" dirty="0" smtClean="0"/>
              <a:t> </a:t>
            </a:r>
            <a:r>
              <a:rPr lang="en-US" baseline="0" dirty="0" err="1" smtClean="0"/>
              <a:t>thêm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mới</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miền</a:t>
            </a:r>
            <a:r>
              <a:rPr lang="en-US" baseline="0" dirty="0" smtClean="0"/>
              <a:t> </a:t>
            </a:r>
            <a:r>
              <a:rPr lang="en-US" baseline="0" dirty="0" err="1" smtClean="0"/>
              <a:t>nghiệp</a:t>
            </a:r>
            <a:r>
              <a:rPr lang="en-US" baseline="0" dirty="0" smtClean="0"/>
              <a:t> </a:t>
            </a:r>
            <a:r>
              <a:rPr lang="en-US" baseline="0" dirty="0" err="1" smtClean="0"/>
              <a:t>vụ</a:t>
            </a:r>
            <a:r>
              <a:rPr lang="en-US" baseline="0" dirty="0" smtClean="0"/>
              <a:t>, </a:t>
            </a:r>
            <a:r>
              <a:rPr lang="en-US" baseline="0" dirty="0" err="1" smtClean="0"/>
              <a:t>việc</a:t>
            </a:r>
            <a:r>
              <a:rPr lang="en-US" baseline="0" dirty="0" smtClean="0"/>
              <a:t> </a:t>
            </a:r>
            <a:r>
              <a:rPr lang="en-US" dirty="0" err="1" smtClean="0">
                <a:solidFill>
                  <a:srgbClr val="0070C0"/>
                </a:solidFill>
              </a:rPr>
              <a:t>sử</a:t>
            </a:r>
            <a:r>
              <a:rPr lang="en-US" dirty="0" smtClean="0">
                <a:solidFill>
                  <a:srgbClr val="0070C0"/>
                </a:solidFill>
              </a:rPr>
              <a:t> </a:t>
            </a:r>
            <a:r>
              <a:rPr lang="en-US" dirty="0" err="1" smtClean="0">
                <a:solidFill>
                  <a:srgbClr val="0070C0"/>
                </a:solidFill>
              </a:rPr>
              <a:t>dụng</a:t>
            </a:r>
            <a:r>
              <a:rPr lang="en-US" dirty="0" smtClean="0">
                <a:solidFill>
                  <a:srgbClr val="0070C0"/>
                </a:solidFill>
              </a:rPr>
              <a:t> </a:t>
            </a:r>
            <a:r>
              <a:rPr lang="en-US" dirty="0" err="1" smtClean="0">
                <a:solidFill>
                  <a:srgbClr val="0070C0"/>
                </a:solidFill>
              </a:rPr>
              <a:t>kiến</a:t>
            </a:r>
            <a:r>
              <a:rPr lang="en-US" dirty="0" smtClean="0">
                <a:solidFill>
                  <a:srgbClr val="0070C0"/>
                </a:solidFill>
              </a:rPr>
              <a:t> </a:t>
            </a:r>
            <a:r>
              <a:rPr lang="en-US" dirty="0" err="1" smtClean="0">
                <a:solidFill>
                  <a:srgbClr val="0070C0"/>
                </a:solidFill>
              </a:rPr>
              <a:t>trúc</a:t>
            </a:r>
            <a:r>
              <a:rPr lang="en-US" dirty="0" smtClean="0">
                <a:solidFill>
                  <a:srgbClr val="0070C0"/>
                </a:solidFill>
              </a:rPr>
              <a:t> </a:t>
            </a:r>
            <a:r>
              <a:rPr lang="en-US" dirty="0" err="1" smtClean="0">
                <a:solidFill>
                  <a:srgbClr val="0070C0"/>
                </a:solidFill>
              </a:rPr>
              <a:t>đặc</a:t>
            </a:r>
            <a:r>
              <a:rPr lang="en-US" dirty="0" smtClean="0">
                <a:solidFill>
                  <a:srgbClr val="0070C0"/>
                </a:solidFill>
              </a:rPr>
              <a:t> </a:t>
            </a:r>
            <a:r>
              <a:rPr lang="en-US" dirty="0" err="1" smtClean="0">
                <a:solidFill>
                  <a:srgbClr val="0070C0"/>
                </a:solidFill>
              </a:rPr>
              <a:t>thù</a:t>
            </a:r>
            <a:r>
              <a:rPr lang="en-US" dirty="0" smtClean="0">
                <a:solidFill>
                  <a:srgbClr val="0070C0"/>
                </a:solidFill>
              </a:rPr>
              <a:t> </a:t>
            </a:r>
            <a:r>
              <a:rPr lang="en-US" dirty="0" err="1" smtClean="0">
                <a:solidFill>
                  <a:srgbClr val="0070C0"/>
                </a:solidFill>
              </a:rPr>
              <a:t>nào</a:t>
            </a:r>
            <a:r>
              <a:rPr lang="en-US" baseline="0" dirty="0" smtClean="0">
                <a:solidFill>
                  <a:srgbClr val="0070C0"/>
                </a:solidFill>
              </a:rPr>
              <a:t> </a:t>
            </a:r>
            <a:r>
              <a:rPr lang="en-US" baseline="0" dirty="0" err="1" smtClean="0">
                <a:solidFill>
                  <a:srgbClr val="0070C0"/>
                </a:solidFill>
              </a:rPr>
              <a:t>đó</a:t>
            </a:r>
            <a:r>
              <a:rPr lang="en-US" baseline="0" dirty="0" smtClean="0">
                <a:solidFill>
                  <a:srgbClr val="0070C0"/>
                </a:solidFill>
              </a:rPr>
              <a:t> </a:t>
            </a:r>
            <a:r>
              <a:rPr lang="en-US" dirty="0" err="1" smtClean="0">
                <a:solidFill>
                  <a:srgbClr val="0070C0"/>
                </a:solidFill>
              </a:rPr>
              <a:t>để</a:t>
            </a:r>
            <a:r>
              <a:rPr lang="en-US" dirty="0" smtClean="0">
                <a:solidFill>
                  <a:srgbClr val="0070C0"/>
                </a:solidFill>
              </a:rPr>
              <a:t> </a:t>
            </a:r>
            <a:r>
              <a:rPr lang="en-US" dirty="0" err="1" smtClean="0">
                <a:solidFill>
                  <a:srgbClr val="0070C0"/>
                </a:solidFill>
              </a:rPr>
              <a:t>đáp</a:t>
            </a:r>
            <a:r>
              <a:rPr lang="en-US" dirty="0" smtClean="0">
                <a:solidFill>
                  <a:srgbClr val="0070C0"/>
                </a:solidFill>
              </a:rPr>
              <a:t> </a:t>
            </a:r>
            <a:r>
              <a:rPr lang="en-US" dirty="0" err="1" smtClean="0">
                <a:solidFill>
                  <a:srgbClr val="0070C0"/>
                </a:solidFill>
              </a:rPr>
              <a:t>ứng</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phi </a:t>
            </a:r>
            <a:r>
              <a:rPr lang="en-US" dirty="0" err="1" smtClean="0">
                <a:solidFill>
                  <a:srgbClr val="0070C0"/>
                </a:solidFill>
              </a:rPr>
              <a:t>chức</a:t>
            </a:r>
            <a:r>
              <a:rPr lang="en-US" dirty="0" smtClean="0">
                <a:solidFill>
                  <a:srgbClr val="0070C0"/>
                </a:solidFill>
              </a:rPr>
              <a:t> </a:t>
            </a:r>
            <a:r>
              <a:rPr lang="en-US" dirty="0" err="1" smtClean="0">
                <a:solidFill>
                  <a:srgbClr val="0070C0"/>
                </a:solidFill>
              </a:rPr>
              <a:t>năng</a:t>
            </a:r>
            <a:r>
              <a:rPr lang="en-US" dirty="0" smtClean="0">
                <a:solidFill>
                  <a:srgbClr val="0070C0"/>
                </a:solidFill>
              </a:rPr>
              <a:t>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thuộc</a:t>
            </a:r>
            <a:r>
              <a:rPr lang="en-US" dirty="0" smtClean="0">
                <a:solidFill>
                  <a:srgbClr val="0070C0"/>
                </a:solidFill>
              </a:rPr>
              <a:t> </a:t>
            </a:r>
            <a:r>
              <a:rPr lang="en-US" dirty="0" err="1" smtClean="0">
                <a:solidFill>
                  <a:srgbClr val="0070C0"/>
                </a:solidFill>
              </a:rPr>
              <a:t>về</a:t>
            </a:r>
            <a:r>
              <a:rPr lang="en-US" dirty="0" smtClean="0">
                <a:solidFill>
                  <a:srgbClr val="0070C0"/>
                </a:solidFill>
              </a:rPr>
              <a:t> </a:t>
            </a:r>
            <a:r>
              <a:rPr lang="en-US" dirty="0" err="1" smtClean="0">
                <a:solidFill>
                  <a:srgbClr val="0070C0"/>
                </a:solidFill>
              </a:rPr>
              <a:t>quy</a:t>
            </a:r>
            <a:r>
              <a:rPr lang="en-US" dirty="0" smtClean="0">
                <a:solidFill>
                  <a:srgbClr val="0070C0"/>
                </a:solidFill>
              </a:rPr>
              <a:t> </a:t>
            </a:r>
            <a:r>
              <a:rPr lang="en-US" dirty="0" err="1" smtClean="0">
                <a:solidFill>
                  <a:srgbClr val="0070C0"/>
                </a:solidFill>
              </a:rPr>
              <a:t>tắc</a:t>
            </a:r>
            <a:r>
              <a:rPr lang="en-US" baseline="0" dirty="0" smtClean="0">
                <a:solidFill>
                  <a:srgbClr val="0070C0"/>
                </a:solidFill>
              </a:rPr>
              <a:t> </a:t>
            </a:r>
            <a:r>
              <a:rPr lang="en-US" dirty="0" err="1" smtClean="0">
                <a:solidFill>
                  <a:srgbClr val="0070C0"/>
                </a:solidFill>
              </a:rPr>
              <a:t>của</a:t>
            </a:r>
            <a:r>
              <a:rPr lang="en-US" baseline="0" dirty="0" smtClean="0">
                <a:solidFill>
                  <a:srgbClr val="0070C0"/>
                </a:solidFill>
              </a:rPr>
              <a:t> </a:t>
            </a:r>
            <a:r>
              <a:rPr lang="en-US" dirty="0" err="1" smtClean="0">
                <a:solidFill>
                  <a:srgbClr val="0070C0"/>
                </a:solidFill>
              </a:rPr>
              <a:t>miền</a:t>
            </a:r>
            <a:r>
              <a:rPr lang="en-US" dirty="0" smtClean="0">
                <a:solidFill>
                  <a:srgbClr val="0070C0"/>
                </a:solidFill>
              </a:rPr>
              <a:t> </a:t>
            </a:r>
            <a:r>
              <a:rPr lang="en-US" dirty="0" err="1" smtClean="0">
                <a:solidFill>
                  <a:srgbClr val="0070C0"/>
                </a:solidFill>
              </a:rPr>
              <a:t>nghiệp</a:t>
            </a:r>
            <a:r>
              <a:rPr lang="en-US" dirty="0" smtClean="0">
                <a:solidFill>
                  <a:srgbClr val="0070C0"/>
                </a:solidFill>
              </a:rPr>
              <a:t> </a:t>
            </a:r>
            <a:r>
              <a:rPr lang="en-US" dirty="0" err="1" smtClean="0">
                <a:solidFill>
                  <a:srgbClr val="0070C0"/>
                </a:solidFill>
              </a:rPr>
              <a:t>vụ</a:t>
            </a:r>
            <a:r>
              <a:rPr lang="en-US" dirty="0" smtClean="0">
                <a:solidFill>
                  <a:srgbClr val="0070C0"/>
                </a:solidFill>
              </a:rPr>
              <a:t> </a:t>
            </a:r>
            <a:r>
              <a:rPr lang="en-US" dirty="0" err="1" smtClean="0">
                <a:solidFill>
                  <a:srgbClr val="0070C0"/>
                </a:solidFill>
              </a:rPr>
              <a:t>đó</a:t>
            </a:r>
            <a:r>
              <a:rPr lang="en-US" dirty="0" smtClean="0">
                <a:solidFill>
                  <a:srgbClr val="0070C0"/>
                </a:solidFill>
              </a:rPr>
              <a:t>. </a:t>
            </a:r>
            <a:r>
              <a:rPr lang="en-US" dirty="0" err="1" smtClean="0">
                <a:solidFill>
                  <a:srgbClr val="0070C0"/>
                </a:solidFill>
              </a:rPr>
              <a:t>Khi</a:t>
            </a:r>
            <a:r>
              <a:rPr lang="en-US" baseline="0" dirty="0" smtClean="0">
                <a:solidFill>
                  <a:srgbClr val="0070C0"/>
                </a:solidFill>
              </a:rPr>
              <a:t> </a:t>
            </a:r>
            <a:r>
              <a:rPr lang="en-US" baseline="0" dirty="0" err="1" smtClean="0">
                <a:solidFill>
                  <a:srgbClr val="0070C0"/>
                </a:solidFill>
              </a:rPr>
              <a:t>đó</a:t>
            </a:r>
            <a:r>
              <a:rPr lang="en-US" baseline="0" dirty="0" smtClean="0">
                <a:solidFill>
                  <a:srgbClr val="0070C0"/>
                </a:solidFill>
              </a:rPr>
              <a:t>, </a:t>
            </a:r>
            <a:r>
              <a:rPr lang="en-US" baseline="0" dirty="0" err="1" smtClean="0">
                <a:solidFill>
                  <a:srgbClr val="0070C0"/>
                </a:solidFill>
              </a:rPr>
              <a:t>quyết</a:t>
            </a:r>
            <a:r>
              <a:rPr lang="en-US" baseline="0" dirty="0" smtClean="0">
                <a:solidFill>
                  <a:srgbClr val="0070C0"/>
                </a:solidFill>
              </a:rPr>
              <a:t> </a:t>
            </a:r>
            <a:r>
              <a:rPr lang="en-US" baseline="0" dirty="0" err="1" smtClean="0">
                <a:solidFill>
                  <a:srgbClr val="0070C0"/>
                </a:solidFill>
              </a:rPr>
              <a:t>định</a:t>
            </a:r>
            <a:r>
              <a:rPr lang="en-US" baseline="0" dirty="0" smtClean="0">
                <a:solidFill>
                  <a:srgbClr val="0070C0"/>
                </a:solidFill>
              </a:rPr>
              <a:t> </a:t>
            </a:r>
            <a:r>
              <a:rPr lang="en-US" baseline="0" dirty="0" err="1" smtClean="0">
                <a:solidFill>
                  <a:srgbClr val="0070C0"/>
                </a:solidFill>
              </a:rPr>
              <a:t>thiết</a:t>
            </a:r>
            <a:r>
              <a:rPr lang="en-US" baseline="0" dirty="0" smtClean="0">
                <a:solidFill>
                  <a:srgbClr val="0070C0"/>
                </a:solidFill>
              </a:rPr>
              <a:t> </a:t>
            </a:r>
            <a:r>
              <a:rPr lang="en-US" baseline="0" dirty="0" err="1" smtClean="0">
                <a:solidFill>
                  <a:srgbClr val="0070C0"/>
                </a:solidFill>
              </a:rPr>
              <a:t>kế</a:t>
            </a:r>
            <a:r>
              <a:rPr lang="en-US" baseline="0" dirty="0" smtClean="0">
                <a:solidFill>
                  <a:srgbClr val="0070C0"/>
                </a:solidFill>
              </a:rPr>
              <a:t> </a:t>
            </a:r>
            <a:r>
              <a:rPr lang="en-US" baseline="0" dirty="0" err="1" smtClean="0">
                <a:solidFill>
                  <a:srgbClr val="0070C0"/>
                </a:solidFill>
              </a:rPr>
              <a:t>trở</a:t>
            </a:r>
            <a:r>
              <a:rPr lang="en-US" baseline="0" dirty="0" smtClean="0">
                <a:solidFill>
                  <a:srgbClr val="0070C0"/>
                </a:solidFill>
              </a:rPr>
              <a:t> </a:t>
            </a:r>
            <a:r>
              <a:rPr lang="en-US" baseline="0" dirty="0" err="1" smtClean="0">
                <a:solidFill>
                  <a:srgbClr val="0070C0"/>
                </a:solidFill>
              </a:rPr>
              <a:t>thành</a:t>
            </a:r>
            <a:r>
              <a:rPr lang="en-US" baseline="0" dirty="0" smtClean="0">
                <a:solidFill>
                  <a:srgbClr val="0070C0"/>
                </a:solidFill>
              </a:rPr>
              <a:t> </a:t>
            </a:r>
            <a:r>
              <a:rPr lang="en-US" baseline="0" dirty="0" err="1" smtClean="0">
                <a:solidFill>
                  <a:srgbClr val="0070C0"/>
                </a:solidFill>
              </a:rPr>
              <a:t>một</a:t>
            </a:r>
            <a:r>
              <a:rPr lang="en-US" baseline="0" dirty="0" smtClean="0">
                <a:solidFill>
                  <a:srgbClr val="0070C0"/>
                </a:solidFill>
              </a:rPr>
              <a:t> </a:t>
            </a:r>
            <a:r>
              <a:rPr lang="en-US" baseline="0" dirty="0" err="1" smtClean="0">
                <a:solidFill>
                  <a:srgbClr val="0070C0"/>
                </a:solidFill>
              </a:rPr>
              <a:t>dạng</a:t>
            </a:r>
            <a:r>
              <a:rPr lang="en-US" baseline="0" dirty="0" smtClean="0">
                <a:solidFill>
                  <a:srgbClr val="0070C0"/>
                </a:solidFill>
              </a:rPr>
              <a:t> </a:t>
            </a:r>
            <a:r>
              <a:rPr lang="en-US" baseline="0" dirty="0" err="1" smtClean="0">
                <a:solidFill>
                  <a:srgbClr val="0070C0"/>
                </a:solidFill>
              </a:rPr>
              <a:t>yêu</a:t>
            </a:r>
            <a:r>
              <a:rPr lang="en-US" baseline="0" dirty="0" smtClean="0">
                <a:solidFill>
                  <a:srgbClr val="0070C0"/>
                </a:solidFill>
              </a:rPr>
              <a:t> </a:t>
            </a:r>
            <a:r>
              <a:rPr lang="en-US" baseline="0" dirty="0" err="1" smtClean="0">
                <a:solidFill>
                  <a:srgbClr val="0070C0"/>
                </a:solidFill>
              </a:rPr>
              <a:t>cầu</a:t>
            </a:r>
            <a:r>
              <a:rPr lang="en-US" baseline="0" dirty="0" smtClean="0">
                <a:solidFill>
                  <a:srgbClr val="0070C0"/>
                </a:solidFill>
              </a:rPr>
              <a:t> </a:t>
            </a:r>
            <a:r>
              <a:rPr lang="en-US" baseline="0" dirty="0" err="1" smtClean="0">
                <a:solidFill>
                  <a:srgbClr val="0070C0"/>
                </a:solidFill>
              </a:rPr>
              <a:t>miền</a:t>
            </a:r>
            <a:r>
              <a:rPr lang="en-US" baseline="0" dirty="0" smtClean="0">
                <a:solidFill>
                  <a:srgbClr val="0070C0"/>
                </a:solidFill>
              </a:rPr>
              <a:t>.</a:t>
            </a:r>
            <a:endParaRPr lang="en-US" baseline="0" dirty="0" smtClean="0"/>
          </a:p>
        </p:txBody>
      </p:sp>
    </p:spTree>
    <p:extLst>
      <p:ext uri="{BB962C8B-B14F-4D97-AF65-F5344CB8AC3E}">
        <p14:creationId xmlns:p14="http://schemas.microsoft.com/office/powerpoint/2010/main" val="1173437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cách</a:t>
            </a:r>
            <a:r>
              <a:rPr lang="en-US" baseline="0" dirty="0" smtClean="0"/>
              <a:t> </a:t>
            </a:r>
            <a:r>
              <a:rPr lang="en-US" baseline="0" dirty="0" err="1" smtClean="0"/>
              <a:t>để</a:t>
            </a:r>
            <a:r>
              <a:rPr lang="en-US" baseline="0" dirty="0" smtClean="0"/>
              <a:t> </a:t>
            </a:r>
            <a:r>
              <a:rPr lang="en-US" baseline="0" dirty="0" err="1" smtClean="0"/>
              <a:t>viết</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nhất</a:t>
            </a:r>
            <a:r>
              <a:rPr lang="en-US" baseline="0" dirty="0" smtClean="0"/>
              <a:t> </a:t>
            </a:r>
            <a:r>
              <a:rPr lang="en-US" baseline="0" dirty="0" err="1" smtClean="0"/>
              <a:t>để</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Mỗi</a:t>
            </a:r>
            <a:r>
              <a:rPr lang="en-US" baseline="0" dirty="0" smtClean="0"/>
              <a:t> </a:t>
            </a:r>
            <a:r>
              <a:rPr lang="en-US" baseline="0" dirty="0" err="1" smtClean="0"/>
              <a:t>câu</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cho</a:t>
            </a:r>
            <a:r>
              <a:rPr lang="en-US" baseline="0" dirty="0" smtClean="0"/>
              <a:t> </a:t>
            </a:r>
            <a:r>
              <a:rPr lang="en-US" baseline="0" dirty="0" err="1" smtClean="0"/>
              <a:t>chỉ</a:t>
            </a:r>
            <a:r>
              <a:rPr lang="en-US" baseline="0" dirty="0" smtClean="0"/>
              <a:t> </a:t>
            </a:r>
            <a:r>
              <a:rPr lang="en-US" baseline="0" dirty="0" err="1" smtClean="0"/>
              <a:t>một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gắn</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chỉ</a:t>
            </a:r>
            <a:r>
              <a:rPr lang="en-US" baseline="0" dirty="0" smtClean="0"/>
              <a:t> </a:t>
            </a:r>
            <a:r>
              <a:rPr lang="en-US" baseline="0" dirty="0" err="1" smtClean="0"/>
              <a:t>số</a:t>
            </a:r>
            <a:r>
              <a:rPr lang="en-US" baseline="0" dirty="0" smtClean="0"/>
              <a:t>.</a:t>
            </a:r>
          </a:p>
          <a:p>
            <a:endParaRPr lang="en-US" baseline="0" dirty="0" smtClean="0"/>
          </a:p>
          <a:p>
            <a:r>
              <a:rPr lang="en-US" baseline="0" dirty="0" err="1" smtClean="0"/>
              <a:t>Cách</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với</a:t>
            </a:r>
            <a:r>
              <a:rPr lang="en-US" baseline="0" dirty="0" smtClean="0"/>
              <a:t> </a:t>
            </a:r>
            <a:r>
              <a:rPr lang="en-US" baseline="0" dirty="0" err="1" smtClean="0"/>
              <a:t>mục</a:t>
            </a:r>
            <a:r>
              <a:rPr lang="en-US" baseline="0" dirty="0" smtClean="0"/>
              <a:t> </a:t>
            </a:r>
            <a:r>
              <a:rPr lang="en-US" baseline="0" dirty="0" err="1" smtClean="0"/>
              <a:t>đích</a:t>
            </a:r>
            <a:r>
              <a:rPr lang="en-US" baseline="0" dirty="0" smtClean="0"/>
              <a:t> </a:t>
            </a:r>
            <a:r>
              <a:rPr lang="en-US" baseline="0" dirty="0" err="1" smtClean="0"/>
              <a:t>tăng</a:t>
            </a:r>
            <a:r>
              <a:rPr lang="en-US" baseline="0" dirty="0" smtClean="0"/>
              <a:t> </a:t>
            </a:r>
            <a:r>
              <a:rPr lang="en-US" baseline="0" dirty="0" err="1" smtClean="0"/>
              <a:t>tính</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và</a:t>
            </a:r>
            <a:r>
              <a:rPr lang="en-US" baseline="0" dirty="0" smtClean="0"/>
              <a:t> </a:t>
            </a:r>
            <a:r>
              <a:rPr lang="en-US" baseline="0" dirty="0" err="1" smtClean="0"/>
              <a:t>dễ</a:t>
            </a:r>
            <a:r>
              <a:rPr lang="en-US" baseline="0" dirty="0" smtClean="0"/>
              <a:t> </a:t>
            </a:r>
            <a:r>
              <a:rPr lang="en-US" baseline="0" dirty="0" err="1" smtClean="0"/>
              <a:t>đọc</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form/template </a:t>
            </a:r>
            <a:r>
              <a:rPr lang="en-US" baseline="0" dirty="0" err="1" smtClean="0"/>
              <a:t>chuẩn</a:t>
            </a:r>
            <a:r>
              <a:rPr lang="en-US" baseline="0" dirty="0" smtClean="0"/>
              <a:t> </a:t>
            </a:r>
            <a:r>
              <a:rPr lang="en-US" baseline="0" dirty="0" err="1" smtClean="0"/>
              <a:t>để</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p>
          <a:p>
            <a:endParaRPr lang="en-US" baseline="0" dirty="0" smtClean="0"/>
          </a:p>
          <a:p>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nữa</a:t>
            </a:r>
            <a:r>
              <a:rPr lang="en-US" baseline="0" dirty="0" smtClean="0"/>
              <a:t> </a:t>
            </a:r>
            <a:r>
              <a:rPr lang="en-US" baseline="0" dirty="0" err="1" smtClean="0"/>
              <a:t>để</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nhưng</a:t>
            </a:r>
            <a:r>
              <a:rPr lang="en-US" baseline="0" dirty="0" smtClean="0"/>
              <a:t> ở </a:t>
            </a:r>
            <a:r>
              <a:rPr lang="en-US" baseline="0" dirty="0" err="1" smtClean="0"/>
              <a:t>mức</a:t>
            </a:r>
            <a:r>
              <a:rPr lang="en-US" baseline="0" dirty="0" smtClean="0"/>
              <a:t> </a:t>
            </a:r>
            <a:r>
              <a:rPr lang="en-US" baseline="0" dirty="0" err="1" smtClean="0"/>
              <a:t>gần</a:t>
            </a:r>
            <a:r>
              <a:rPr lang="en-US" baseline="0" dirty="0" smtClean="0"/>
              <a:t> </a:t>
            </a:r>
            <a:r>
              <a:rPr lang="en-US" baseline="0" dirty="0" err="1" smtClean="0"/>
              <a:t>với</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hơn</a:t>
            </a:r>
            <a:r>
              <a:rPr lang="en-US" baseline="0" dirty="0" smtClean="0"/>
              <a:t>, </a:t>
            </a:r>
            <a:r>
              <a:rPr lang="en-US" baseline="0" dirty="0" err="1" smtClean="0"/>
              <a:t>trừu</a:t>
            </a:r>
            <a:r>
              <a:rPr lang="en-US" baseline="0" dirty="0" smtClean="0"/>
              <a:t> </a:t>
            </a:r>
            <a:r>
              <a:rPr lang="en-US" baseline="0" dirty="0" err="1" smtClean="0"/>
              <a:t>tượng</a:t>
            </a:r>
            <a:r>
              <a:rPr lang="en-US" baseline="0" dirty="0" smtClean="0"/>
              <a:t> </a:t>
            </a:r>
            <a:r>
              <a:rPr lang="en-US" baseline="0" dirty="0" err="1" smtClean="0"/>
              <a:t>hơn</a:t>
            </a:r>
            <a:r>
              <a:rPr lang="en-US" baseline="0" dirty="0" smtClean="0"/>
              <a:t>, </a:t>
            </a:r>
            <a:r>
              <a:rPr lang="en-US" baseline="0" dirty="0" err="1" smtClean="0"/>
              <a:t>cho</a:t>
            </a:r>
            <a:r>
              <a:rPr lang="en-US" baseline="0" dirty="0" smtClean="0"/>
              <a:t> </a:t>
            </a:r>
            <a:r>
              <a:rPr lang="en-US" baseline="0" dirty="0" err="1" smtClean="0"/>
              <a:t>phép</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endParaRPr lang="en-US" baseline="0" dirty="0" smtClean="0"/>
          </a:p>
          <a:p>
            <a:r>
              <a:rPr lang="en-US" dirty="0" err="1" smtClean="0"/>
              <a:t>Để</a:t>
            </a:r>
            <a:r>
              <a:rPr lang="en-US" baseline="0" dirty="0" smtClean="0"/>
              <a:t> </a:t>
            </a:r>
            <a:r>
              <a:rPr lang="en-US" baseline="0" dirty="0" err="1" smtClean="0"/>
              <a:t>tăng</a:t>
            </a:r>
            <a:r>
              <a:rPr lang="en-US" baseline="0" dirty="0" smtClean="0"/>
              <a:t> </a:t>
            </a:r>
            <a:r>
              <a:rPr lang="en-US" baseline="0" dirty="0" err="1" smtClean="0"/>
              <a:t>thêm</a:t>
            </a:r>
            <a:r>
              <a:rPr lang="en-US" baseline="0" dirty="0" smtClean="0"/>
              <a:t> </a:t>
            </a:r>
            <a:r>
              <a:rPr lang="en-US" baseline="0" dirty="0" err="1" smtClean="0"/>
              <a:t>tính</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và</a:t>
            </a:r>
            <a:r>
              <a:rPr lang="en-US" baseline="0" dirty="0" smtClean="0"/>
              <a:t> </a:t>
            </a:r>
            <a:r>
              <a:rPr lang="en-US" baseline="0" dirty="0" err="1" smtClean="0"/>
              <a:t>thuận</a:t>
            </a:r>
            <a:r>
              <a:rPr lang="en-US" baseline="0" dirty="0" smtClean="0"/>
              <a:t> </a:t>
            </a:r>
            <a:r>
              <a:rPr lang="en-US" baseline="0" dirty="0" err="1" smtClean="0"/>
              <a:t>lợi</a:t>
            </a:r>
            <a:r>
              <a:rPr lang="en-US" baseline="0" dirty="0" smtClean="0"/>
              <a:t> </a:t>
            </a:r>
            <a:r>
              <a:rPr lang="en-US" baseline="0" dirty="0" err="1" smtClean="0"/>
              <a:t>cho</a:t>
            </a:r>
            <a:r>
              <a:rPr lang="en-US" baseline="0" dirty="0" smtClean="0"/>
              <a:t> </a:t>
            </a:r>
            <a:r>
              <a:rPr lang="en-US" baseline="0" dirty="0" err="1" smtClean="0"/>
              <a:t>giao</a:t>
            </a:r>
            <a:r>
              <a:rPr lang="en-US" baseline="0" dirty="0" smtClean="0"/>
              <a:t> </a:t>
            </a:r>
            <a:r>
              <a:rPr lang="en-US" baseline="0" dirty="0" err="1" smtClean="0"/>
              <a:t>tiếp</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hành</a:t>
            </a:r>
            <a:r>
              <a:rPr lang="en-US" baseline="0" dirty="0" smtClean="0"/>
              <a:t> vi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bẳng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bổ</a:t>
            </a:r>
            <a:r>
              <a:rPr lang="en-US" baseline="0" dirty="0" smtClean="0"/>
              <a:t> sung </a:t>
            </a:r>
            <a:r>
              <a:rPr lang="en-US" baseline="0" dirty="0" err="1" smtClean="0"/>
              <a:t>thêm</a:t>
            </a:r>
            <a:r>
              <a:rPr lang="en-US" baseline="0" dirty="0" smtClean="0"/>
              <a:t> </a:t>
            </a:r>
            <a:r>
              <a:rPr lang="en-US" baseline="0" dirty="0" err="1" smtClean="0"/>
              <a:t>bằng</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trực</a:t>
            </a:r>
            <a:r>
              <a:rPr lang="en-US" baseline="0" dirty="0" smtClean="0"/>
              <a:t> </a:t>
            </a:r>
            <a:r>
              <a:rPr lang="en-US" baseline="0" dirty="0" err="1" smtClean="0"/>
              <a:t>quan</a:t>
            </a:r>
            <a:r>
              <a:rPr lang="en-US" baseline="0" dirty="0" smtClean="0"/>
              <a:t> </a:t>
            </a:r>
            <a:r>
              <a:rPr lang="en-US" baseline="0" dirty="0" err="1" smtClean="0"/>
              <a:t>đồ</a:t>
            </a:r>
            <a:r>
              <a:rPr lang="en-US" baseline="0" dirty="0" smtClean="0"/>
              <a:t> </a:t>
            </a:r>
            <a:r>
              <a:rPr lang="en-US" baseline="0" dirty="0" err="1" smtClean="0"/>
              <a:t>họa</a:t>
            </a:r>
            <a:r>
              <a:rPr lang="en-US" baseline="0" dirty="0" smtClean="0"/>
              <a:t>, </a:t>
            </a:r>
            <a:r>
              <a:rPr lang="en-US" baseline="0" dirty="0" err="1" smtClean="0"/>
              <a:t>chẳng</a:t>
            </a:r>
            <a:r>
              <a:rPr lang="en-US" baseline="0" dirty="0" smtClean="0"/>
              <a:t> </a:t>
            </a:r>
            <a:r>
              <a:rPr lang="en-US" baseline="0" dirty="0" err="1" smtClean="0"/>
              <a:t>hạn</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ca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hay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lớp</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UML.</a:t>
            </a:r>
          </a:p>
          <a:p>
            <a:endParaRPr lang="en-US" baseline="0" dirty="0" smtClean="0"/>
          </a:p>
          <a:p>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tính</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không</a:t>
            </a:r>
            <a:r>
              <a:rPr lang="en-US" baseline="0" dirty="0" smtClean="0"/>
              <a:t> </a:t>
            </a:r>
            <a:r>
              <a:rPr lang="en-US" baseline="0" dirty="0" err="1" smtClean="0"/>
              <a:t>nhập</a:t>
            </a:r>
            <a:r>
              <a:rPr lang="en-US" baseline="0" dirty="0" smtClean="0"/>
              <a:t> </a:t>
            </a:r>
            <a:r>
              <a:rPr lang="en-US" baseline="0" dirty="0" err="1" smtClean="0"/>
              <a:t>nhằng</a:t>
            </a:r>
            <a:r>
              <a:rPr lang="en-US" baseline="0" dirty="0" smtClean="0"/>
              <a:t> </a:t>
            </a:r>
            <a:r>
              <a:rPr lang="en-US" baseline="0" dirty="0" err="1" smtClean="0"/>
              <a:t>trong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là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và</a:t>
            </a:r>
            <a:r>
              <a:rPr lang="en-US" baseline="0" dirty="0" smtClean="0"/>
              <a:t> </a:t>
            </a:r>
            <a:r>
              <a:rPr lang="en-US" baseline="0" dirty="0" err="1" smtClean="0"/>
              <a:t>mô</a:t>
            </a:r>
            <a:r>
              <a:rPr lang="en-US" baseline="0" dirty="0" smtClean="0"/>
              <a:t> </a:t>
            </a:r>
            <a:r>
              <a:rPr lang="en-US" baseline="0" dirty="0" err="1" smtClean="0"/>
              <a:t>hình</a:t>
            </a:r>
            <a:r>
              <a:rPr lang="en-US" baseline="0" dirty="0" smtClean="0"/>
              <a:t> </a:t>
            </a:r>
            <a:r>
              <a:rPr lang="en-US" baseline="0" dirty="0" err="1" smtClean="0"/>
              <a:t>toán</a:t>
            </a:r>
            <a:r>
              <a:rPr lang="en-US" baseline="0" dirty="0" smtClean="0"/>
              <a:t> </a:t>
            </a:r>
            <a:r>
              <a:rPr lang="en-US" baseline="0" dirty="0" err="1" smtClean="0"/>
              <a:t>học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như</a:t>
            </a:r>
            <a:r>
              <a:rPr lang="en-US" baseline="0" dirty="0" smtClean="0"/>
              <a:t> </a:t>
            </a:r>
            <a:r>
              <a:rPr lang="en-US" baseline="0" dirty="0" err="1" smtClean="0"/>
              <a:t>máy</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hữu</a:t>
            </a:r>
            <a:r>
              <a:rPr lang="en-US" baseline="0" dirty="0" smtClean="0"/>
              <a:t> </a:t>
            </a:r>
            <a:r>
              <a:rPr lang="en-US" baseline="0" dirty="0" err="1" smtClean="0"/>
              <a:t>hạn</a:t>
            </a:r>
            <a:r>
              <a:rPr lang="en-US" baseline="0" dirty="0" smtClean="0"/>
              <a:t> hay </a:t>
            </a:r>
            <a:r>
              <a:rPr lang="en-US" baseline="0" dirty="0" err="1" smtClean="0"/>
              <a:t>các</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được</a:t>
            </a:r>
            <a:r>
              <a:rPr lang="en-US" baseline="0" dirty="0" smtClean="0"/>
              <a:t> </a:t>
            </a:r>
            <a:r>
              <a:rPr lang="en-US" baseline="0" dirty="0" err="1" smtClean="0"/>
              <a:t>viết</a:t>
            </a:r>
            <a:r>
              <a:rPr lang="en-US" baseline="0" dirty="0" smtClean="0"/>
              <a:t> ở </a:t>
            </a:r>
            <a:r>
              <a:rPr lang="en-US" baseline="0" dirty="0" err="1" smtClean="0"/>
              <a:t>dạng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đăc</a:t>
            </a:r>
            <a:r>
              <a:rPr lang="en-US" baseline="0" dirty="0" smtClean="0"/>
              <a:t> </a:t>
            </a:r>
            <a:r>
              <a:rPr lang="en-US" baseline="0" dirty="0" err="1" smtClean="0"/>
              <a:t>tả</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a:t>
            </a:r>
            <a:endParaRPr lang="en-US" dirty="0"/>
          </a:p>
        </p:txBody>
      </p:sp>
    </p:spTree>
    <p:extLst>
      <p:ext uri="{BB962C8B-B14F-4D97-AF65-F5344CB8AC3E}">
        <p14:creationId xmlns:p14="http://schemas.microsoft.com/office/powerpoint/2010/main" val="512445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bằng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bổ</a:t>
            </a:r>
            <a:r>
              <a:rPr lang="en-US" baseline="0" dirty="0" smtClean="0"/>
              <a:t> </a:t>
            </a:r>
            <a:r>
              <a:rPr lang="en-US" baseline="0" dirty="0" err="1" smtClean="0"/>
              <a:t>trợ</a:t>
            </a:r>
            <a:r>
              <a:rPr lang="en-US" baseline="0" dirty="0" smtClean="0"/>
              <a:t> </a:t>
            </a:r>
            <a:r>
              <a:rPr lang="en-US" baseline="0" dirty="0" err="1" smtClean="0"/>
              <a:t>thêm</a:t>
            </a:r>
            <a:r>
              <a:rPr lang="en-US" baseline="0" dirty="0" smtClean="0"/>
              <a:t> </a:t>
            </a:r>
            <a:r>
              <a:rPr lang="en-US" baseline="0" dirty="0" err="1" smtClean="0"/>
              <a:t>bởi</a:t>
            </a:r>
            <a:r>
              <a:rPr lang="en-US" baseline="0" dirty="0" smtClean="0"/>
              <a:t> </a:t>
            </a:r>
            <a:r>
              <a:rPr lang="en-US" baseline="0" dirty="0" err="1" smtClean="0"/>
              <a:t>các</a:t>
            </a:r>
            <a:r>
              <a:rPr lang="en-US" baseline="0" dirty="0" smtClean="0"/>
              <a:t> </a:t>
            </a:r>
            <a:r>
              <a:rPr lang="en-US" baseline="0" dirty="0" err="1" smtClean="0"/>
              <a:t>biểu</a:t>
            </a:r>
            <a:r>
              <a:rPr lang="en-US" baseline="0" dirty="0" smtClean="0"/>
              <a:t> </a:t>
            </a:r>
            <a:r>
              <a:rPr lang="en-US" baseline="0" dirty="0" err="1" smtClean="0"/>
              <a:t>đồ</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bảng</a:t>
            </a:r>
            <a:r>
              <a:rPr lang="en-US" baseline="0" dirty="0" smtClean="0"/>
              <a:t> </a:t>
            </a:r>
            <a:r>
              <a:rPr lang="en-US" baseline="0" dirty="0" err="1" smtClean="0"/>
              <a:t>biểu</a:t>
            </a:r>
            <a:r>
              <a:rPr lang="en-US" baseline="0" dirty="0" smtClean="0"/>
              <a:t>. </a:t>
            </a:r>
            <a:r>
              <a:rPr lang="en-US" baseline="0" dirty="0" err="1" smtClean="0"/>
              <a:t>Ưu</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dễ</a:t>
            </a:r>
            <a:r>
              <a:rPr lang="en-US" baseline="0" dirty="0" smtClean="0"/>
              <a:t> </a:t>
            </a:r>
            <a:r>
              <a:rPr lang="en-US" baseline="0" dirty="0" err="1" smtClean="0"/>
              <a:t>viết</a:t>
            </a:r>
            <a:r>
              <a:rPr lang="en-US" baseline="0" dirty="0" smtClean="0"/>
              <a:t>, </a:t>
            </a:r>
            <a:r>
              <a:rPr lang="en-US" baseline="0" dirty="0" err="1" smtClean="0"/>
              <a:t>dễ</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và</a:t>
            </a:r>
            <a:r>
              <a:rPr lang="en-US" baseline="0" dirty="0" smtClean="0"/>
              <a:t> </a:t>
            </a:r>
            <a:r>
              <a:rPr lang="en-US" baseline="0" dirty="0" err="1" smtClean="0"/>
              <a:t>nhìn</a:t>
            </a:r>
            <a:r>
              <a:rPr lang="en-US" baseline="0" dirty="0" smtClean="0"/>
              <a:t> </a:t>
            </a:r>
            <a:r>
              <a:rPr lang="en-US" baseline="0" dirty="0" err="1" smtClean="0"/>
              <a:t>chung</a:t>
            </a:r>
            <a:r>
              <a:rPr lang="en-US" baseline="0" dirty="0" smtClean="0"/>
              <a:t> </a:t>
            </a:r>
            <a:r>
              <a:rPr lang="en-US" baseline="0" dirty="0" err="1" smtClean="0"/>
              <a:t>ai</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hiểu</a:t>
            </a:r>
            <a:r>
              <a:rPr lang="en-US" baseline="0" dirty="0" smtClean="0"/>
              <a:t> </a:t>
            </a:r>
            <a:r>
              <a:rPr lang="en-US" baseline="0" dirty="0" err="1" smtClean="0"/>
              <a:t>được</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sự</a:t>
            </a:r>
            <a:r>
              <a:rPr lang="en-US" baseline="0" dirty="0" smtClean="0"/>
              <a:t> </a:t>
            </a:r>
            <a:r>
              <a:rPr lang="en-US" baseline="0" dirty="0" err="1" smtClean="0"/>
              <a:t>thống</a:t>
            </a:r>
            <a:r>
              <a:rPr lang="en-US" baseline="0" dirty="0" smtClean="0"/>
              <a:t> </a:t>
            </a:r>
            <a:r>
              <a:rPr lang="en-US" baseline="0" dirty="0" err="1" smtClean="0"/>
              <a:t>nhất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endParaRPr lang="en-US" baseline="0" dirty="0" smtClean="0"/>
          </a:p>
          <a:p>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như</a:t>
            </a:r>
            <a:r>
              <a:rPr lang="en-US" baseline="0" dirty="0" smtClean="0"/>
              <a:t>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ở </a:t>
            </a:r>
            <a:r>
              <a:rPr lang="en-US" baseline="0" dirty="0" err="1" smtClean="0"/>
              <a:t>trước</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này</a:t>
            </a:r>
            <a:r>
              <a:rPr lang="en-US" baseline="0" dirty="0" smtClean="0"/>
              <a:t> </a:t>
            </a:r>
            <a:r>
              <a:rPr lang="en-US" baseline="0" dirty="0" err="1" smtClean="0"/>
              <a:t>chưa</a:t>
            </a:r>
            <a:r>
              <a:rPr lang="en-US" baseline="0" dirty="0" smtClean="0"/>
              <a:t> </a:t>
            </a:r>
            <a:r>
              <a:rPr lang="en-US" baseline="0" dirty="0" err="1" smtClean="0"/>
              <a:t>đựng</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như</a:t>
            </a:r>
            <a:r>
              <a:rPr lang="en-US" baseline="0" dirty="0" smtClean="0"/>
              <a:t> </a:t>
            </a:r>
            <a:r>
              <a:rPr lang="en-US" baseline="0" dirty="0" err="1" smtClean="0"/>
              <a:t>tính</a:t>
            </a:r>
            <a:r>
              <a:rPr lang="en-US" baseline="0" dirty="0" smtClean="0"/>
              <a:t> </a:t>
            </a:r>
            <a:r>
              <a:rPr lang="en-US" baseline="0" dirty="0" err="1" smtClean="0"/>
              <a:t>nhập</a:t>
            </a:r>
            <a:r>
              <a:rPr lang="en-US" baseline="0" dirty="0" smtClean="0"/>
              <a:t> </a:t>
            </a:r>
            <a:r>
              <a:rPr lang="en-US" baseline="0" dirty="0" err="1" smtClean="0"/>
              <a:t>nhằng</a:t>
            </a:r>
            <a:r>
              <a:rPr lang="en-US" baseline="0" dirty="0" smtClean="0"/>
              <a:t> </a:t>
            </a:r>
            <a:r>
              <a:rPr lang="en-US" baseline="0" dirty="0" err="1" smtClean="0"/>
              <a:t>trong</a:t>
            </a:r>
            <a:r>
              <a:rPr lang="en-US" baseline="0" dirty="0" smtClean="0"/>
              <a:t> </a:t>
            </a:r>
            <a:r>
              <a:rPr lang="en-US" baseline="0" dirty="0" err="1" smtClean="0"/>
              <a:t>các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Các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có</a:t>
            </a:r>
            <a:r>
              <a:rPr lang="en-US" baseline="0" dirty="0" smtClean="0"/>
              <a:t> </a:t>
            </a:r>
            <a:r>
              <a:rPr lang="en-US" baseline="0" dirty="0" err="1" smtClean="0"/>
              <a:t>xu</a:t>
            </a:r>
            <a:r>
              <a:rPr lang="en-US" baseline="0" dirty="0" smtClean="0"/>
              <a:t> </a:t>
            </a:r>
            <a:r>
              <a:rPr lang="en-US" baseline="0" dirty="0" err="1" smtClean="0"/>
              <a:t>hướng</a:t>
            </a:r>
            <a:r>
              <a:rPr lang="en-US" baseline="0" dirty="0" smtClean="0"/>
              <a:t> </a:t>
            </a:r>
            <a:r>
              <a:rPr lang="en-US" baseline="0" dirty="0" err="1" smtClean="0"/>
              <a:t>ôm</a:t>
            </a:r>
            <a:r>
              <a:rPr lang="en-US" baseline="0" dirty="0" smtClean="0"/>
              <a:t> </a:t>
            </a:r>
            <a:r>
              <a:rPr lang="en-US" baseline="0" dirty="0" err="1" smtClean="0"/>
              <a:t>đồm</a:t>
            </a:r>
            <a:r>
              <a:rPr lang="en-US" baseline="0" dirty="0" smtClean="0"/>
              <a:t>, </a:t>
            </a:r>
            <a:r>
              <a:rPr lang="en-US" baseline="0" dirty="0" err="1" smtClean="0"/>
              <a:t>nghĩa</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chung</a:t>
            </a:r>
            <a:r>
              <a:rPr lang="en-US" baseline="0" dirty="0" smtClean="0"/>
              <a:t> </a:t>
            </a:r>
            <a:r>
              <a:rPr lang="en-US" baseline="0" dirty="0" err="1" smtClean="0"/>
              <a:t>một</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phi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cùng</a:t>
            </a:r>
            <a:r>
              <a:rPr lang="en-US" baseline="0" dirty="0" smtClean="0"/>
              <a:t> </a:t>
            </a:r>
            <a:r>
              <a:rPr lang="en-US" baseline="0" dirty="0" err="1" smtClean="0"/>
              <a:t>nhau</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tách</a:t>
            </a:r>
            <a:r>
              <a:rPr lang="en-US" baseline="0" dirty="0" smtClean="0"/>
              <a:t> </a:t>
            </a:r>
            <a:r>
              <a:rPr lang="en-US" baseline="0" dirty="0" err="1" smtClean="0"/>
              <a:t>biệt</a:t>
            </a:r>
            <a:r>
              <a:rPr lang="en-US" baseline="0" dirty="0" smtClean="0"/>
              <a:t> </a:t>
            </a:r>
            <a:r>
              <a:rPr lang="en-US" baseline="0" dirty="0" err="1" smtClean="0"/>
              <a:t>trong</a:t>
            </a:r>
            <a:r>
              <a:rPr lang="en-US" baseline="0" dirty="0" smtClean="0"/>
              <a:t> </a:t>
            </a:r>
            <a:r>
              <a:rPr lang="en-US" baseline="0" dirty="0" err="1" smtClean="0"/>
              <a:t>dạng</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này</a:t>
            </a:r>
            <a:r>
              <a:rPr lang="en-US" baseline="0" dirty="0" smtClean="0"/>
              <a:t>. </a:t>
            </a:r>
            <a:r>
              <a:rPr lang="en-US" baseline="0" dirty="0" err="1" smtClean="0"/>
              <a:t>Hơn</a:t>
            </a:r>
            <a:r>
              <a:rPr lang="en-US" baseline="0" dirty="0" smtClean="0"/>
              <a:t> </a:t>
            </a:r>
            <a:r>
              <a:rPr lang="en-US" baseline="0" dirty="0" err="1" smtClean="0"/>
              <a:t>nữa</a:t>
            </a:r>
            <a:r>
              <a:rPr lang="en-US" baseline="0" dirty="0" smtClean="0"/>
              <a:t>, </a:t>
            </a:r>
            <a:r>
              <a:rPr lang="en-US" baseline="0" dirty="0" err="1" smtClean="0"/>
              <a:t>với</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rất</a:t>
            </a:r>
            <a:r>
              <a:rPr lang="en-US" baseline="0" dirty="0" smtClean="0"/>
              <a:t> </a:t>
            </a:r>
            <a:r>
              <a:rPr lang="en-US" baseline="0" dirty="0" err="1" smtClean="0"/>
              <a:t>khó</a:t>
            </a:r>
            <a:r>
              <a:rPr lang="en-US" baseline="0" dirty="0" smtClean="0"/>
              <a:t>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được</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vừa</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 </a:t>
            </a:r>
            <a:r>
              <a:rPr lang="en-US" baseline="0" dirty="0" err="1" smtClean="0"/>
              <a:t>và</a:t>
            </a:r>
            <a:r>
              <a:rPr lang="en-US" baseline="0" dirty="0" smtClean="0"/>
              <a:t> </a:t>
            </a:r>
            <a:r>
              <a:rPr lang="en-US" baseline="0" dirty="0" err="1" smtClean="0"/>
              <a:t>vừa</a:t>
            </a:r>
            <a:r>
              <a:rPr lang="en-US" baseline="0" dirty="0" smtClean="0"/>
              <a:t> </a:t>
            </a:r>
            <a:r>
              <a:rPr lang="en-US" baseline="0" dirty="0" err="1" smtClean="0"/>
              <a:t>dễ</a:t>
            </a:r>
            <a:r>
              <a:rPr lang="en-US" baseline="0" dirty="0" smtClean="0"/>
              <a:t> </a:t>
            </a:r>
            <a:r>
              <a:rPr lang="en-US" baseline="0" dirty="0" err="1" smtClean="0"/>
              <a:t>đọc</a:t>
            </a:r>
            <a:r>
              <a:rPr lang="en-US" baseline="0" dirty="0" smtClean="0"/>
              <a:t>.</a:t>
            </a:r>
          </a:p>
          <a:p>
            <a:endParaRPr lang="en-US" baseline="0" dirty="0" smtClean="0"/>
          </a:p>
          <a:p>
            <a:r>
              <a:rPr lang="en-US" baseline="0" dirty="0" err="1" smtClean="0"/>
              <a:t>Để</a:t>
            </a:r>
            <a:r>
              <a:rPr lang="en-US" baseline="0" dirty="0" smtClean="0"/>
              <a:t> </a:t>
            </a:r>
            <a:r>
              <a:rPr lang="en-US" baseline="0" dirty="0" err="1" smtClean="0"/>
              <a:t>khắc</a:t>
            </a:r>
            <a:r>
              <a:rPr lang="en-US" baseline="0" dirty="0" smtClean="0"/>
              <a:t> </a:t>
            </a:r>
            <a:r>
              <a:rPr lang="en-US" baseline="0" dirty="0" err="1" smtClean="0"/>
              <a:t>phục</a:t>
            </a:r>
            <a:r>
              <a:rPr lang="en-US" baseline="0" dirty="0" smtClean="0"/>
              <a:t> </a:t>
            </a:r>
            <a:r>
              <a:rPr lang="en-US" baseline="0" dirty="0" err="1" smtClean="0"/>
              <a:t>các</a:t>
            </a:r>
            <a:r>
              <a:rPr lang="en-US" baseline="0" dirty="0" smtClean="0"/>
              <a:t> </a:t>
            </a:r>
            <a:r>
              <a:rPr lang="en-US" baseline="0" dirty="0" err="1" smtClean="0"/>
              <a:t>hạn</a:t>
            </a:r>
            <a:r>
              <a:rPr lang="en-US" baseline="0" dirty="0" smtClean="0"/>
              <a:t> </a:t>
            </a:r>
            <a:r>
              <a:rPr lang="en-US" baseline="0" dirty="0" err="1" smtClean="0"/>
              <a:t>chế</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ta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tuân</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chỉ</a:t>
            </a:r>
            <a:r>
              <a:rPr lang="en-US" baseline="0" dirty="0" smtClean="0"/>
              <a:t> </a:t>
            </a:r>
            <a:r>
              <a:rPr lang="en-US" baseline="0" dirty="0" err="1" smtClean="0"/>
              <a:t>dẫn</a:t>
            </a:r>
            <a:r>
              <a:rPr lang="en-US" baseline="0" dirty="0" smtClean="0"/>
              <a:t> </a:t>
            </a:r>
            <a:r>
              <a:rPr lang="en-US" baseline="0" dirty="0" err="1" smtClean="0"/>
              <a:t>như</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form/</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chuẩn</a:t>
            </a:r>
            <a:r>
              <a:rPr lang="en-US" baseline="0" dirty="0" smtClean="0"/>
              <a:t>. </a:t>
            </a:r>
            <a:r>
              <a:rPr lang="en-US" baseline="0" dirty="0" err="1" smtClean="0"/>
              <a:t>Khi</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cần</a:t>
            </a:r>
            <a:r>
              <a:rPr lang="en-US" baseline="0" dirty="0" smtClean="0"/>
              <a:t> </a:t>
            </a:r>
            <a:r>
              <a:rPr lang="en-US" baseline="0" dirty="0" err="1" smtClean="0"/>
              <a:t>nhất</a:t>
            </a:r>
            <a:r>
              <a:rPr lang="en-US" baseline="0" dirty="0" smtClean="0"/>
              <a:t> </a:t>
            </a:r>
            <a:r>
              <a:rPr lang="en-US" baseline="0" dirty="0" err="1" smtClean="0"/>
              <a:t>quán</a:t>
            </a:r>
            <a:r>
              <a:rPr lang="en-US" baseline="0" dirty="0" smtClean="0"/>
              <a:t> </a:t>
            </a:r>
            <a:r>
              <a:rPr lang="en-US" baseline="0" dirty="0" err="1" smtClean="0"/>
              <a:t>trong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từ</a:t>
            </a:r>
            <a:r>
              <a:rPr lang="en-US" baseline="0" dirty="0" smtClean="0"/>
              <a:t> </a:t>
            </a:r>
            <a:r>
              <a:rPr lang="en-US" baseline="0" dirty="0" err="1" smtClean="0"/>
              <a:t>điển</a:t>
            </a:r>
            <a:r>
              <a:rPr lang="en-US" baseline="0" dirty="0" smtClean="0"/>
              <a:t> </a:t>
            </a:r>
            <a:r>
              <a:rPr lang="en-US" baseline="0" dirty="0" err="1" smtClean="0"/>
              <a:t>thuật</a:t>
            </a:r>
            <a:r>
              <a:rPr lang="en-US" baseline="0" dirty="0" smtClean="0"/>
              <a:t> </a:t>
            </a:r>
            <a:r>
              <a:rPr lang="en-US" baseline="0" dirty="0" err="1" smtClean="0"/>
              <a:t>chung</a:t>
            </a:r>
            <a:r>
              <a:rPr lang="en-US" baseline="0" dirty="0" smtClean="0"/>
              <a:t>. </a:t>
            </a:r>
            <a:r>
              <a:rPr lang="en-US" baseline="0" dirty="0" err="1" smtClean="0"/>
              <a:t>Đưa</a:t>
            </a:r>
            <a:r>
              <a:rPr lang="en-US" baseline="0" dirty="0" smtClean="0"/>
              <a:t> </a:t>
            </a:r>
            <a:r>
              <a:rPr lang="en-US" baseline="0" dirty="0" err="1" smtClean="0"/>
              <a:t>vào</a:t>
            </a:r>
            <a:r>
              <a:rPr lang="en-US" baseline="0" dirty="0" smtClean="0"/>
              <a:t> </a:t>
            </a:r>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rõ</a:t>
            </a:r>
            <a:r>
              <a:rPr lang="en-US" baseline="0" dirty="0" smtClean="0"/>
              <a:t> (highlight) </a:t>
            </a:r>
            <a:r>
              <a:rPr lang="en-US" baseline="0" dirty="0" err="1" smtClean="0"/>
              <a:t>các</a:t>
            </a:r>
            <a:r>
              <a:rPr lang="en-US" baseline="0" dirty="0" smtClean="0"/>
              <a:t> </a:t>
            </a:r>
            <a:r>
              <a:rPr lang="en-US" baseline="0" dirty="0" err="1" smtClean="0"/>
              <a:t>điểm</a:t>
            </a:r>
            <a:r>
              <a:rPr lang="en-US" baseline="0" dirty="0" smtClean="0"/>
              <a:t> </a:t>
            </a:r>
            <a:r>
              <a:rPr lang="en-US" baseline="0" dirty="0" err="1" smtClean="0"/>
              <a:t>chính</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tránh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ngữ</a:t>
            </a:r>
            <a:r>
              <a:rPr lang="en-US" baseline="0" dirty="0" smtClean="0"/>
              <a:t> </a:t>
            </a:r>
            <a:r>
              <a:rPr lang="en-US" baseline="0" dirty="0" err="1" smtClean="0"/>
              <a:t>công</a:t>
            </a:r>
            <a:r>
              <a:rPr lang="en-US" baseline="0" dirty="0" smtClean="0"/>
              <a:t> </a:t>
            </a:r>
            <a:r>
              <a:rPr lang="en-US" baseline="0" dirty="0" err="1" smtClean="0"/>
              <a:t>nghệ</a:t>
            </a:r>
            <a:r>
              <a:rPr lang="en-US" baseline="0" dirty="0" smtClean="0"/>
              <a:t>, </a:t>
            </a:r>
            <a:r>
              <a:rPr lang="en-US" baseline="0" dirty="0" err="1" smtClean="0"/>
              <a:t>chuyên</a:t>
            </a:r>
            <a:r>
              <a:rPr lang="en-US" baseline="0" dirty="0" smtClean="0"/>
              <a:t> </a:t>
            </a:r>
            <a:r>
              <a:rPr lang="en-US" baseline="0" dirty="0" err="1" smtClean="0"/>
              <a:t>ngành</a:t>
            </a:r>
            <a:r>
              <a:rPr lang="en-US" baseline="0" dirty="0" smtClean="0"/>
              <a:t> </a:t>
            </a:r>
            <a:r>
              <a:rPr lang="en-US" baseline="0" dirty="0" err="1" smtClean="0"/>
              <a:t>khó</a:t>
            </a:r>
            <a:r>
              <a:rPr lang="en-US" baseline="0" dirty="0" smtClean="0"/>
              <a:t> </a:t>
            </a:r>
            <a:r>
              <a:rPr lang="en-US" baseline="0" dirty="0" err="1" smtClean="0"/>
              <a:t>hiểu</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khách</a:t>
            </a:r>
            <a:r>
              <a:rPr lang="en-US" baseline="0" dirty="0" smtClean="0"/>
              <a:t> </a:t>
            </a:r>
            <a:r>
              <a:rPr lang="en-US" baseline="0" dirty="0" err="1" smtClean="0"/>
              <a:t>hàng</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bên</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khi</a:t>
            </a:r>
            <a:r>
              <a:rPr lang="en-US" baseline="0" dirty="0" smtClean="0"/>
              <a:t> </a:t>
            </a:r>
            <a:r>
              <a:rPr lang="en-US" baseline="0" dirty="0" err="1" smtClean="0"/>
              <a:t>đọc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endParaRPr lang="en-US" dirty="0"/>
          </a:p>
        </p:txBody>
      </p:sp>
    </p:spTree>
    <p:extLst>
      <p:ext uri="{BB962C8B-B14F-4D97-AF65-F5344CB8AC3E}">
        <p14:creationId xmlns:p14="http://schemas.microsoft.com/office/powerpoint/2010/main" val="338658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Sau</a:t>
            </a:r>
            <a:r>
              <a:rPr lang="en-US" dirty="0" smtClean="0"/>
              <a:t> </a:t>
            </a:r>
            <a:r>
              <a:rPr lang="en-US" dirty="0" err="1" smtClean="0"/>
              <a:t>đây</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nhiện</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điểu</a:t>
            </a:r>
            <a:r>
              <a:rPr lang="en-US" baseline="0" dirty="0" smtClean="0"/>
              <a:t> </a:t>
            </a:r>
            <a:r>
              <a:rPr lang="en-US" baseline="0" dirty="0" err="1" smtClean="0"/>
              <a:t>khiển</a:t>
            </a:r>
            <a:r>
              <a:rPr lang="en-US" baseline="0" dirty="0" smtClean="0"/>
              <a:t> </a:t>
            </a:r>
            <a:r>
              <a:rPr lang="en-US" baseline="0" dirty="0" err="1" smtClean="0"/>
              <a:t>tiêm</a:t>
            </a:r>
            <a:r>
              <a:rPr lang="en-US" baseline="0" dirty="0" smtClean="0"/>
              <a:t> </a:t>
            </a:r>
            <a:r>
              <a:rPr lang="en-US" baseline="0" dirty="0" err="1" smtClean="0"/>
              <a:t>thuốc</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insulin.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trong</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sz="1100" kern="1200" dirty="0" err="1" smtClean="0">
                <a:solidFill>
                  <a:schemeClr val="tx1"/>
                </a:solidFill>
                <a:latin typeface="Calibri" panose="020F0502020204030204" pitchFamily="34" charset="0"/>
                <a:ea typeface="+mn-ea"/>
                <a:cs typeface="+mn-cs"/>
              </a:rPr>
              <a:t>T</a:t>
            </a:r>
            <a:r>
              <a:rPr lang="en-US" dirty="0" err="1" smtClean="0"/>
              <a:t>ài</a:t>
            </a:r>
            <a:r>
              <a:rPr lang="en-US" dirty="0" smtClean="0"/>
              <a:t> </a:t>
            </a:r>
            <a:r>
              <a:rPr lang="en-US" dirty="0" err="1" smtClean="0"/>
              <a:t>liệu</a:t>
            </a:r>
            <a:r>
              <a:rPr lang="en-US" dirty="0" smtClean="0"/>
              <a:t> </a:t>
            </a:r>
            <a:r>
              <a:rPr lang="en-US" dirty="0" err="1" smtClean="0"/>
              <a:t>Sommerville</a:t>
            </a:r>
            <a:r>
              <a:rPr lang="en-US" dirty="0" smtClean="0"/>
              <a:t> (</a:t>
            </a:r>
            <a:r>
              <a:rPr lang="en-US" dirty="0" err="1" smtClean="0"/>
              <a:t>trang</a:t>
            </a:r>
            <a:r>
              <a:rPr lang="en-US" dirty="0" smtClean="0"/>
              <a:t> 16).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eaLnBrk="1" hangingPunct="1">
              <a:lnSpc>
                <a:spcPct val="90000"/>
              </a:lnSpc>
              <a:spcBef>
                <a:spcPts val="1200"/>
              </a:spcBef>
              <a:buClr>
                <a:srgbClr val="000000"/>
              </a:buClr>
              <a:buSzPct val="90000"/>
              <a:defRPr/>
            </a:pPr>
            <a:r>
              <a:rPr lang="en-GB" sz="1200" spc="-1" dirty="0" smtClean="0">
                <a:solidFill>
                  <a:srgbClr val="000000"/>
                </a:solidFill>
                <a:uFill>
                  <a:solidFill>
                    <a:srgbClr val="FFFFFF"/>
                  </a:solidFill>
                </a:uFill>
              </a:rPr>
              <a:t>3.2. </a:t>
            </a:r>
            <a:r>
              <a:rPr lang="en-GB" sz="1200" spc="-1" dirty="0" err="1" smtClean="0">
                <a:solidFill>
                  <a:srgbClr val="000000"/>
                </a:solidFill>
                <a:uFill>
                  <a:solidFill>
                    <a:srgbClr val="FFFFFF"/>
                  </a:solidFill>
                </a:uFill>
              </a:rPr>
              <a:t>Hệ</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thống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sẽ</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đường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huyết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và</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truyền</a:t>
            </a:r>
            <a:r>
              <a:rPr lang="en-GB" sz="1200" spc="-1" dirty="0" smtClean="0">
                <a:solidFill>
                  <a:srgbClr val="000000"/>
                </a:solidFill>
                <a:uFill>
                  <a:solidFill>
                    <a:srgbClr val="FFFFFF"/>
                  </a:solidFill>
                </a:uFill>
              </a:rPr>
              <a:t> insulin (</a:t>
            </a:r>
            <a:r>
              <a:rPr lang="en-GB" sz="1200" spc="-1" dirty="0" err="1" smtClean="0">
                <a:solidFill>
                  <a:srgbClr val="000000"/>
                </a:solidFill>
                <a:uFill>
                  <a:solidFill>
                    <a:srgbClr val="FFFFFF"/>
                  </a:solidFill>
                </a:uFill>
              </a:rPr>
              <a:t>nếu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cần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thiết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sau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khoảng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thời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gian</a:t>
            </a:r>
            <a:r>
              <a:rPr lang="en-GB" sz="1200" spc="-1" dirty="0" smtClean="0">
                <a:solidFill>
                  <a:srgbClr val="000000"/>
                </a:solidFill>
                <a:uFill>
                  <a:solidFill>
                    <a:srgbClr val="FFFFFF"/>
                  </a:solidFill>
                </a:uFill>
              </a:rPr>
              <a:t> 10 </a:t>
            </a:r>
            <a:r>
              <a:rPr lang="en-GB" sz="1200" spc="-1" dirty="0" err="1" smtClean="0">
                <a:solidFill>
                  <a:srgbClr val="000000"/>
                </a:solidFill>
                <a:uFill>
                  <a:solidFill>
                    <a:srgbClr val="FFFFFF"/>
                  </a:solidFill>
                </a:uFill>
              </a:rPr>
              <a:t>phút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Sự</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thay</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đổi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trong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đường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huyết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diễn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ra</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khá</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chậm</a:t>
            </a:r>
            <a:r>
              <a:rPr lang="en-GB" sz="1200" spc="-1" dirty="0" smtClean="0">
                <a:solidFill>
                  <a:srgbClr val="000000"/>
                </a:solidFill>
                <a:uFill>
                  <a:solidFill>
                    <a:srgbClr val="FFFFFF"/>
                  </a:solidFill>
                </a:uFill>
              </a:rPr>
              <a:t> do </a:t>
            </a:r>
            <a:r>
              <a:rPr lang="en-GB" sz="1200" spc="-1" dirty="0" err="1" smtClean="0">
                <a:solidFill>
                  <a:srgbClr val="000000"/>
                </a:solidFill>
                <a:uFill>
                  <a:solidFill>
                    <a:srgbClr val="FFFFFF"/>
                  </a:solidFill>
                </a:uFill>
              </a:rPr>
              <a:t>đó</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không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cần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thiết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phải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thường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xuyên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hơn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Tuy</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nhiên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nếu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sau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khoảng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thời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gian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giãn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hơn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có</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thể</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dẫn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đến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mức</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đường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huyết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tăng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cao</a:t>
            </a:r>
            <a:r>
              <a:rPr lang="en-GB" sz="1200" spc="-1" dirty="0" smtClean="0">
                <a:solidFill>
                  <a:srgbClr val="000000"/>
                </a:solidFill>
                <a:uFill>
                  <a:solidFill>
                    <a:srgbClr val="FFFFFF"/>
                  </a:solidFill>
                </a:uFill>
              </a:rPr>
              <a:t>)</a:t>
            </a:r>
          </a:p>
          <a:p>
            <a:pPr eaLnBrk="1" hangingPunct="1">
              <a:lnSpc>
                <a:spcPct val="90000"/>
              </a:lnSpc>
              <a:spcBef>
                <a:spcPts val="1200"/>
              </a:spcBef>
              <a:buClr>
                <a:srgbClr val="000000"/>
              </a:buClr>
              <a:buSzPct val="90000"/>
              <a:defRPr/>
            </a:pPr>
            <a:endParaRPr lang="en-GB" sz="1200" spc="-1" dirty="0" smtClean="0">
              <a:solidFill>
                <a:srgbClr val="000000"/>
              </a:solidFill>
              <a:uFill>
                <a:solidFill>
                  <a:srgbClr val="FFFFFF"/>
                </a:solidFill>
              </a:uFill>
            </a:endParaRPr>
          </a:p>
          <a:p>
            <a:pPr eaLnBrk="1" hangingPunct="1">
              <a:lnSpc>
                <a:spcPct val="90000"/>
              </a:lnSpc>
              <a:spcBef>
                <a:spcPts val="1200"/>
              </a:spcBef>
              <a:buClr>
                <a:srgbClr val="000000"/>
              </a:buClr>
              <a:buSzPct val="90000"/>
              <a:defRPr/>
            </a:pPr>
            <a:r>
              <a:rPr lang="en-GB" sz="1200" spc="-1" dirty="0" smtClean="0">
                <a:solidFill>
                  <a:srgbClr val="000000"/>
                </a:solidFill>
                <a:uFill>
                  <a:solidFill>
                    <a:srgbClr val="FFFFFF"/>
                  </a:solidFill>
                </a:uFill>
              </a:rPr>
              <a:t>3.6. </a:t>
            </a:r>
            <a:r>
              <a:rPr lang="en-GB" sz="1200" spc="-1" dirty="0" err="1" smtClean="0">
                <a:solidFill>
                  <a:srgbClr val="000000"/>
                </a:solidFill>
                <a:uFill>
                  <a:solidFill>
                    <a:srgbClr val="FFFFFF"/>
                  </a:solidFill>
                </a:uFill>
              </a:rPr>
              <a:t>Hệ</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thống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sẽ</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chạy</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chức</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năng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tự</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kiểm</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tra</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sau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mỗi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phút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với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các</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điều</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kiện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kiểm</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tra</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và</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các</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hành</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động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tương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ứng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như</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mô</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tả</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trong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Bảng</a:t>
            </a:r>
            <a:r>
              <a:rPr lang="en-GB" sz="1200" spc="-1" dirty="0" smtClean="0">
                <a:solidFill>
                  <a:srgbClr val="000000"/>
                </a:solidFill>
                <a:uFill>
                  <a:solidFill>
                    <a:srgbClr val="FFFFFF"/>
                  </a:solidFill>
                </a:uFill>
              </a:rPr>
              <a:t> 1. (</a:t>
            </a:r>
            <a:r>
              <a:rPr lang="en-GB" sz="1200" spc="-1" dirty="0" err="1" smtClean="0">
                <a:solidFill>
                  <a:srgbClr val="000000"/>
                </a:solidFill>
                <a:uFill>
                  <a:solidFill>
                    <a:srgbClr val="FFFFFF"/>
                  </a:solidFill>
                </a:uFill>
              </a:rPr>
              <a:t>Tự</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kiểm</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tra</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cho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phép</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phát</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hiện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các</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lỗi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về</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phần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cứng</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và</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phần</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mềm</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để</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có</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thể</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gửi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cảnh</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báo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cho</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người</a:t>
            </a:r>
            <a:r>
              <a:rPr lang="en-GB" sz="1200" spc="-1" dirty="0" smtClean="0">
                <a:solidFill>
                  <a:srgbClr val="000000"/>
                </a:solidFill>
                <a:uFill>
                  <a:solidFill>
                    <a:srgbClr val="FFFFFF"/>
                  </a:solidFill>
                </a:uFill>
              </a:rPr>
              <a:t> </a:t>
            </a:r>
            <a:r>
              <a:rPr lang="en-GB" sz="1200" spc="-1" dirty="0" err="1" smtClean="0">
                <a:solidFill>
                  <a:srgbClr val="000000"/>
                </a:solidFill>
                <a:uFill>
                  <a:solidFill>
                    <a:srgbClr val="FFFFFF"/>
                  </a:solidFill>
                </a:uFill>
              </a:rPr>
              <a:t>dùng</a:t>
            </a:r>
            <a:r>
              <a:rPr lang="en-GB" sz="1200" spc="-1" dirty="0" smtClean="0">
                <a:solidFill>
                  <a:srgbClr val="000000"/>
                </a:solidFill>
                <a:uFill>
                  <a:solidFill>
                    <a:srgbClr val="FFFFFF"/>
                  </a:solidFill>
                </a:uFill>
              </a:rPr>
              <a:t>)</a:t>
            </a:r>
            <a:endParaRPr lang="en-US" sz="1200" spc="-1" dirty="0" smtClean="0">
              <a:solidFill>
                <a:srgbClr val="000000"/>
              </a:solidFill>
              <a:uFill>
                <a:solidFill>
                  <a:srgbClr val="FFFFFF"/>
                </a:solidFill>
              </a:uFill>
            </a:endParaRPr>
          </a:p>
          <a:p>
            <a:endParaRPr lang="en-US" dirty="0"/>
          </a:p>
        </p:txBody>
      </p:sp>
    </p:spTree>
    <p:extLst>
      <p:ext uri="{BB962C8B-B14F-4D97-AF65-F5344CB8AC3E}">
        <p14:creationId xmlns:p14="http://schemas.microsoft.com/office/powerpoint/2010/main" val="304462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tiêm</a:t>
            </a:r>
            <a:r>
              <a:rPr lang="en-US" baseline="0" dirty="0" smtClean="0"/>
              <a:t> </a:t>
            </a:r>
            <a:r>
              <a:rPr lang="en-US" baseline="0" dirty="0" err="1" smtClean="0"/>
              <a:t>thuốc</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insulin </a:t>
            </a:r>
            <a:r>
              <a:rPr lang="en-US" baseline="0" dirty="0" err="1" smtClean="0"/>
              <a:t>được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được</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Nội</a:t>
            </a:r>
            <a:r>
              <a:rPr lang="en-US" baseline="0" dirty="0" smtClean="0"/>
              <a:t> dung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được</a:t>
            </a:r>
            <a:r>
              <a:rPr lang="en-US" baseline="0" dirty="0" smtClean="0"/>
              <a:t> chia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(function), </a:t>
            </a:r>
            <a:r>
              <a:rPr lang="en-US" baseline="0" dirty="0" err="1" smtClean="0"/>
              <a:t>diễn</a:t>
            </a:r>
            <a:r>
              <a:rPr lang="en-US" baseline="0" dirty="0" smtClean="0"/>
              <a:t> </a:t>
            </a:r>
            <a:r>
              <a:rPr lang="en-US" baseline="0" dirty="0" err="1" smtClean="0"/>
              <a:t>giải</a:t>
            </a:r>
            <a:r>
              <a:rPr lang="en-US" baseline="0" dirty="0" smtClean="0"/>
              <a:t> (description), </a:t>
            </a:r>
            <a:r>
              <a:rPr lang="en-US" baseline="0" dirty="0" err="1" smtClean="0"/>
              <a:t>đầu</a:t>
            </a:r>
            <a:r>
              <a:rPr lang="en-US" baseline="0" dirty="0" smtClean="0"/>
              <a:t> </a:t>
            </a:r>
            <a:r>
              <a:rPr lang="en-US" baseline="0" dirty="0" err="1" smtClean="0"/>
              <a:t>vào</a:t>
            </a:r>
            <a:r>
              <a:rPr lang="en-US" baseline="0" dirty="0" smtClean="0"/>
              <a:t> (inputs), </a:t>
            </a:r>
            <a:r>
              <a:rPr lang="en-US" baseline="0" dirty="0" err="1" smtClean="0"/>
              <a:t>nguồn</a:t>
            </a:r>
            <a:r>
              <a:rPr lang="en-US" baseline="0" dirty="0" smtClean="0"/>
              <a:t> (source), </a:t>
            </a:r>
            <a:r>
              <a:rPr lang="en-US" baseline="0" dirty="0" err="1" smtClean="0"/>
              <a:t>đầu</a:t>
            </a:r>
            <a:r>
              <a:rPr lang="en-US" baseline="0" dirty="0" smtClean="0"/>
              <a:t> </a:t>
            </a:r>
            <a:r>
              <a:rPr lang="en-US" baseline="0" dirty="0" err="1" smtClean="0"/>
              <a:t>ra</a:t>
            </a:r>
            <a:r>
              <a:rPr lang="en-US" baseline="0" dirty="0" smtClean="0"/>
              <a:t> (outputs), </a:t>
            </a:r>
            <a:r>
              <a:rPr lang="en-US" baseline="0" dirty="0" err="1" smtClean="0"/>
              <a:t>và</a:t>
            </a:r>
            <a:r>
              <a:rPr lang="en-US" baseline="0" dirty="0" smtClean="0"/>
              <a:t> </a:t>
            </a:r>
            <a:r>
              <a:rPr lang="en-US" baseline="0" dirty="0" err="1" smtClean="0"/>
              <a:t>đích</a:t>
            </a:r>
            <a:r>
              <a:rPr lang="en-US" baseline="0" dirty="0" smtClean="0"/>
              <a:t> (destination).</a:t>
            </a:r>
          </a:p>
          <a:p>
            <a:endParaRPr lang="en-US" baseline="0" dirty="0" smtClean="0"/>
          </a:p>
          <a:p>
            <a:pPr marL="171450" indent="-171450">
              <a:buFont typeface="Arial" pitchFamily="34" charset="0"/>
              <a:buChar char="•"/>
            </a:pPr>
            <a:r>
              <a:rPr lang="en-US" baseline="0" dirty="0" err="1" smtClean="0"/>
              <a:t>Phần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tóm</a:t>
            </a:r>
            <a:r>
              <a:rPr lang="en-US" baseline="0" dirty="0" smtClean="0"/>
              <a:t> </a:t>
            </a:r>
            <a:r>
              <a:rPr lang="en-US" baseline="0" dirty="0" err="1" smtClean="0"/>
              <a:t>lược</a:t>
            </a:r>
            <a:r>
              <a:rPr lang="en-US" baseline="0" dirty="0" smtClean="0"/>
              <a:t> </a:t>
            </a:r>
            <a:r>
              <a:rPr lang="en-US" baseline="0" dirty="0" err="1" smtClean="0"/>
              <a:t>nội</a:t>
            </a:r>
            <a:r>
              <a:rPr lang="en-US" baseline="0" dirty="0" smtClean="0"/>
              <a:t> dung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tính</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insulin </a:t>
            </a:r>
            <a:r>
              <a:rPr lang="en-US" baseline="0" dirty="0" err="1" smtClean="0"/>
              <a:t>để</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đường</a:t>
            </a:r>
            <a:r>
              <a:rPr lang="en-US" baseline="0" dirty="0" smtClean="0"/>
              <a:t> </a:t>
            </a:r>
            <a:r>
              <a:rPr lang="en-US" baseline="0" dirty="0" err="1" smtClean="0"/>
              <a:t>huyết</a:t>
            </a:r>
            <a:r>
              <a:rPr lang="en-US" baseline="0" dirty="0" smtClean="0"/>
              <a:t> ở </a:t>
            </a:r>
            <a:r>
              <a:rPr lang="en-US" baseline="0" dirty="0" err="1" smtClean="0"/>
              <a:t>mức</a:t>
            </a:r>
            <a:r>
              <a:rPr lang="en-US" baseline="0" dirty="0" smtClean="0"/>
              <a:t> an </a:t>
            </a:r>
            <a:r>
              <a:rPr lang="en-US" baseline="0" dirty="0" err="1" smtClean="0"/>
              <a:t>toàn</a:t>
            </a:r>
            <a:r>
              <a:rPr lang="en-US" baseline="0" dirty="0" smtClean="0"/>
              <a:t>. </a:t>
            </a:r>
          </a:p>
          <a:p>
            <a:pPr marL="171450" indent="-171450">
              <a:buFont typeface="Arial" pitchFamily="34" charset="0"/>
              <a:buChar char="•"/>
            </a:pPr>
            <a:r>
              <a:rPr lang="en-US" baseline="0" dirty="0" err="1" smtClean="0"/>
              <a:t>Phần</a:t>
            </a:r>
            <a:r>
              <a:rPr lang="en-US" baseline="0" dirty="0" smtClean="0"/>
              <a:t> </a:t>
            </a:r>
            <a:r>
              <a:rPr lang="en-US" baseline="0" dirty="0" err="1" smtClean="0"/>
              <a:t>diễn</a:t>
            </a:r>
            <a:r>
              <a:rPr lang="en-US" baseline="0" dirty="0" smtClean="0"/>
              <a:t> </a:t>
            </a:r>
            <a:r>
              <a:rPr lang="en-US" baseline="0" dirty="0" err="1" smtClean="0"/>
              <a:t>giải</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chi </a:t>
            </a:r>
            <a:r>
              <a:rPr lang="en-US" baseline="0" dirty="0" err="1" smtClean="0"/>
              <a:t>tiết</a:t>
            </a:r>
            <a:r>
              <a:rPr lang="en-US" baseline="0" dirty="0" smtClean="0"/>
              <a:t> </a:t>
            </a:r>
            <a:r>
              <a:rPr lang="en-US" baseline="0" dirty="0" err="1" smtClean="0"/>
              <a:t>nội</a:t>
            </a:r>
            <a:r>
              <a:rPr lang="en-US" baseline="0" dirty="0" smtClean="0"/>
              <a:t> dung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marL="171450" indent="-171450">
              <a:buFont typeface="Arial" pitchFamily="34" charset="0"/>
              <a:buChar char="•"/>
            </a:pP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(inputs) </a:t>
            </a:r>
            <a:r>
              <a:rPr lang="en-US" baseline="0" dirty="0" err="1" smtClean="0"/>
              <a:t>và</a:t>
            </a:r>
            <a:r>
              <a:rPr lang="en-US" baseline="0" dirty="0" smtClean="0"/>
              <a:t> </a:t>
            </a:r>
            <a:r>
              <a:rPr lang="en-US" baseline="0" dirty="0" err="1" smtClean="0"/>
              <a:t>phần</a:t>
            </a:r>
            <a:r>
              <a:rPr lang="en-US" baseline="0" dirty="0" smtClean="0"/>
              <a:t> </a:t>
            </a:r>
            <a:r>
              <a:rPr lang="en-US" baseline="0" dirty="0" err="1" smtClean="0"/>
              <a:t>nguồn</a:t>
            </a:r>
            <a:r>
              <a:rPr lang="en-US" baseline="0" dirty="0" smtClean="0"/>
              <a:t> (source)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a:t>
            </a:r>
            <a:r>
              <a:rPr lang="en-US" baseline="0" dirty="0" err="1" smtClean="0"/>
              <a:t>số</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hay </a:t>
            </a:r>
            <a:r>
              <a:rPr lang="en-US" baseline="0" dirty="0" err="1" smtClean="0"/>
              <a:t>nguồn</a:t>
            </a:r>
            <a:r>
              <a:rPr lang="en-US" baseline="0" dirty="0" smtClean="0"/>
              <a:t> </a:t>
            </a:r>
            <a:r>
              <a:rPr lang="en-US" baseline="0" dirty="0" err="1" smtClean="0"/>
              <a:t>để</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các</a:t>
            </a:r>
            <a:r>
              <a:rPr lang="en-US" baseline="0" dirty="0" smtClean="0"/>
              <a:t> </a:t>
            </a:r>
            <a:r>
              <a:rPr lang="en-US" baseline="0" dirty="0" err="1" smtClean="0"/>
              <a:t>đầu</a:t>
            </a:r>
            <a:r>
              <a:rPr lang="en-US" baseline="0" dirty="0" smtClean="0"/>
              <a:t> </a:t>
            </a:r>
            <a:r>
              <a:rPr lang="en-US" baseline="0" dirty="0" err="1" smtClean="0"/>
              <a:t>vào</a:t>
            </a:r>
            <a:r>
              <a:rPr lang="en-US" baseline="0" dirty="0" smtClean="0"/>
              <a:t>.</a:t>
            </a:r>
          </a:p>
          <a:p>
            <a:pPr marL="171450" indent="-171450">
              <a:buFont typeface="Arial" pitchFamily="34" charset="0"/>
              <a:buChar char="•"/>
            </a:pP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ra</a:t>
            </a:r>
            <a:r>
              <a:rPr lang="en-US" baseline="0" dirty="0" smtClean="0"/>
              <a:t> (outputs) </a:t>
            </a:r>
            <a:r>
              <a:rPr lang="en-US" baseline="0" dirty="0" err="1" smtClean="0"/>
              <a:t>và</a:t>
            </a:r>
            <a:r>
              <a:rPr lang="en-US" baseline="0" dirty="0" smtClean="0"/>
              <a:t> </a:t>
            </a:r>
            <a:r>
              <a:rPr lang="en-US" baseline="0" dirty="0" err="1" smtClean="0"/>
              <a:t>đích</a:t>
            </a:r>
            <a:r>
              <a:rPr lang="en-US" baseline="0" dirty="0" smtClean="0"/>
              <a:t> (destination)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kết</a:t>
            </a:r>
            <a:r>
              <a:rPr lang="en-US" baseline="0" dirty="0" smtClean="0"/>
              <a:t> </a:t>
            </a:r>
            <a:r>
              <a:rPr lang="en-US" baseline="0" dirty="0" err="1" smtClean="0"/>
              <a:t>xuất</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a:t>
            </a:r>
            <a:endParaRPr lang="en-US" dirty="0"/>
          </a:p>
        </p:txBody>
      </p:sp>
    </p:spTree>
    <p:extLst>
      <p:ext uri="{BB962C8B-B14F-4D97-AF65-F5344CB8AC3E}">
        <p14:creationId xmlns:p14="http://schemas.microsoft.com/office/powerpoint/2010/main" val="2955904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Khi</a:t>
            </a:r>
            <a:r>
              <a:rPr lang="en-US"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được</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nội</a:t>
            </a:r>
            <a:r>
              <a:rPr lang="en-US" baseline="0" dirty="0" smtClean="0"/>
              <a:t> dung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tiếp</a:t>
            </a:r>
            <a:r>
              <a:rPr lang="en-US" baseline="0" dirty="0" smtClean="0"/>
              <a:t> </a:t>
            </a:r>
            <a:r>
              <a:rPr lang="en-US" baseline="0" dirty="0" err="1" smtClean="0"/>
              <a:t>nối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như</a:t>
            </a:r>
            <a:r>
              <a:rPr lang="en-US" baseline="0" dirty="0" smtClean="0"/>
              <a:t>: </a:t>
            </a:r>
            <a:r>
              <a:rPr lang="en-US" baseline="0" dirty="0" err="1" smtClean="0"/>
              <a:t>hành</a:t>
            </a:r>
            <a:r>
              <a:rPr lang="en-US" baseline="0" dirty="0" smtClean="0"/>
              <a:t> </a:t>
            </a:r>
            <a:r>
              <a:rPr lang="en-US" baseline="0" dirty="0" err="1" smtClean="0"/>
              <a:t>động</a:t>
            </a:r>
            <a:r>
              <a:rPr lang="en-US" baseline="0" dirty="0" smtClean="0"/>
              <a:t> (actions), </a:t>
            </a:r>
            <a:r>
              <a:rPr lang="en-US" baseline="0" dirty="0" err="1" smtClean="0"/>
              <a:t>yêu</a:t>
            </a:r>
            <a:r>
              <a:rPr lang="en-US" baseline="0" dirty="0" smtClean="0"/>
              <a:t> </a:t>
            </a:r>
            <a:r>
              <a:rPr lang="en-US" baseline="0" dirty="0" err="1" smtClean="0"/>
              <a:t>cầu</a:t>
            </a:r>
            <a:r>
              <a:rPr lang="en-US" baseline="0" dirty="0" smtClean="0"/>
              <a:t> (requirements), </a:t>
            </a:r>
            <a:r>
              <a:rPr lang="en-US" baseline="0" dirty="0" err="1" smtClean="0"/>
              <a:t>tiền</a:t>
            </a:r>
            <a:r>
              <a:rPr lang="en-US" baseline="0" dirty="0" smtClean="0"/>
              <a:t> </a:t>
            </a:r>
            <a:r>
              <a:rPr lang="en-US" baseline="0" dirty="0" err="1" smtClean="0"/>
              <a:t>và</a:t>
            </a:r>
            <a:r>
              <a:rPr lang="en-US" baseline="0" dirty="0" smtClean="0"/>
              <a:t> </a:t>
            </a:r>
            <a:r>
              <a:rPr lang="en-US" baseline="0" dirty="0" err="1" smtClean="0"/>
              <a:t>hậu</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(pre- and </a:t>
            </a:r>
            <a:r>
              <a:rPr lang="en-US" baseline="0" dirty="0" err="1" smtClean="0"/>
              <a:t>postconditions</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hiệu</a:t>
            </a:r>
            <a:r>
              <a:rPr lang="en-US" baseline="0" dirty="0" smtClean="0"/>
              <a:t> </a:t>
            </a:r>
            <a:r>
              <a:rPr lang="en-US" baseline="0" dirty="0" err="1" smtClean="0"/>
              <a:t>ứng</a:t>
            </a:r>
            <a:r>
              <a:rPr lang="en-US" baseline="0" dirty="0" smtClean="0"/>
              <a:t> </a:t>
            </a:r>
            <a:r>
              <a:rPr lang="en-US" baseline="0" dirty="0" err="1" smtClean="0"/>
              <a:t>phụ</a:t>
            </a:r>
            <a:r>
              <a:rPr lang="en-US" baseline="0" dirty="0" smtClean="0"/>
              <a:t> (side effects).</a:t>
            </a:r>
          </a:p>
          <a:p>
            <a:endParaRPr lang="en-US" baseline="0" dirty="0" smtClean="0"/>
          </a:p>
          <a:p>
            <a:pPr marL="171450" indent="-171450">
              <a:buFont typeface="Arial" pitchFamily="34" charset="0"/>
              <a:buChar char="•"/>
            </a:pPr>
            <a:r>
              <a:rPr lang="en-US" baseline="0" dirty="0" err="1" smtClean="0"/>
              <a:t>Phần</a:t>
            </a:r>
            <a:r>
              <a:rPr lang="en-US" baseline="0" dirty="0" smtClean="0"/>
              <a:t> </a:t>
            </a:r>
            <a:r>
              <a:rPr lang="en-US" baseline="0" dirty="0" err="1" smtClean="0"/>
              <a:t>hành</a:t>
            </a:r>
            <a:r>
              <a:rPr lang="en-US" baseline="0" dirty="0" smtClean="0"/>
              <a:t> </a:t>
            </a:r>
            <a:r>
              <a:rPr lang="en-US" baseline="0" dirty="0" err="1" smtClean="0"/>
              <a:t>động</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trình</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mà</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p>
          <a:p>
            <a:pPr marL="171450" indent="-171450">
              <a:buFont typeface="Arial" pitchFamily="34" charset="0"/>
              <a:buChar char="•"/>
            </a:pPr>
            <a:r>
              <a:rPr lang="en-US" baseline="0" dirty="0" err="1" smtClean="0"/>
              <a:t>Phần</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thêm</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ràng</a:t>
            </a:r>
            <a:r>
              <a:rPr lang="en-US" baseline="0" dirty="0" smtClean="0"/>
              <a:t> </a:t>
            </a:r>
            <a:r>
              <a:rPr lang="en-US" baseline="0" dirty="0" err="1" smtClean="0"/>
              <a:t>buộc</a:t>
            </a:r>
            <a:r>
              <a:rPr lang="en-US" baseline="0" dirty="0" smtClean="0"/>
              <a:t> </a:t>
            </a:r>
            <a:r>
              <a:rPr lang="en-US" baseline="0" dirty="0" err="1" smtClean="0"/>
              <a:t>đặt</a:t>
            </a:r>
            <a:r>
              <a:rPr lang="en-US" baseline="0" dirty="0" smtClean="0"/>
              <a:t> </a:t>
            </a:r>
            <a:r>
              <a:rPr lang="en-US" baseline="0" dirty="0" err="1" smtClean="0"/>
              <a:t>ra</a:t>
            </a:r>
            <a:r>
              <a:rPr lang="en-US" baseline="0" dirty="0" smtClean="0"/>
              <a:t> </a:t>
            </a:r>
            <a:r>
              <a:rPr lang="en-US" baseline="0" dirty="0" err="1" smtClean="0"/>
              <a:t>cho</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hiện</a:t>
            </a:r>
            <a:r>
              <a:rPr lang="en-US" baseline="0" dirty="0" smtClean="0"/>
              <a:t> </a:t>
            </a:r>
            <a:r>
              <a:rPr lang="en-US" baseline="0" dirty="0" err="1" smtClean="0"/>
              <a:t>thời</a:t>
            </a:r>
            <a:endParaRPr lang="en-US" baseline="0" dirty="0" smtClean="0"/>
          </a:p>
          <a:p>
            <a:pPr marL="171450" indent="-171450">
              <a:buFont typeface="Arial" pitchFamily="34" charset="0"/>
              <a:buChar char="•"/>
            </a:pPr>
            <a:r>
              <a:rPr lang="en-US" baseline="0" dirty="0" err="1" smtClean="0"/>
              <a:t>Phần</a:t>
            </a:r>
            <a:r>
              <a:rPr lang="en-US" baseline="0" dirty="0" smtClean="0"/>
              <a:t> </a:t>
            </a:r>
            <a:r>
              <a:rPr lang="en-US" baseline="0" dirty="0" err="1" smtClean="0"/>
              <a:t>tiền</a:t>
            </a:r>
            <a:r>
              <a:rPr lang="en-US" baseline="0" dirty="0" smtClean="0"/>
              <a:t> </a:t>
            </a:r>
            <a:r>
              <a:rPr lang="en-US" baseline="0" dirty="0" err="1" smtClean="0"/>
              <a:t>và</a:t>
            </a:r>
            <a:r>
              <a:rPr lang="en-US" baseline="0" dirty="0" smtClean="0"/>
              <a:t> </a:t>
            </a:r>
            <a:r>
              <a:rPr lang="en-US" baseline="0" dirty="0" err="1" smtClean="0"/>
              <a:t>hậu</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thỏa</a:t>
            </a:r>
            <a:r>
              <a:rPr lang="en-US" baseline="0" dirty="0" smtClean="0"/>
              <a:t> </a:t>
            </a:r>
            <a:r>
              <a:rPr lang="en-US" baseline="0" dirty="0" err="1" smtClean="0"/>
              <a:t>mãn</a:t>
            </a:r>
            <a:r>
              <a:rPr lang="en-US" baseline="0" dirty="0" smtClean="0"/>
              <a:t> </a:t>
            </a:r>
            <a:r>
              <a:rPr lang="en-US" baseline="0" dirty="0" err="1" smtClean="0"/>
              <a:t>trước</a:t>
            </a:r>
            <a:r>
              <a:rPr lang="en-US" baseline="0" dirty="0" smtClean="0"/>
              <a:t> </a:t>
            </a:r>
            <a:r>
              <a:rPr lang="en-US" baseline="0" dirty="0" err="1" smtClean="0"/>
              <a:t>và</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endParaRPr lang="en-US" baseline="0" dirty="0" smtClean="0"/>
          </a:p>
          <a:p>
            <a:pPr marL="171450" indent="-171450">
              <a:buFont typeface="Arial" pitchFamily="34" charset="0"/>
              <a:buChar char="•"/>
            </a:pP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hiệu</a:t>
            </a:r>
            <a:r>
              <a:rPr lang="en-US" baseline="0" dirty="0" smtClean="0"/>
              <a:t> </a:t>
            </a:r>
            <a:r>
              <a:rPr lang="en-US" baseline="0" dirty="0" err="1" smtClean="0"/>
              <a:t>ứng</a:t>
            </a:r>
            <a:r>
              <a:rPr lang="en-US" baseline="0" dirty="0" smtClean="0"/>
              <a:t> </a:t>
            </a:r>
            <a:r>
              <a:rPr lang="en-US" baseline="0" dirty="0" err="1" smtClean="0"/>
              <a:t>phụ</a:t>
            </a:r>
            <a:r>
              <a:rPr lang="en-US" baseline="0" dirty="0" smtClean="0"/>
              <a:t> </a:t>
            </a:r>
            <a:r>
              <a:rPr lang="en-US" baseline="0" dirty="0" err="1" smtClean="0"/>
              <a:t>mô</a:t>
            </a:r>
            <a:r>
              <a:rPr lang="en-US" baseline="0" dirty="0" smtClean="0"/>
              <a:t> </a:t>
            </a:r>
            <a:r>
              <a:rPr lang="en-US" baseline="0" dirty="0" err="1" smtClean="0"/>
              <a:t>tả</a:t>
            </a:r>
            <a:r>
              <a:rPr lang="en-US" baseline="0" dirty="0" smtClean="0"/>
              <a:t> </a:t>
            </a:r>
            <a:r>
              <a:rPr lang="en-US" baseline="0" dirty="0" err="1" smtClean="0"/>
              <a:t>các</a:t>
            </a:r>
            <a:r>
              <a:rPr lang="en-US" baseline="0" dirty="0" smtClean="0"/>
              <a:t> </a:t>
            </a:r>
            <a:r>
              <a:rPr lang="en-US" baseline="0" dirty="0" err="1" smtClean="0"/>
              <a:t>hệ</a:t>
            </a:r>
            <a:r>
              <a:rPr lang="en-US" baseline="0" dirty="0" smtClean="0"/>
              <a:t> </a:t>
            </a:r>
            <a:r>
              <a:rPr lang="en-US" baseline="0" dirty="0" err="1" smtClean="0"/>
              <a:t>quả</a:t>
            </a:r>
            <a:r>
              <a:rPr lang="en-US" baseline="0" dirty="0" smtClean="0"/>
              <a:t>, </a:t>
            </a:r>
            <a:r>
              <a:rPr lang="en-US" baseline="0" dirty="0" err="1" smtClean="0"/>
              <a:t>hiệu</a:t>
            </a:r>
            <a:r>
              <a:rPr lang="en-US" baseline="0" dirty="0" smtClean="0"/>
              <a:t> </a:t>
            </a:r>
            <a:r>
              <a:rPr lang="en-US" baseline="0" dirty="0" err="1" smtClean="0"/>
              <a:t>ứng</a:t>
            </a:r>
            <a:r>
              <a:rPr lang="en-US" baseline="0" dirty="0" smtClean="0"/>
              <a:t> </a:t>
            </a:r>
            <a:r>
              <a:rPr lang="en-US" baseline="0" dirty="0" err="1" smtClean="0"/>
              <a:t>khi</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a:t>
            </a:r>
            <a:endParaRPr lang="en-US" dirty="0"/>
          </a:p>
        </p:txBody>
      </p:sp>
    </p:spTree>
    <p:extLst>
      <p:ext uri="{BB962C8B-B14F-4D97-AF65-F5344CB8AC3E}">
        <p14:creationId xmlns:p14="http://schemas.microsoft.com/office/powerpoint/2010/main" val="2955904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smtClean="0"/>
              <a:t>Thu </a:t>
            </a:r>
            <a:r>
              <a:rPr lang="en-US" dirty="0" err="1" smtClean="0"/>
              <a:t>thập</a:t>
            </a:r>
            <a:r>
              <a:rPr lang="en-US" dirty="0" smtClean="0"/>
              <a:t> </a:t>
            </a:r>
            <a:r>
              <a:rPr lang="en-US" dirty="0" err="1" smtClean="0"/>
              <a:t>và</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được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có</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kỹ</a:t>
            </a:r>
            <a:r>
              <a:rPr lang="en-US" dirty="0" smtClean="0"/>
              <a:t> </a:t>
            </a:r>
            <a:r>
              <a:rPr lang="en-US" dirty="0" err="1" smtClean="0"/>
              <a:t>nghệ</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hướng</a:t>
            </a:r>
            <a:r>
              <a:rPr lang="en-US" dirty="0" smtClean="0"/>
              <a:t> </a:t>
            </a:r>
            <a:r>
              <a:rPr lang="en-US" dirty="0" err="1" smtClean="0"/>
              <a:t>đến</a:t>
            </a:r>
            <a:r>
              <a:rPr lang="en-US" dirty="0" smtClean="0"/>
              <a:t> </a:t>
            </a:r>
            <a:r>
              <a:rPr lang="en-US" dirty="0" err="1" smtClean="0"/>
              <a:t>hai</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chính</a:t>
            </a:r>
            <a:r>
              <a:rPr lang="en-US" dirty="0" smtClean="0"/>
              <a:t> </a:t>
            </a:r>
            <a:r>
              <a:rPr lang="en-US" dirty="0" err="1" smtClean="0"/>
              <a:t>sau</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là</a:t>
            </a:r>
            <a:r>
              <a:rPr lang="en-US" dirty="0" smtClean="0"/>
              <a:t> </a:t>
            </a:r>
            <a:r>
              <a:rPr lang="en-US" dirty="0" err="1" smtClean="0"/>
              <a:t>phần</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và</a:t>
            </a:r>
            <a:r>
              <a:rPr lang="en-US" dirty="0" smtClean="0"/>
              <a:t> </a:t>
            </a:r>
            <a:r>
              <a:rPr lang="en-US" dirty="0" err="1" smtClean="0"/>
              <a:t>làm</a:t>
            </a:r>
            <a:r>
              <a:rPr lang="en-US" dirty="0" smtClean="0"/>
              <a:t> </a:t>
            </a:r>
            <a:r>
              <a:rPr lang="en-US" dirty="0" err="1" smtClean="0"/>
              <a:t>rõ</a:t>
            </a:r>
            <a:r>
              <a:rPr lang="en-US" dirty="0" smtClean="0"/>
              <a:t> </a:t>
            </a:r>
            <a:r>
              <a:rPr lang="en-US" dirty="0" err="1" smtClean="0"/>
              <a:t>ngữ</a:t>
            </a:r>
            <a:r>
              <a:rPr lang="en-US" dirty="0" smtClean="0"/>
              <a:t> </a:t>
            </a:r>
            <a:r>
              <a:rPr lang="en-US" dirty="0" err="1" smtClean="0"/>
              <a:t>cảnh</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và</a:t>
            </a:r>
            <a:r>
              <a:rPr lang="en-US" dirty="0" smtClean="0"/>
              <a:t> </a:t>
            </a:r>
            <a:r>
              <a:rPr lang="en-US" dirty="0" err="1" smtClean="0"/>
              <a:t>các</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đặt</a:t>
            </a:r>
            <a:r>
              <a:rPr lang="en-US" dirty="0" smtClean="0"/>
              <a:t> </a:t>
            </a:r>
            <a:r>
              <a:rPr lang="en-US" dirty="0" err="1" smtClean="0"/>
              <a:t>ra</a:t>
            </a:r>
            <a:r>
              <a:rPr lang="en-US" dirty="0" smtClean="0"/>
              <a:t> </a:t>
            </a:r>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Khảo</a:t>
            </a:r>
            <a:r>
              <a:rPr lang="en-US" dirty="0" smtClean="0"/>
              <a:t> </a:t>
            </a:r>
            <a:r>
              <a:rPr lang="en-US" dirty="0" err="1" smtClean="0"/>
              <a:t>sát</a:t>
            </a:r>
            <a:r>
              <a:rPr lang="en-US" dirty="0" smtClean="0"/>
              <a:t> </a:t>
            </a:r>
            <a:r>
              <a:rPr lang="en-US" dirty="0" err="1" smtClean="0"/>
              <a:t>thực</a:t>
            </a:r>
            <a:r>
              <a:rPr lang="en-US" dirty="0" smtClean="0"/>
              <a:t> </a:t>
            </a:r>
            <a:r>
              <a:rPr lang="en-US" dirty="0" err="1" smtClean="0"/>
              <a:t>trạng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hiện</a:t>
            </a:r>
            <a:r>
              <a:rPr lang="en-US" dirty="0" smtClean="0"/>
              <a:t> </a:t>
            </a:r>
            <a:r>
              <a:rPr lang="en-US" dirty="0" err="1" smtClean="0"/>
              <a:t>thời</a:t>
            </a:r>
            <a:r>
              <a:rPr lang="en-US" dirty="0" smtClean="0"/>
              <a:t> – “system-as-is”). </a:t>
            </a:r>
            <a:r>
              <a:rPr lang="en-US" dirty="0" err="1" smtClean="0"/>
              <a:t>Tiếp</a:t>
            </a:r>
            <a:r>
              <a:rPr lang="en-US" dirty="0" smtClean="0"/>
              <a:t> </a:t>
            </a:r>
            <a:r>
              <a:rPr lang="en-US" dirty="0" err="1" smtClean="0"/>
              <a:t>đó</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dựa</a:t>
            </a:r>
            <a:r>
              <a:rPr lang="en-US" dirty="0" smtClean="0"/>
              <a:t> </a:t>
            </a:r>
            <a:r>
              <a:rPr lang="en-US" dirty="0" err="1" smtClean="0"/>
              <a:t>vào</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cho</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này</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được</a:t>
            </a:r>
            <a:r>
              <a:rPr lang="en-US" dirty="0" smtClean="0"/>
              <a:t> </a:t>
            </a:r>
            <a:r>
              <a:rPr lang="en-US" dirty="0" err="1" smtClean="0"/>
              <a:t>đề</a:t>
            </a:r>
            <a:r>
              <a:rPr lang="en-US" dirty="0" smtClean="0"/>
              <a:t> </a:t>
            </a:r>
            <a:r>
              <a:rPr lang="en-US" dirty="0" err="1" smtClean="0"/>
              <a:t>xuất</a:t>
            </a:r>
            <a:r>
              <a:rPr lang="en-US" dirty="0" smtClean="0"/>
              <a:t> (software-to-be) </a:t>
            </a:r>
            <a:r>
              <a:rPr lang="en-US" dirty="0" err="1" smtClean="0"/>
              <a:t>là</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mới</a:t>
            </a:r>
            <a:r>
              <a:rPr lang="en-US" dirty="0" smtClean="0"/>
              <a:t> (system-to-be). Qua </a:t>
            </a:r>
            <a:r>
              <a:rPr lang="en-US" dirty="0" err="1" smtClean="0"/>
              <a:t>đó</a:t>
            </a:r>
            <a:r>
              <a:rPr lang="en-US" dirty="0" smtClean="0"/>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dịch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vụ</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hệ</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thống</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mà</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khách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hàng</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yêu</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cầu</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cùng</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với</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ràng</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buộc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để</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phát</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triển</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và</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vận</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hành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dịch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vụ</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đó</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được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xác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định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mô</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tả</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về</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dịch</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vụ</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và</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ràng</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buộc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đó</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được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gọi</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là</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các</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yêu</a:t>
            </a:r>
            <a:r>
              <a:rPr lang="en-US" sz="1100" spc="-1" dirty="0">
                <a:solidFill>
                  <a:srgbClr val="000000"/>
                </a:solidFill>
                <a:uFill>
                  <a:solidFill>
                    <a:srgbClr val="FFFFFF"/>
                  </a:solidFill>
                </a:uFill>
                <a:latin typeface="+mn-lt"/>
              </a:rPr>
              <a:t> </a:t>
            </a:r>
            <a:r>
              <a:rPr lang="en-US" sz="1100" spc="-1" dirty="0" err="1">
                <a:solidFill>
                  <a:srgbClr val="000000"/>
                </a:solidFill>
                <a:uFill>
                  <a:solidFill>
                    <a:srgbClr val="FFFFFF"/>
                  </a:solidFill>
                </a:uFill>
                <a:latin typeface="+mn-lt"/>
              </a:rPr>
              <a:t>cầu</a:t>
            </a:r>
            <a:r>
              <a:rPr lang="en-US" sz="1100" spc="-1" dirty="0">
                <a:solidFill>
                  <a:srgbClr val="000000"/>
                </a:solidFill>
                <a:uFill>
                  <a:solidFill>
                    <a:srgbClr val="FFFFFF"/>
                  </a:solidFill>
                </a:uFill>
                <a:latin typeface="+mn-lt"/>
              </a:rPr>
              <a:t> (requirements).</a:t>
            </a:r>
            <a:endParaRPr lang="en-US" sz="1100" spc="-1" dirty="0">
              <a:solidFill>
                <a:srgbClr val="000000"/>
              </a:solidFill>
              <a:uFill>
                <a:solidFill>
                  <a:srgbClr val="FFFFFF"/>
                </a:solidFill>
              </a:uFill>
              <a:latin typeface="Arial"/>
            </a:endParaRPr>
          </a:p>
          <a:p>
            <a:pPr>
              <a:defRPr/>
            </a:pPr>
            <a:endParaRPr lang="en-US" dirty="0"/>
          </a:p>
        </p:txBody>
      </p:sp>
      <p:sp>
        <p:nvSpPr>
          <p:cNvPr id="3277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C8F8EB-0A58-4578-93D8-255ACBC514E6}" type="slidenum">
              <a:rPr lang="en-US" smtClean="0"/>
              <a:pPr eaLnBrk="1" hangingPunct="1"/>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y</a:t>
            </a:r>
            <a:r>
              <a:rPr lang="en-US" dirty="0" err="1" smtClean="0"/>
              <a:t>êu</a:t>
            </a:r>
            <a:r>
              <a:rPr lang="en-US" baseline="0" dirty="0" smtClean="0"/>
              <a:t> </a:t>
            </a:r>
            <a:r>
              <a:rPr lang="en-US" baseline="0" dirty="0" err="1" smtClean="0"/>
              <a:t>cầu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ở </a:t>
            </a:r>
            <a:r>
              <a:rPr lang="en-US" baseline="0" dirty="0" err="1" smtClean="0"/>
              <a:t>dạng</a:t>
            </a:r>
            <a:r>
              <a:rPr lang="en-US" baseline="0" dirty="0" smtClean="0"/>
              <a:t> </a:t>
            </a:r>
            <a:r>
              <a:rPr lang="en-US" baseline="0" dirty="0" err="1" smtClean="0"/>
              <a:t>bảng</a:t>
            </a:r>
            <a:r>
              <a:rPr lang="en-US" baseline="0" dirty="0" smtClean="0"/>
              <a:t> </a:t>
            </a:r>
            <a:r>
              <a:rPr lang="en-US" baseline="0" dirty="0" err="1" smtClean="0"/>
              <a:t>biểu</a:t>
            </a:r>
            <a:r>
              <a:rPr lang="en-US" baseline="0" dirty="0" smtClean="0"/>
              <a:t>. </a:t>
            </a:r>
            <a:r>
              <a:rPr lang="en-US" baseline="0" dirty="0" err="1" smtClean="0"/>
              <a:t>Trong</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này</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tiêm</a:t>
            </a:r>
            <a:r>
              <a:rPr lang="en-US" baseline="0" dirty="0" smtClean="0"/>
              <a:t> </a:t>
            </a:r>
            <a:r>
              <a:rPr lang="en-US" baseline="0" dirty="0" err="1" smtClean="0"/>
              <a:t>thuốc</a:t>
            </a:r>
            <a:r>
              <a:rPr lang="en-US" baseline="0" dirty="0" smtClean="0"/>
              <a:t> </a:t>
            </a:r>
            <a:r>
              <a:rPr lang="en-US" baseline="0" dirty="0" err="1" smtClean="0"/>
              <a:t>tiểu</a:t>
            </a:r>
            <a:r>
              <a:rPr lang="en-US" baseline="0" dirty="0" smtClean="0"/>
              <a:t> </a:t>
            </a:r>
            <a:r>
              <a:rPr lang="en-US" baseline="0" dirty="0" err="1" smtClean="0"/>
              <a:t>đường</a:t>
            </a:r>
            <a:r>
              <a:rPr lang="en-US" baseline="0" dirty="0" smtClean="0"/>
              <a:t> insulin </a:t>
            </a:r>
            <a:r>
              <a:rPr lang="en-US" baseline="0" dirty="0" err="1" smtClean="0"/>
              <a:t>được</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ở </a:t>
            </a:r>
            <a:r>
              <a:rPr lang="en-US" baseline="0" dirty="0" err="1" smtClean="0"/>
              <a:t>dạng</a:t>
            </a:r>
            <a:r>
              <a:rPr lang="en-US" baseline="0" dirty="0" smtClean="0"/>
              <a:t> </a:t>
            </a:r>
            <a:r>
              <a:rPr lang="en-US" baseline="0" dirty="0" err="1" smtClean="0"/>
              <a:t>bảng</a:t>
            </a:r>
            <a:r>
              <a:rPr lang="en-US" baseline="0" dirty="0" smtClean="0"/>
              <a:t>, </a:t>
            </a:r>
            <a:r>
              <a:rPr lang="en-US" baseline="0" dirty="0" err="1" smtClean="0"/>
              <a:t>với</a:t>
            </a:r>
            <a:r>
              <a:rPr lang="en-US" baseline="0" dirty="0" smtClean="0"/>
              <a:t> </a:t>
            </a:r>
            <a:r>
              <a:rPr lang="en-US" baseline="0" dirty="0" err="1" smtClean="0"/>
              <a:t>hai</a:t>
            </a:r>
            <a:r>
              <a:rPr lang="en-US" baseline="0" dirty="0" smtClean="0"/>
              <a:t> </a:t>
            </a:r>
            <a:r>
              <a:rPr lang="en-US" baseline="0" dirty="0" err="1" smtClean="0"/>
              <a:t>cột</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các</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và</a:t>
            </a:r>
            <a:r>
              <a:rPr lang="en-US" baseline="0" dirty="0" smtClean="0"/>
              <a:t> </a:t>
            </a:r>
            <a:r>
              <a:rPr lang="en-US" baseline="0" dirty="0" err="1" smtClean="0"/>
              <a:t>hành</a:t>
            </a:r>
            <a:r>
              <a:rPr lang="en-US" baseline="0" dirty="0" smtClean="0"/>
              <a:t> </a:t>
            </a:r>
            <a:r>
              <a:rPr lang="en-US" baseline="0" dirty="0" err="1" smtClean="0"/>
              <a:t>động</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p>
          <a:p>
            <a:endParaRPr lang="en-US" baseline="0" dirty="0" smtClean="0"/>
          </a:p>
          <a:p>
            <a:r>
              <a:rPr lang="en-US" baseline="0" dirty="0" err="1" smtClean="0"/>
              <a:t>Khi</a:t>
            </a:r>
            <a:r>
              <a:rPr lang="en-US" baseline="0" dirty="0" smtClean="0"/>
              <a:t> </a:t>
            </a:r>
            <a:r>
              <a:rPr lang="en-US" baseline="0" dirty="0" err="1" smtClean="0"/>
              <a:t>mức</a:t>
            </a:r>
            <a:r>
              <a:rPr lang="en-US" baseline="0" dirty="0" smtClean="0"/>
              <a:t> </a:t>
            </a:r>
            <a:r>
              <a:rPr lang="en-US" baseline="0" dirty="0" err="1" smtClean="0"/>
              <a:t>đường</a:t>
            </a:r>
            <a:r>
              <a:rPr lang="en-US" baseline="0" dirty="0" smtClean="0"/>
              <a:t> </a:t>
            </a:r>
            <a:r>
              <a:rPr lang="en-US" baseline="0" dirty="0" err="1" smtClean="0"/>
              <a:t>huyết</a:t>
            </a:r>
            <a:r>
              <a:rPr lang="en-US" baseline="0" dirty="0" smtClean="0"/>
              <a:t> </a:t>
            </a:r>
            <a:r>
              <a:rPr lang="en-US" baseline="0" dirty="0" err="1" smtClean="0"/>
              <a:t>thấp</a:t>
            </a:r>
            <a:r>
              <a:rPr lang="en-US" baseline="0" dirty="0" smtClean="0"/>
              <a:t> (r2&lt;r1) </a:t>
            </a:r>
            <a:r>
              <a:rPr lang="en-US" baseline="0" dirty="0" err="1" smtClean="0"/>
              <a:t>thì</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a:t>
            </a:r>
            <a:r>
              <a:rPr lang="en-US" baseline="0" dirty="0" err="1" smtClean="0"/>
              <a:t>được</a:t>
            </a:r>
            <a:r>
              <a:rPr lang="en-US" baseline="0" dirty="0" smtClean="0"/>
              <a:t> </a:t>
            </a:r>
            <a:r>
              <a:rPr lang="en-US" baseline="0" dirty="0" err="1" smtClean="0"/>
              <a:t>để</a:t>
            </a:r>
            <a:r>
              <a:rPr lang="en-US" baseline="0" dirty="0" smtClean="0"/>
              <a:t> ở </a:t>
            </a:r>
            <a:r>
              <a:rPr lang="en-US" baseline="0" dirty="0" err="1" smtClean="0"/>
              <a:t>mức</a:t>
            </a:r>
            <a:r>
              <a:rPr lang="en-US" baseline="0" dirty="0" smtClean="0"/>
              <a:t> 0.</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Khi</a:t>
            </a:r>
            <a:r>
              <a:rPr lang="en-US" baseline="0" dirty="0" smtClean="0"/>
              <a:t> </a:t>
            </a:r>
            <a:r>
              <a:rPr lang="en-US" baseline="0" dirty="0" err="1" smtClean="0"/>
              <a:t>mức</a:t>
            </a:r>
            <a:r>
              <a:rPr lang="en-US" baseline="0" dirty="0" smtClean="0"/>
              <a:t> </a:t>
            </a:r>
            <a:r>
              <a:rPr lang="en-US" baseline="0" dirty="0" err="1" smtClean="0"/>
              <a:t>đường</a:t>
            </a:r>
            <a:r>
              <a:rPr lang="en-US" baseline="0" dirty="0" smtClean="0"/>
              <a:t> </a:t>
            </a:r>
            <a:r>
              <a:rPr lang="en-US" baseline="0" dirty="0" err="1" smtClean="0"/>
              <a:t>huyết</a:t>
            </a:r>
            <a:r>
              <a:rPr lang="en-US" baseline="0" dirty="0" smtClean="0"/>
              <a:t> </a:t>
            </a:r>
            <a:r>
              <a:rPr lang="en-US" baseline="0" dirty="0" err="1" smtClean="0"/>
              <a:t>ổn</a:t>
            </a:r>
            <a:r>
              <a:rPr lang="en-US" baseline="0" dirty="0" smtClean="0"/>
              <a:t> </a:t>
            </a:r>
            <a:r>
              <a:rPr lang="en-US" baseline="0" dirty="0" err="1" smtClean="0"/>
              <a:t>định</a:t>
            </a:r>
            <a:r>
              <a:rPr lang="en-US" baseline="0" dirty="0" smtClean="0"/>
              <a:t> (r2 = r1) </a:t>
            </a:r>
            <a:r>
              <a:rPr lang="en-US" baseline="0" dirty="0" err="1" smtClean="0"/>
              <a:t>thì</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a:t>
            </a:r>
            <a:r>
              <a:rPr lang="en-US" baseline="0" dirty="0" err="1" smtClean="0"/>
              <a:t>được</a:t>
            </a:r>
            <a:r>
              <a:rPr lang="en-US" baseline="0" dirty="0" smtClean="0"/>
              <a:t> </a:t>
            </a:r>
            <a:r>
              <a:rPr lang="en-US" baseline="0" dirty="0" err="1" smtClean="0"/>
              <a:t>để</a:t>
            </a:r>
            <a:r>
              <a:rPr lang="en-US" baseline="0" dirty="0" smtClean="0"/>
              <a:t> ở </a:t>
            </a:r>
            <a:r>
              <a:rPr lang="en-US" baseline="0" dirty="0" err="1" smtClean="0"/>
              <a:t>mức</a:t>
            </a:r>
            <a:r>
              <a:rPr lang="en-US" baseline="0" dirty="0" smtClean="0"/>
              <a:t> 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Khi</a:t>
            </a:r>
            <a:r>
              <a:rPr lang="en-US" baseline="0" dirty="0" smtClean="0"/>
              <a:t> </a:t>
            </a:r>
            <a:r>
              <a:rPr lang="en-US" baseline="0" dirty="0" err="1" smtClean="0"/>
              <a:t>mức</a:t>
            </a:r>
            <a:r>
              <a:rPr lang="en-US" baseline="0" dirty="0" smtClean="0"/>
              <a:t> </a:t>
            </a:r>
            <a:r>
              <a:rPr lang="en-US" baseline="0" dirty="0" err="1" smtClean="0"/>
              <a:t>đường</a:t>
            </a:r>
            <a:r>
              <a:rPr lang="en-US" baseline="0" dirty="0" smtClean="0"/>
              <a:t> </a:t>
            </a:r>
            <a:r>
              <a:rPr lang="en-US" baseline="0" dirty="0" err="1" smtClean="0"/>
              <a:t>huyết</a:t>
            </a:r>
            <a:r>
              <a:rPr lang="en-US" baseline="0" dirty="0" smtClean="0"/>
              <a:t> </a:t>
            </a:r>
            <a:r>
              <a:rPr lang="en-US" baseline="0" dirty="0" err="1" smtClean="0"/>
              <a:t>tăng</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a:t>
            </a:r>
            <a:r>
              <a:rPr lang="en-US" baseline="0" dirty="0" err="1" smtClean="0"/>
              <a:t>giảm</a:t>
            </a:r>
            <a:r>
              <a:rPr lang="en-US" baseline="0" dirty="0" smtClean="0"/>
              <a:t> </a:t>
            </a:r>
            <a:r>
              <a:rPr lang="en-US" baseline="0" dirty="0" err="1" smtClean="0"/>
              <a:t>dần</a:t>
            </a:r>
            <a:r>
              <a:rPr lang="en-US" baseline="0" dirty="0" smtClean="0"/>
              <a:t> </a:t>
            </a:r>
            <a:r>
              <a:rPr lang="en-US" baseline="0" dirty="0" err="1" smtClean="0"/>
              <a:t>thì</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a:t>
            </a:r>
            <a:r>
              <a:rPr lang="en-US" baseline="0" dirty="0" err="1" smtClean="0"/>
              <a:t>được</a:t>
            </a:r>
            <a:r>
              <a:rPr lang="en-US" baseline="0" dirty="0" smtClean="0"/>
              <a:t> </a:t>
            </a:r>
            <a:r>
              <a:rPr lang="en-US" baseline="0" dirty="0" err="1" smtClean="0"/>
              <a:t>để</a:t>
            </a:r>
            <a:r>
              <a:rPr lang="en-US" baseline="0" dirty="0" smtClean="0"/>
              <a:t> ở </a:t>
            </a:r>
            <a:r>
              <a:rPr lang="en-US" baseline="0" dirty="0" err="1" smtClean="0"/>
              <a:t>mức</a:t>
            </a:r>
            <a:r>
              <a:rPr lang="en-US" baseline="0" dirty="0" smtClean="0"/>
              <a:t> 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Khi</a:t>
            </a:r>
            <a:r>
              <a:rPr lang="en-US" baseline="0" dirty="0" smtClean="0"/>
              <a:t> </a:t>
            </a:r>
            <a:r>
              <a:rPr lang="en-US" baseline="0" dirty="0" err="1" smtClean="0"/>
              <a:t>mức</a:t>
            </a:r>
            <a:r>
              <a:rPr lang="en-US" baseline="0" dirty="0" smtClean="0"/>
              <a:t> </a:t>
            </a:r>
            <a:r>
              <a:rPr lang="en-US" baseline="0" dirty="0" err="1" smtClean="0"/>
              <a:t>đường</a:t>
            </a:r>
            <a:r>
              <a:rPr lang="en-US" baseline="0" dirty="0" smtClean="0"/>
              <a:t> </a:t>
            </a:r>
            <a:r>
              <a:rPr lang="en-US" baseline="0" dirty="0" err="1" smtClean="0"/>
              <a:t>huyết</a:t>
            </a:r>
            <a:r>
              <a:rPr lang="en-US" baseline="0" dirty="0" smtClean="0"/>
              <a:t> </a:t>
            </a:r>
            <a:r>
              <a:rPr lang="en-US" baseline="0" dirty="0" err="1" smtClean="0"/>
              <a:t>tăng</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a:t>
            </a:r>
            <a:r>
              <a:rPr lang="en-US" baseline="0" dirty="0" err="1" smtClean="0"/>
              <a:t>tăng</a:t>
            </a:r>
            <a:r>
              <a:rPr lang="en-US" baseline="0" dirty="0" smtClean="0"/>
              <a:t> </a:t>
            </a:r>
            <a:r>
              <a:rPr lang="en-US" baseline="0" dirty="0" err="1" smtClean="0"/>
              <a:t>dần</a:t>
            </a:r>
            <a:r>
              <a:rPr lang="en-US" baseline="0" dirty="0" smtClean="0"/>
              <a:t> </a:t>
            </a:r>
            <a:r>
              <a:rPr lang="en-US" baseline="0" dirty="0" err="1" smtClean="0"/>
              <a:t>thì</a:t>
            </a:r>
            <a:r>
              <a:rPr lang="en-US" baseline="0" dirty="0" smtClean="0"/>
              <a:t> </a:t>
            </a:r>
            <a:r>
              <a:rPr lang="en-US" baseline="0" dirty="0" err="1" smtClean="0"/>
              <a:t>liều</a:t>
            </a:r>
            <a:r>
              <a:rPr lang="en-US" baseline="0" dirty="0" smtClean="0"/>
              <a:t> </a:t>
            </a:r>
            <a:r>
              <a:rPr lang="en-US" baseline="0" dirty="0" err="1" smtClean="0"/>
              <a:t>lượng</a:t>
            </a:r>
            <a:r>
              <a:rPr lang="en-US" baseline="0" dirty="0" smtClean="0"/>
              <a:t> </a:t>
            </a:r>
            <a:r>
              <a:rPr lang="en-US" baseline="0" dirty="0" err="1" smtClean="0"/>
              <a:t>được</a:t>
            </a:r>
            <a:r>
              <a:rPr lang="en-US" baseline="0" dirty="0" smtClean="0"/>
              <a:t> </a:t>
            </a:r>
            <a:r>
              <a:rPr lang="en-US" baseline="0" dirty="0" err="1" smtClean="0"/>
              <a:t>để</a:t>
            </a:r>
            <a:r>
              <a:rPr lang="en-US" baseline="0" dirty="0" smtClean="0"/>
              <a:t> ở </a:t>
            </a:r>
            <a:r>
              <a:rPr lang="en-US" baseline="0" dirty="0" err="1" smtClean="0"/>
              <a:t>mức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bởi</a:t>
            </a:r>
            <a:r>
              <a:rPr lang="en-US" baseline="0" dirty="0" smtClean="0"/>
              <a:t> </a:t>
            </a:r>
            <a:r>
              <a:rPr lang="en-US" baseline="0" dirty="0" err="1" smtClean="0"/>
              <a:t>công</a:t>
            </a:r>
            <a:r>
              <a:rPr lang="en-US" baseline="0" dirty="0" smtClean="0"/>
              <a:t> </a:t>
            </a:r>
            <a:r>
              <a:rPr lang="en-US" baseline="0" dirty="0" err="1" smtClean="0"/>
              <a:t>thức</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3929724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Qua </a:t>
            </a:r>
            <a:r>
              <a:rPr lang="en-US"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về</a:t>
            </a:r>
            <a:r>
              <a:rPr lang="en-US" baseline="0" dirty="0" smtClean="0"/>
              <a:t> </a:t>
            </a:r>
            <a:r>
              <a:rPr lang="en-US" baseline="0" dirty="0" err="1" smtClean="0"/>
              <a:t>thu</a:t>
            </a:r>
            <a:r>
              <a:rPr lang="en-US" baseline="0" dirty="0" smtClean="0"/>
              <a:t> </a:t>
            </a:r>
            <a:r>
              <a:rPr lang="en-US" baseline="0" dirty="0" err="1" smtClean="0"/>
              <a:t>thập</a:t>
            </a:r>
            <a:r>
              <a:rPr lang="en-US" baseline="0" dirty="0" smtClean="0"/>
              <a:t> </a:t>
            </a:r>
            <a:r>
              <a:rPr lang="en-US" baseline="0" dirty="0" err="1" smtClean="0"/>
              <a:t>và</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Nắm</a:t>
            </a:r>
            <a:r>
              <a:rPr lang="en-US" baseline="0" dirty="0" smtClean="0"/>
              <a:t> </a:t>
            </a:r>
            <a:r>
              <a:rPr lang="en-US" baseline="0" dirty="0" err="1" smtClean="0"/>
              <a:t>bắt</a:t>
            </a:r>
            <a:r>
              <a:rPr lang="en-US" baseline="0" dirty="0" smtClean="0"/>
              <a:t> </a:t>
            </a:r>
            <a:r>
              <a:rPr lang="en-US" baseline="0" dirty="0" err="1" smtClean="0"/>
              <a:t>được</a:t>
            </a:r>
            <a:r>
              <a:rPr lang="en-US" baseline="0" dirty="0" smtClean="0"/>
              <a:t> </a:t>
            </a:r>
            <a:r>
              <a:rPr lang="en-US" baseline="0" dirty="0" err="1" smtClean="0"/>
              <a:t>sự</a:t>
            </a:r>
            <a:r>
              <a:rPr lang="en-US" baseline="0" dirty="0" smtClean="0"/>
              <a:t> </a:t>
            </a:r>
            <a:r>
              <a:rPr lang="en-US" baseline="0" dirty="0" err="1" smtClean="0"/>
              <a:t>phân</a:t>
            </a:r>
            <a:r>
              <a:rPr lang="en-US" baseline="0" dirty="0" smtClean="0"/>
              <a:t> </a:t>
            </a:r>
            <a:r>
              <a:rPr lang="en-US" baseline="0" dirty="0" err="1" smtClean="0"/>
              <a:t>loại</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a:t>
            </a:r>
          </a:p>
          <a:p>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được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và</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phi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a:t>
            </a:r>
            <a:r>
              <a:rPr lang="en-US" baseline="0" dirty="0" err="1" smtClean="0"/>
              <a:t>được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ở </a:t>
            </a:r>
            <a:r>
              <a:rPr lang="en-US" baseline="0" dirty="0" err="1" smtClean="0"/>
              <a:t>mức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mức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và</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đọc</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ở </a:t>
            </a:r>
            <a:r>
              <a:rPr lang="en-US" baseline="0" dirty="0" err="1" smtClean="0"/>
              <a:t>các</a:t>
            </a:r>
            <a:r>
              <a:rPr lang="en-US" baseline="0" dirty="0" smtClean="0"/>
              <a:t> </a:t>
            </a:r>
            <a:r>
              <a:rPr lang="en-US" baseline="0" dirty="0" err="1" smtClean="0"/>
              <a:t>mức</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ta </a:t>
            </a:r>
            <a:r>
              <a:rPr lang="en-US" baseline="0" dirty="0" err="1" smtClean="0"/>
              <a:t>cũng</a:t>
            </a:r>
            <a:r>
              <a:rPr lang="en-US" baseline="0" dirty="0" smtClean="0"/>
              <a:t> </a:t>
            </a:r>
            <a:r>
              <a:rPr lang="en-US" baseline="0" dirty="0" err="1" smtClean="0"/>
              <a:t>nắm</a:t>
            </a:r>
            <a:r>
              <a:rPr lang="en-US" baseline="0" dirty="0" smtClean="0"/>
              <a:t> </a:t>
            </a:r>
            <a:r>
              <a:rPr lang="en-US" baseline="0" dirty="0" err="1" smtClean="0"/>
              <a:t>được</a:t>
            </a:r>
            <a:r>
              <a:rPr lang="en-US" baseline="0" dirty="0" smtClean="0"/>
              <a:t> </a:t>
            </a:r>
            <a:r>
              <a:rPr lang="en-US" baseline="0" dirty="0" err="1" smtClean="0"/>
              <a:t>vai</a:t>
            </a:r>
            <a:r>
              <a:rPr lang="en-US" baseline="0" dirty="0" smtClean="0"/>
              <a:t> </a:t>
            </a:r>
            <a:r>
              <a:rPr lang="en-US" baseline="0" dirty="0" err="1" smtClean="0"/>
              <a:t>trò</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nhất</a:t>
            </a:r>
            <a:r>
              <a:rPr lang="en-US" baseline="0" dirty="0" smtClean="0"/>
              <a:t> </a:t>
            </a:r>
            <a:r>
              <a:rPr lang="en-US" baseline="0" dirty="0" err="1" smtClean="0"/>
              <a:t>của</a:t>
            </a:r>
            <a:r>
              <a:rPr lang="en-US" baseline="0" dirty="0" smtClean="0"/>
              <a:t> </a:t>
            </a:r>
            <a:r>
              <a:rPr lang="en-US" baseline="0" dirty="0" err="1" smtClean="0"/>
              <a:t>tài</a:t>
            </a:r>
            <a:r>
              <a:rPr lang="en-US" baseline="0" dirty="0" smtClean="0"/>
              <a:t> </a:t>
            </a:r>
            <a:r>
              <a:rPr lang="en-US" baseline="0" dirty="0" err="1" smtClean="0"/>
              <a:t>liệu</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để</a:t>
            </a:r>
            <a:r>
              <a:rPr lang="en-US" baseline="0" dirty="0" smtClean="0"/>
              <a:t> </a:t>
            </a:r>
            <a:r>
              <a:rPr lang="en-US" baseline="0" dirty="0" err="1" smtClean="0"/>
              <a:t>diễn</a:t>
            </a:r>
            <a:r>
              <a:rPr lang="en-US" baseline="0" dirty="0" smtClean="0"/>
              <a:t> </a:t>
            </a:r>
            <a:r>
              <a:rPr lang="en-US" baseline="0" dirty="0" err="1" smtClean="0"/>
              <a:t>đạt</a:t>
            </a:r>
            <a:r>
              <a:rPr lang="en-US" baseline="0" dirty="0" smtClean="0"/>
              <a:t> </a:t>
            </a:r>
            <a:r>
              <a:rPr lang="en-US" baseline="0" dirty="0" err="1" smtClean="0"/>
              <a:t>các</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chỉ</a:t>
            </a:r>
            <a:r>
              <a:rPr lang="en-US" baseline="0" dirty="0" smtClean="0"/>
              <a:t> </a:t>
            </a:r>
            <a:r>
              <a:rPr lang="en-US" baseline="0" dirty="0" err="1" smtClean="0"/>
              <a:t>dẫn</a:t>
            </a:r>
            <a:r>
              <a:rPr lang="en-US" baseline="0" dirty="0" smtClean="0"/>
              <a:t>, </a:t>
            </a:r>
            <a:r>
              <a:rPr lang="en-US" baseline="0" dirty="0" err="1" smtClean="0"/>
              <a:t>lưu</a:t>
            </a:r>
            <a:r>
              <a:rPr lang="en-US" baseline="0" dirty="0" smtClean="0"/>
              <a:t> ý </a:t>
            </a:r>
            <a:r>
              <a:rPr lang="en-US" baseline="0" dirty="0" err="1" smtClean="0"/>
              <a:t>trong</a:t>
            </a:r>
            <a:r>
              <a:rPr lang="en-US" baseline="0" dirty="0" smtClean="0"/>
              <a:t> </a:t>
            </a:r>
            <a:r>
              <a:rPr lang="en-US" baseline="0" dirty="0" err="1" smtClean="0"/>
              <a:t>viết</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tự</a:t>
            </a:r>
            <a:r>
              <a:rPr lang="en-US" baseline="0" dirty="0" smtClean="0"/>
              <a:t> </a:t>
            </a:r>
            <a:r>
              <a:rPr lang="en-US" baseline="0" dirty="0" err="1" smtClean="0"/>
              <a:t>nhiên</a:t>
            </a:r>
            <a:r>
              <a:rPr lang="en-US" baseline="0" dirty="0" smtClean="0"/>
              <a:t> </a:t>
            </a:r>
            <a:r>
              <a:rPr lang="en-US" baseline="0" dirty="0" err="1" smtClean="0"/>
              <a:t>để</a:t>
            </a:r>
            <a:r>
              <a:rPr lang="en-US" baseline="0" dirty="0" smtClean="0"/>
              <a:t> </a:t>
            </a:r>
            <a:r>
              <a:rPr lang="en-US" baseline="0" dirty="0" err="1" smtClean="0"/>
              <a:t>đặc</a:t>
            </a:r>
            <a:r>
              <a:rPr lang="en-US" baseline="0" dirty="0" smtClean="0"/>
              <a:t> </a:t>
            </a:r>
            <a:r>
              <a:rPr lang="en-US" baseline="0" dirty="0" err="1" smtClean="0"/>
              <a:t>tả</a:t>
            </a:r>
            <a:r>
              <a:rPr lang="en-US" baseline="0" dirty="0" smtClean="0"/>
              <a:t> </a:t>
            </a:r>
            <a:r>
              <a:rPr lang="en-US" baseline="0" dirty="0" err="1" smtClean="0"/>
              <a:t>cũng</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này</a:t>
            </a:r>
            <a:r>
              <a:rPr lang="en-US" baseline="0" smtClean="0"/>
              <a:t>.</a:t>
            </a:r>
            <a:endParaRPr lang="en-US" baseline="0" dirty="0" smtClean="0"/>
          </a:p>
          <a:p>
            <a:endParaRPr lang="en-US" baseline="0" dirty="0" smtClean="0"/>
          </a:p>
        </p:txBody>
      </p:sp>
    </p:spTree>
    <p:extLst>
      <p:ext uri="{BB962C8B-B14F-4D97-AF65-F5344CB8AC3E}">
        <p14:creationId xmlns:p14="http://schemas.microsoft.com/office/powerpoint/2010/main" val="58487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và</a:t>
            </a:r>
            <a:r>
              <a:rPr lang="en-US" dirty="0" smtClean="0"/>
              <a:t> </a:t>
            </a:r>
            <a:r>
              <a:rPr lang="en-US" dirty="0" err="1" smtClean="0"/>
              <a:t>mô</a:t>
            </a:r>
            <a:r>
              <a:rPr lang="en-US" dirty="0" smtClean="0"/>
              <a:t> </a:t>
            </a:r>
            <a:r>
              <a:rPr lang="en-US" dirty="0" err="1" smtClean="0"/>
              <a:t>tả</a:t>
            </a:r>
            <a:r>
              <a:rPr lang="en-US" dirty="0" smtClean="0"/>
              <a:t> </a:t>
            </a:r>
            <a:r>
              <a:rPr lang="en-US" dirty="0" err="1" smtClean="0"/>
              <a:t>về</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và</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bao</a:t>
            </a:r>
            <a:r>
              <a:rPr lang="en-US" dirty="0" smtClean="0"/>
              <a:t> </a:t>
            </a:r>
            <a:r>
              <a:rPr lang="en-US" dirty="0" err="1" smtClean="0"/>
              <a:t>gồm</a:t>
            </a:r>
            <a:r>
              <a:rPr lang="en-US" baseline="0" dirty="0" smtClean="0"/>
              <a:t> </a:t>
            </a:r>
            <a:r>
              <a:rPr lang="en-US" dirty="0" err="1" smtClean="0"/>
              <a:t>phần</a:t>
            </a:r>
            <a:r>
              <a:rPr lang="en-US" dirty="0" smtClean="0"/>
              <a:t> </a:t>
            </a:r>
            <a:r>
              <a:rPr lang="en-US" dirty="0" err="1" smtClean="0"/>
              <a:t>mềm</a:t>
            </a:r>
            <a:r>
              <a:rPr lang="en-US" dirty="0" smtClean="0"/>
              <a:t> – software-to-be </a:t>
            </a:r>
            <a:r>
              <a:rPr lang="en-US" dirty="0" err="1" smtClean="0"/>
              <a:t>và</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khác</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cũng</a:t>
            </a:r>
            <a:r>
              <a:rPr lang="en-US" dirty="0" smtClean="0"/>
              <a:t> </a:t>
            </a:r>
            <a:r>
              <a:rPr lang="en-US" dirty="0" err="1" smtClean="0"/>
              <a:t>như</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xử</a:t>
            </a:r>
            <a:r>
              <a:rPr lang="en-US" dirty="0" smtClean="0"/>
              <a:t> </a:t>
            </a:r>
            <a:r>
              <a:rPr lang="en-US" dirty="0" err="1" smtClean="0"/>
              <a:t>lý</a:t>
            </a:r>
            <a:r>
              <a:rPr lang="en-US" dirty="0" smtClean="0"/>
              <a:t>, </a:t>
            </a:r>
            <a:r>
              <a:rPr lang="en-US" dirty="0" err="1" smtClean="0"/>
              <a:t>tài</a:t>
            </a:r>
            <a:r>
              <a:rPr lang="en-US" dirty="0" smtClean="0"/>
              <a:t> </a:t>
            </a:r>
            <a:r>
              <a:rPr lang="en-US" dirty="0" err="1" smtClean="0"/>
              <a:t>nguyên</a:t>
            </a:r>
            <a:r>
              <a:rPr lang="en-US" dirty="0" smtClean="0"/>
              <a:t> </a:t>
            </a:r>
            <a:r>
              <a:rPr lang="en-US" dirty="0" err="1" smtClean="0"/>
              <a:t>sử</a:t>
            </a:r>
            <a:r>
              <a:rPr lang="en-US" dirty="0" smtClean="0"/>
              <a:t> </a:t>
            </a:r>
            <a:r>
              <a:rPr lang="en-US" dirty="0" err="1" smtClean="0"/>
              <a:t>dụng</a:t>
            </a:r>
            <a:r>
              <a:rPr lang="en-US" dirty="0" smtClean="0"/>
              <a:t> hay </a:t>
            </a:r>
            <a:r>
              <a:rPr lang="en-US" dirty="0" err="1" smtClean="0"/>
              <a:t>số</a:t>
            </a:r>
            <a:r>
              <a:rPr lang="en-US" dirty="0" smtClean="0"/>
              <a:t> </a:t>
            </a:r>
            <a:r>
              <a:rPr lang="en-US" dirty="0" err="1" smtClean="0"/>
              <a:t>lượng</a:t>
            </a:r>
            <a:r>
              <a:rPr lang="en-US" dirty="0" smtClean="0"/>
              <a:t> </a:t>
            </a:r>
            <a:r>
              <a:rPr lang="en-US" dirty="0" err="1" smtClean="0"/>
              <a:t>người</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đồng</a:t>
            </a:r>
            <a:r>
              <a:rPr lang="en-US" dirty="0" smtClean="0"/>
              <a:t> </a:t>
            </a:r>
            <a:r>
              <a:rPr lang="en-US" dirty="0" err="1" smtClean="0"/>
              <a:t>thời</a:t>
            </a:r>
            <a:r>
              <a:rPr lang="en-US" dirty="0" smtClean="0"/>
              <a:t>. </a:t>
            </a:r>
            <a:r>
              <a:rPr lang="en-US" dirty="0" err="1" smtClean="0"/>
              <a:t>Một</a:t>
            </a:r>
            <a:r>
              <a:rPr lang="en-US" dirty="0" smtClean="0"/>
              <a:t> </a:t>
            </a:r>
            <a:r>
              <a:rPr lang="en-US" dirty="0" err="1" smtClean="0"/>
              <a:t>số</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như</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về</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các</a:t>
            </a:r>
            <a:r>
              <a:rPr lang="en-US" dirty="0" smtClean="0"/>
              <a:t> </a:t>
            </a:r>
            <a:r>
              <a:rPr lang="en-US" dirty="0" err="1" smtClean="0"/>
              <a:t>chuẩn</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thời</a:t>
            </a:r>
            <a:r>
              <a:rPr lang="en-US" dirty="0" smtClean="0"/>
              <a:t> </a:t>
            </a:r>
            <a:r>
              <a:rPr lang="en-US" dirty="0" err="1" smtClean="0"/>
              <a:t>gian</a:t>
            </a:r>
            <a:r>
              <a:rPr lang="en-US" dirty="0" smtClean="0"/>
              <a:t>, chi </a:t>
            </a:r>
            <a:r>
              <a:rPr lang="en-US" dirty="0" err="1" smtClean="0"/>
              <a:t>phí</a:t>
            </a:r>
            <a:r>
              <a:rPr lang="en-US" dirty="0" smtClean="0"/>
              <a:t> </a:t>
            </a:r>
            <a:r>
              <a:rPr lang="en-US" dirty="0" err="1" smtClean="0"/>
              <a:t>phát</a:t>
            </a:r>
            <a:r>
              <a:rPr lang="en-US" dirty="0" smtClean="0"/>
              <a:t> </a:t>
            </a:r>
            <a:r>
              <a:rPr lang="en-US" dirty="0" err="1" smtClean="0"/>
              <a:t>triển</a:t>
            </a:r>
            <a:r>
              <a:rPr lang="en-US" dirty="0" smtClean="0"/>
              <a:t> hay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khác</a:t>
            </a:r>
            <a:r>
              <a:rPr lang="en-US" dirty="0" smtClean="0"/>
              <a:t> </a:t>
            </a:r>
            <a:r>
              <a:rPr lang="en-US" dirty="0" err="1" smtClean="0"/>
              <a:t>về</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và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a:t>
            </a:r>
            <a:r>
              <a:rPr lang="en-US" dirty="0" err="1" smtClean="0"/>
              <a:t>và</a:t>
            </a:r>
            <a:r>
              <a:rPr lang="en-US" dirty="0" smtClean="0"/>
              <a:t> </a:t>
            </a:r>
            <a:r>
              <a:rPr lang="en-US" dirty="0" err="1" smtClean="0"/>
              <a:t>lập</a:t>
            </a:r>
            <a:r>
              <a:rPr lang="en-US" dirty="0" smtClean="0"/>
              <a:t> </a:t>
            </a:r>
            <a:r>
              <a:rPr lang="en-US" dirty="0" err="1" smtClean="0"/>
              <a:t>trình</a:t>
            </a:r>
            <a:r>
              <a:rPr lang="en-US" dirty="0" smtClean="0"/>
              <a:t>.</a:t>
            </a:r>
          </a:p>
          <a:p>
            <a:endParaRPr lang="en-US" dirty="0" smtClean="0"/>
          </a:p>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sự</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của</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r>
              <a:rPr lang="en-US" dirty="0" smtClean="0"/>
              <a:t> (stakeholders) </a:t>
            </a:r>
            <a:r>
              <a:rPr lang="en-US" dirty="0" err="1" smtClean="0"/>
              <a:t>về</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cùng</a:t>
            </a:r>
            <a:r>
              <a:rPr lang="en-US" dirty="0" smtClean="0"/>
              <a:t> </a:t>
            </a:r>
            <a:r>
              <a:rPr lang="en-US" dirty="0" err="1" smtClean="0"/>
              <a:t>với</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Do </a:t>
            </a:r>
            <a:r>
              <a:rPr lang="en-US" dirty="0" err="1" smtClean="0"/>
              <a:t>đó</a:t>
            </a:r>
            <a:r>
              <a:rPr lang="en-US" dirty="0" smtClean="0"/>
              <a:t>, </a:t>
            </a:r>
            <a:r>
              <a:rPr lang="en-US" dirty="0" err="1" smtClean="0"/>
              <a:t>yêu</a:t>
            </a:r>
            <a:r>
              <a:rPr lang="en-US" dirty="0" smtClean="0"/>
              <a:t> </a:t>
            </a:r>
            <a:r>
              <a:rPr lang="en-US" dirty="0" err="1" smtClean="0"/>
              <a:t>cầu</a:t>
            </a:r>
            <a:r>
              <a:rPr lang="en-US" dirty="0" smtClean="0"/>
              <a:t> </a:t>
            </a:r>
            <a:r>
              <a:rPr lang="en-US" dirty="0" err="1" smtClean="0"/>
              <a:t>là</a:t>
            </a:r>
            <a:r>
              <a:rPr lang="en-US" dirty="0" smtClean="0"/>
              <a:t> </a:t>
            </a:r>
            <a:r>
              <a:rPr lang="en-US" dirty="0" err="1" smtClean="0"/>
              <a:t>cơ</a:t>
            </a:r>
            <a:r>
              <a:rPr lang="en-US" dirty="0" smtClean="0"/>
              <a:t> </a:t>
            </a:r>
            <a:r>
              <a:rPr lang="en-US" dirty="0" err="1" smtClean="0"/>
              <a:t>sở</a:t>
            </a:r>
            <a:r>
              <a:rPr lang="en-US" dirty="0" smtClean="0"/>
              <a:t> </a:t>
            </a:r>
            <a:r>
              <a:rPr lang="en-US" dirty="0" err="1" smtClean="0"/>
              <a:t>cho</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đề</a:t>
            </a:r>
            <a:r>
              <a:rPr lang="en-US" dirty="0" smtClean="0"/>
              <a:t> </a:t>
            </a:r>
            <a:r>
              <a:rPr lang="en-US" dirty="0" err="1" smtClean="0"/>
              <a:t>xuất</a:t>
            </a:r>
            <a:r>
              <a:rPr lang="en-US" dirty="0" smtClean="0"/>
              <a:t>, </a:t>
            </a:r>
            <a:r>
              <a:rPr lang="en-US" dirty="0" err="1" smtClean="0"/>
              <a:t>đấu</a:t>
            </a:r>
            <a:r>
              <a:rPr lang="en-US" dirty="0" smtClean="0"/>
              <a:t> </a:t>
            </a:r>
            <a:r>
              <a:rPr lang="en-US" dirty="0" err="1" smtClean="0"/>
              <a:t>thầu</a:t>
            </a:r>
            <a:r>
              <a:rPr lang="en-US" dirty="0" smtClean="0"/>
              <a:t> </a:t>
            </a:r>
            <a:r>
              <a:rPr lang="en-US" dirty="0" err="1" smtClean="0"/>
              <a:t>và</a:t>
            </a:r>
            <a:r>
              <a:rPr lang="en-US" dirty="0" smtClean="0"/>
              <a:t> </a:t>
            </a:r>
            <a:r>
              <a:rPr lang="en-US" dirty="0" err="1" smtClean="0"/>
              <a:t>ký</a:t>
            </a:r>
            <a:r>
              <a:rPr lang="en-US" dirty="0" smtClean="0"/>
              <a:t> </a:t>
            </a:r>
            <a:r>
              <a:rPr lang="en-US" dirty="0" err="1" smtClean="0"/>
              <a:t>hợp</a:t>
            </a:r>
            <a:r>
              <a:rPr lang="en-US" dirty="0" smtClean="0"/>
              <a:t> </a:t>
            </a:r>
            <a:r>
              <a:rPr lang="en-US" dirty="0" err="1" smtClean="0"/>
              <a:t>đồng</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a:t>
            </a:r>
          </a:p>
        </p:txBody>
      </p:sp>
      <p:sp>
        <p:nvSpPr>
          <p:cNvPr id="3379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71AE82-D553-4D9D-9EAE-BE47D3F0AEA8}"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0" indent="0">
              <a:spcBef>
                <a:spcPts val="1200"/>
              </a:spcBef>
              <a:buClr>
                <a:srgbClr val="000000"/>
              </a:buClr>
              <a:buSzPct val="45000"/>
              <a:buNone/>
              <a:defRPr/>
            </a:pPr>
            <a:r>
              <a:rPr lang="en-US" sz="1200" spc="-1" dirty="0" err="1" smtClean="0">
                <a:solidFill>
                  <a:srgbClr val="000000"/>
                </a:solidFill>
                <a:uFill>
                  <a:solidFill>
                    <a:srgbClr val="FFFFFF"/>
                  </a:solidFill>
                </a:uFill>
              </a:rPr>
              <a:t>Hệ</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thống</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quản</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lý</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phòng</a:t>
            </a:r>
            <a:r>
              <a:rPr lang="en-US" sz="1200" spc="-1" dirty="0" smtClean="0">
                <a:solidFill>
                  <a:srgbClr val="000000"/>
                </a:solidFill>
                <a:uFill>
                  <a:solidFill>
                    <a:srgbClr val="FFFFFF"/>
                  </a:solidFill>
                </a:uFill>
              </a:rPr>
              <a:t> </a:t>
            </a:r>
            <a:r>
              <a:rPr lang="en-US" sz="1200" spc="-1" dirty="0" err="1" smtClean="0">
                <a:solidFill>
                  <a:srgbClr val="000000"/>
                </a:solidFill>
                <a:uFill>
                  <a:solidFill>
                    <a:srgbClr val="FFFFFF"/>
                  </a:solidFill>
                </a:uFill>
              </a:rPr>
              <a:t>khám</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cần</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thực</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hiện</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các</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chức</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năng</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sau</a:t>
            </a:r>
            <a:r>
              <a:rPr lang="en-US" sz="1200" spc="-1" baseline="0" dirty="0" smtClean="0">
                <a:solidFill>
                  <a:srgbClr val="000000"/>
                </a:solidFill>
                <a:uFill>
                  <a:solidFill>
                    <a:srgbClr val="FFFFFF"/>
                  </a:solidFill>
                </a:uFill>
              </a:rPr>
              <a:t>:</a:t>
            </a:r>
            <a:endParaRPr lang="en-US" sz="1200" spc="-1" dirty="0" smtClean="0">
              <a:solidFill>
                <a:srgbClr val="000000"/>
              </a:solidFill>
              <a:uFill>
                <a:solidFill>
                  <a:srgbClr val="FFFFFF"/>
                </a:solidFill>
              </a:uFill>
            </a:endParaRPr>
          </a:p>
          <a:p>
            <a:pPr marL="457200" indent="-317500">
              <a:lnSpc>
                <a:spcPct val="90000"/>
              </a:lnSpc>
              <a:spcBef>
                <a:spcPts val="1200"/>
              </a:spcBef>
              <a:buClr>
                <a:schemeClr val="hlink"/>
              </a:buClr>
              <a:buSzPct val="65000"/>
              <a:buFont typeface="Wingdings" pitchFamily="2" charset="2"/>
              <a:buChar char="¡"/>
              <a:defRPr/>
            </a:pPr>
            <a:r>
              <a:rPr lang="en-US" sz="1100" dirty="0" err="1" smtClean="0"/>
              <a:t>Người</a:t>
            </a:r>
            <a:r>
              <a:rPr lang="en-US" sz="1100" dirty="0" smtClean="0"/>
              <a:t> </a:t>
            </a:r>
            <a:r>
              <a:rPr lang="en-US" sz="1100" dirty="0" err="1" smtClean="0"/>
              <a:t>dùng</a:t>
            </a:r>
            <a:r>
              <a:rPr lang="en-US" sz="1100" dirty="0" smtClean="0"/>
              <a:t> </a:t>
            </a:r>
            <a:r>
              <a:rPr lang="en-US" sz="1100" dirty="0" err="1" smtClean="0"/>
              <a:t>có</a:t>
            </a:r>
            <a:r>
              <a:rPr lang="en-US" sz="1100" dirty="0" smtClean="0"/>
              <a:t> </a:t>
            </a:r>
            <a:r>
              <a:rPr lang="en-US" sz="1100" dirty="0" err="1" smtClean="0"/>
              <a:t>thể</a:t>
            </a:r>
            <a:r>
              <a:rPr lang="en-US" sz="1100" dirty="0" smtClean="0"/>
              <a:t> </a:t>
            </a:r>
            <a:r>
              <a:rPr lang="en-US" sz="1100" dirty="0" err="1" smtClean="0"/>
              <a:t>tìm</a:t>
            </a:r>
            <a:r>
              <a:rPr lang="en-US" sz="1100" dirty="0" smtClean="0"/>
              <a:t> </a:t>
            </a:r>
            <a:r>
              <a:rPr lang="en-US" sz="1100" dirty="0" err="1" smtClean="0"/>
              <a:t>kiếm</a:t>
            </a:r>
            <a:r>
              <a:rPr lang="en-US" sz="1100" dirty="0" smtClean="0"/>
              <a:t> </a:t>
            </a:r>
            <a:r>
              <a:rPr lang="en-US" sz="1100" dirty="0" err="1" smtClean="0"/>
              <a:t>lịch</a:t>
            </a:r>
            <a:r>
              <a:rPr lang="en-US" sz="1100" dirty="0" smtClean="0"/>
              <a:t> </a:t>
            </a:r>
            <a:r>
              <a:rPr lang="en-US" sz="1100" dirty="0" err="1" smtClean="0"/>
              <a:t>hẹn</a:t>
            </a:r>
            <a:r>
              <a:rPr lang="en-US" sz="1100" dirty="0" smtClean="0"/>
              <a:t> </a:t>
            </a:r>
            <a:r>
              <a:rPr lang="en-US" sz="1100" dirty="0" err="1" smtClean="0"/>
              <a:t>khám</a:t>
            </a:r>
            <a:r>
              <a:rPr lang="en-US" sz="1100" dirty="0" smtClean="0"/>
              <a:t> </a:t>
            </a:r>
            <a:r>
              <a:rPr lang="en-US" sz="1100" dirty="0" err="1" smtClean="0"/>
              <a:t>của</a:t>
            </a:r>
            <a:r>
              <a:rPr lang="en-US" sz="1100" dirty="0" smtClean="0"/>
              <a:t> </a:t>
            </a:r>
            <a:r>
              <a:rPr lang="en-US" sz="1100" dirty="0" err="1" smtClean="0"/>
              <a:t>các</a:t>
            </a:r>
            <a:r>
              <a:rPr lang="en-US" sz="1100" dirty="0" smtClean="0"/>
              <a:t> </a:t>
            </a:r>
            <a:r>
              <a:rPr lang="en-US" sz="1100" dirty="0" err="1" smtClean="0"/>
              <a:t>phòng</a:t>
            </a:r>
            <a:r>
              <a:rPr lang="en-US" sz="1100" dirty="0" smtClean="0"/>
              <a:t> </a:t>
            </a:r>
            <a:r>
              <a:rPr lang="en-US" sz="1100" dirty="0" err="1" smtClean="0"/>
              <a:t>khám</a:t>
            </a:r>
            <a:r>
              <a:rPr lang="en-US" sz="1100" dirty="0" smtClean="0"/>
              <a:t>.</a:t>
            </a:r>
          </a:p>
          <a:p>
            <a:pPr marL="457200" indent="-317500">
              <a:lnSpc>
                <a:spcPct val="90000"/>
              </a:lnSpc>
              <a:spcBef>
                <a:spcPts val="1200"/>
              </a:spcBef>
              <a:buClr>
                <a:schemeClr val="hlink"/>
              </a:buClr>
              <a:buSzPct val="65000"/>
              <a:buFont typeface="Wingdings" pitchFamily="2" charset="2"/>
              <a:buChar char="¡"/>
              <a:defRPr/>
            </a:pPr>
            <a:r>
              <a:rPr lang="en-US" sz="1100" dirty="0" err="1" smtClean="0"/>
              <a:t>Hệ</a:t>
            </a:r>
            <a:r>
              <a:rPr lang="en-US" sz="1100" dirty="0" smtClean="0"/>
              <a:t> </a:t>
            </a:r>
            <a:r>
              <a:rPr lang="en-US" sz="1100" dirty="0" err="1" smtClean="0"/>
              <a:t>thống</a:t>
            </a:r>
            <a:r>
              <a:rPr lang="en-US" sz="1100" dirty="0" smtClean="0"/>
              <a:t> </a:t>
            </a:r>
            <a:r>
              <a:rPr lang="en-US" sz="1100" dirty="0" err="1" smtClean="0"/>
              <a:t>cho</a:t>
            </a:r>
            <a:r>
              <a:rPr lang="en-US" sz="1100" dirty="0" smtClean="0"/>
              <a:t> </a:t>
            </a:r>
            <a:r>
              <a:rPr lang="en-US" sz="1100" dirty="0" err="1" smtClean="0"/>
              <a:t>phép</a:t>
            </a:r>
            <a:r>
              <a:rPr lang="en-US" sz="1100" dirty="0" smtClean="0"/>
              <a:t> </a:t>
            </a:r>
            <a:r>
              <a:rPr lang="en-US" sz="1100" dirty="0" err="1" smtClean="0"/>
              <a:t>tạo</a:t>
            </a:r>
            <a:r>
              <a:rPr lang="en-US" sz="1100" dirty="0" smtClean="0"/>
              <a:t> </a:t>
            </a:r>
            <a:r>
              <a:rPr lang="en-US" sz="1100" dirty="0" err="1" smtClean="0"/>
              <a:t>ra</a:t>
            </a:r>
            <a:r>
              <a:rPr lang="en-US" sz="1100" dirty="0" smtClean="0"/>
              <a:t> </a:t>
            </a:r>
            <a:r>
              <a:rPr lang="en-US" sz="1100" dirty="0" err="1" smtClean="0"/>
              <a:t>danh</a:t>
            </a:r>
            <a:r>
              <a:rPr lang="en-US" sz="1100" dirty="0" smtClean="0"/>
              <a:t> </a:t>
            </a:r>
            <a:r>
              <a:rPr lang="en-US" sz="1100" dirty="0" err="1" smtClean="0"/>
              <a:t>sách</a:t>
            </a:r>
            <a:r>
              <a:rPr lang="en-US" sz="1100" dirty="0" smtClean="0"/>
              <a:t> </a:t>
            </a:r>
            <a:r>
              <a:rPr lang="en-US" sz="1100" dirty="0" err="1" smtClean="0"/>
              <a:t>bệnh</a:t>
            </a:r>
            <a:r>
              <a:rPr lang="en-US" sz="1100" dirty="0" smtClean="0"/>
              <a:t> </a:t>
            </a:r>
            <a:r>
              <a:rPr lang="en-US" sz="1100" dirty="0" err="1" smtClean="0"/>
              <a:t>nhân</a:t>
            </a:r>
            <a:r>
              <a:rPr lang="en-US" sz="1100" dirty="0" smtClean="0"/>
              <a:t> </a:t>
            </a:r>
            <a:r>
              <a:rPr lang="en-US" sz="1100" dirty="0" err="1" smtClean="0"/>
              <a:t>có</a:t>
            </a:r>
            <a:r>
              <a:rPr lang="en-US" sz="1100" dirty="0" smtClean="0"/>
              <a:t> </a:t>
            </a:r>
            <a:r>
              <a:rPr lang="en-US" sz="1100" dirty="0" err="1" smtClean="0"/>
              <a:t>lịch</a:t>
            </a:r>
            <a:r>
              <a:rPr lang="en-US" sz="1100" dirty="0" smtClean="0"/>
              <a:t> </a:t>
            </a:r>
            <a:r>
              <a:rPr lang="en-US" sz="1100" dirty="0" err="1" smtClean="0"/>
              <a:t>khám</a:t>
            </a:r>
            <a:r>
              <a:rPr lang="en-US" sz="1100" dirty="0" smtClean="0"/>
              <a:t> </a:t>
            </a:r>
            <a:r>
              <a:rPr lang="en-US" sz="1100" dirty="0" err="1" smtClean="0"/>
              <a:t>tại</a:t>
            </a:r>
            <a:r>
              <a:rPr lang="en-US" sz="1100" dirty="0" smtClean="0"/>
              <a:t> </a:t>
            </a:r>
            <a:r>
              <a:rPr lang="en-US" sz="1100" dirty="0" err="1" smtClean="0"/>
              <a:t>mỗi</a:t>
            </a:r>
            <a:r>
              <a:rPr lang="en-US" sz="1100" dirty="0" smtClean="0"/>
              <a:t> </a:t>
            </a:r>
            <a:r>
              <a:rPr lang="en-US" sz="1100" dirty="0" err="1" smtClean="0"/>
              <a:t>phòng</a:t>
            </a:r>
            <a:r>
              <a:rPr lang="en-US" sz="1100" dirty="0" smtClean="0"/>
              <a:t> </a:t>
            </a:r>
            <a:r>
              <a:rPr lang="en-US" sz="1100" dirty="0" err="1" smtClean="0"/>
              <a:t>khám</a:t>
            </a:r>
            <a:r>
              <a:rPr lang="en-US" sz="1100" dirty="0" smtClean="0"/>
              <a:t>.</a:t>
            </a:r>
          </a:p>
          <a:p>
            <a:pPr marL="457200" indent="-317500">
              <a:lnSpc>
                <a:spcPct val="90000"/>
              </a:lnSpc>
              <a:spcBef>
                <a:spcPts val="1200"/>
              </a:spcBef>
              <a:buClr>
                <a:schemeClr val="hlink"/>
              </a:buClr>
              <a:buSzPct val="65000"/>
              <a:buFont typeface="Wingdings" pitchFamily="2" charset="2"/>
              <a:buChar char="¡"/>
              <a:defRPr/>
            </a:pPr>
            <a:r>
              <a:rPr lang="en-US" sz="1100" dirty="0" err="1" smtClean="0"/>
              <a:t>Mỗi</a:t>
            </a:r>
            <a:r>
              <a:rPr lang="en-US" sz="1100" dirty="0" smtClean="0"/>
              <a:t> </a:t>
            </a:r>
            <a:r>
              <a:rPr lang="en-US" sz="1100" dirty="0" err="1" smtClean="0"/>
              <a:t>nhân</a:t>
            </a:r>
            <a:r>
              <a:rPr lang="en-US" sz="1100" dirty="0" smtClean="0"/>
              <a:t> </a:t>
            </a:r>
            <a:r>
              <a:rPr lang="en-US" sz="1100" dirty="0" err="1" smtClean="0"/>
              <a:t>viên</a:t>
            </a:r>
            <a:r>
              <a:rPr lang="en-US" sz="1100" dirty="0" smtClean="0"/>
              <a:t> </a:t>
            </a:r>
            <a:r>
              <a:rPr lang="en-US" sz="1100" dirty="0" err="1" smtClean="0"/>
              <a:t>phòng</a:t>
            </a:r>
            <a:r>
              <a:rPr lang="en-US" sz="1100" dirty="0" smtClean="0"/>
              <a:t> </a:t>
            </a:r>
            <a:r>
              <a:rPr lang="en-US" sz="1100" dirty="0" err="1" smtClean="0"/>
              <a:t>khám</a:t>
            </a:r>
            <a:r>
              <a:rPr lang="en-US" sz="1100" dirty="0" smtClean="0"/>
              <a:t> </a:t>
            </a:r>
            <a:r>
              <a:rPr lang="en-US" sz="1100" dirty="0" err="1" smtClean="0"/>
              <a:t>được</a:t>
            </a:r>
            <a:r>
              <a:rPr lang="en-US" sz="1100" dirty="0" smtClean="0"/>
              <a:t> </a:t>
            </a:r>
            <a:r>
              <a:rPr lang="en-US" sz="1100" dirty="0" err="1" smtClean="0"/>
              <a:t>hệ</a:t>
            </a:r>
            <a:r>
              <a:rPr lang="en-US" sz="1100" dirty="0" smtClean="0"/>
              <a:t> </a:t>
            </a:r>
            <a:r>
              <a:rPr lang="en-US" sz="1100" dirty="0" err="1" smtClean="0"/>
              <a:t>thống</a:t>
            </a:r>
            <a:r>
              <a:rPr lang="en-US" sz="1100" dirty="0" smtClean="0"/>
              <a:t> </a:t>
            </a:r>
            <a:r>
              <a:rPr lang="en-US" sz="1100" dirty="0" err="1" smtClean="0"/>
              <a:t>định</a:t>
            </a:r>
            <a:r>
              <a:rPr lang="en-US" sz="1100" dirty="0" smtClean="0"/>
              <a:t> </a:t>
            </a:r>
            <a:r>
              <a:rPr lang="en-US" sz="1100" dirty="0" err="1" smtClean="0"/>
              <a:t>danh</a:t>
            </a:r>
            <a:r>
              <a:rPr lang="en-US" sz="1100" dirty="0" smtClean="0"/>
              <a:t> </a:t>
            </a:r>
            <a:r>
              <a:rPr lang="en-US" sz="1100" dirty="0" err="1" smtClean="0"/>
              <a:t>thông</a:t>
            </a:r>
            <a:r>
              <a:rPr lang="en-US" sz="1100" dirty="0" smtClean="0"/>
              <a:t> qua </a:t>
            </a:r>
            <a:r>
              <a:rPr lang="en-US" sz="1100" dirty="0" err="1" smtClean="0"/>
              <a:t>mã</a:t>
            </a:r>
            <a:r>
              <a:rPr lang="en-US" sz="1100" dirty="0" smtClean="0"/>
              <a:t> </a:t>
            </a:r>
            <a:r>
              <a:rPr lang="en-US" sz="1100" dirty="0" err="1" smtClean="0"/>
              <a:t>nhân</a:t>
            </a:r>
            <a:r>
              <a:rPr lang="en-US" sz="1100" dirty="0" smtClean="0"/>
              <a:t> </a:t>
            </a:r>
            <a:r>
              <a:rPr lang="en-US" sz="1100" dirty="0" err="1" smtClean="0"/>
              <a:t>viên</a:t>
            </a:r>
            <a:r>
              <a:rPr lang="en-US" sz="1100" dirty="0" smtClean="0"/>
              <a:t> </a:t>
            </a:r>
            <a:r>
              <a:rPr lang="en-US" sz="1100" dirty="0" err="1" smtClean="0"/>
              <a:t>gồm</a:t>
            </a:r>
            <a:r>
              <a:rPr lang="en-US" sz="1100" dirty="0" smtClean="0"/>
              <a:t> 8 </a:t>
            </a:r>
            <a:r>
              <a:rPr lang="en-US" sz="1100" dirty="0" err="1" smtClean="0"/>
              <a:t>ký</a:t>
            </a:r>
            <a:r>
              <a:rPr lang="en-US" sz="1100" dirty="0" smtClean="0"/>
              <a:t> </a:t>
            </a:r>
            <a:r>
              <a:rPr lang="en-US" sz="1100" dirty="0" err="1" smtClean="0"/>
              <a:t>tự</a:t>
            </a:r>
            <a:r>
              <a:rPr lang="en-US" sz="1100" dirty="0" smtClean="0"/>
              <a:t>.</a:t>
            </a:r>
            <a:endParaRPr lang="en-US" sz="1200" spc="-1" dirty="0" smtClean="0">
              <a:solidFill>
                <a:srgbClr val="000000"/>
              </a:solidFill>
              <a:uFill>
                <a:solidFill>
                  <a:srgbClr val="FFFFFF"/>
                </a:solidFill>
              </a:uFill>
            </a:endParaRPr>
          </a:p>
          <a:p>
            <a:pPr marL="139700" indent="0">
              <a:lnSpc>
                <a:spcPct val="90000"/>
              </a:lnSpc>
              <a:spcBef>
                <a:spcPts val="1200"/>
              </a:spcBef>
              <a:buClr>
                <a:schemeClr val="hlink"/>
              </a:buClr>
              <a:buSzPct val="65000"/>
              <a:buFont typeface="Wingdings" pitchFamily="2" charset="2"/>
              <a:buNone/>
              <a:defRPr/>
            </a:pPr>
            <a:endParaRPr lang="en-US" sz="1200" spc="-1" dirty="0" smtClean="0">
              <a:solidFill>
                <a:srgbClr val="000000"/>
              </a:solidFill>
              <a:uFill>
                <a:solidFill>
                  <a:srgbClr val="FFFFFF"/>
                </a:solidFill>
              </a:uFill>
            </a:endParaRPr>
          </a:p>
          <a:p>
            <a:pPr marL="139700" indent="0">
              <a:lnSpc>
                <a:spcPct val="90000"/>
              </a:lnSpc>
              <a:spcBef>
                <a:spcPts val="1200"/>
              </a:spcBef>
              <a:buClr>
                <a:schemeClr val="hlink"/>
              </a:buClr>
              <a:buSzPct val="65000"/>
              <a:buFont typeface="Wingdings" pitchFamily="2" charset="2"/>
              <a:buNone/>
              <a:defRPr/>
            </a:pPr>
            <a:r>
              <a:rPr lang="en-US" sz="1200" spc="-1" dirty="0" err="1" smtClean="0">
                <a:solidFill>
                  <a:srgbClr val="000000"/>
                </a:solidFill>
                <a:uFill>
                  <a:solidFill>
                    <a:srgbClr val="FFFFFF"/>
                  </a:solidFill>
                </a:uFill>
              </a:rPr>
              <a:t>Nội</a:t>
            </a:r>
            <a:r>
              <a:rPr lang="en-US" sz="1200" spc="-1" baseline="0" dirty="0" smtClean="0">
                <a:solidFill>
                  <a:srgbClr val="000000"/>
                </a:solidFill>
                <a:uFill>
                  <a:solidFill>
                    <a:srgbClr val="FFFFFF"/>
                  </a:solidFill>
                </a:uFill>
              </a:rPr>
              <a:t> dung chi </a:t>
            </a:r>
            <a:r>
              <a:rPr lang="en-US" sz="1200" spc="-1" baseline="0" dirty="0" err="1" smtClean="0">
                <a:solidFill>
                  <a:srgbClr val="000000"/>
                </a:solidFill>
                <a:uFill>
                  <a:solidFill>
                    <a:srgbClr val="FFFFFF"/>
                  </a:solidFill>
                </a:uFill>
              </a:rPr>
              <a:t>tiết</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được</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mô</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tả</a:t>
            </a:r>
            <a:r>
              <a:rPr lang="en-US" sz="1200" spc="-1" baseline="0" dirty="0" smtClean="0">
                <a:solidFill>
                  <a:srgbClr val="000000"/>
                </a:solidFill>
                <a:uFill>
                  <a:solidFill>
                    <a:srgbClr val="FFFFFF"/>
                  </a:solidFill>
                </a:uFill>
              </a:rPr>
              <a:t> </a:t>
            </a:r>
            <a:r>
              <a:rPr lang="en-US" sz="1200" spc="-1" baseline="0" dirty="0" err="1" smtClean="0">
                <a:solidFill>
                  <a:srgbClr val="000000"/>
                </a:solidFill>
                <a:uFill>
                  <a:solidFill>
                    <a:srgbClr val="FFFFFF"/>
                  </a:solidFill>
                </a:uFill>
              </a:rPr>
              <a:t>trong</a:t>
            </a:r>
            <a:r>
              <a:rPr lang="en-US" sz="1200" spc="-1" baseline="0" dirty="0" smtClean="0">
                <a:solidFill>
                  <a:srgbClr val="000000"/>
                </a:solidFill>
                <a:uFill>
                  <a:solidFill>
                    <a:srgbClr val="FFFFFF"/>
                  </a:solidFill>
                </a:uFill>
              </a:rPr>
              <a:t> </a:t>
            </a:r>
            <a:r>
              <a:rPr lang="en-US" dirty="0" err="1" smtClean="0"/>
              <a:t>ví</a:t>
            </a:r>
            <a:r>
              <a:rPr lang="en-US" dirty="0" smtClean="0"/>
              <a:t> </a:t>
            </a:r>
            <a:r>
              <a:rPr lang="en-US" dirty="0" err="1" smtClean="0"/>
              <a:t>dụ</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phòng</a:t>
            </a:r>
            <a:r>
              <a:rPr lang="en-US" dirty="0" smtClean="0"/>
              <a:t> </a:t>
            </a:r>
            <a:r>
              <a:rPr lang="en-US" dirty="0" err="1" smtClean="0"/>
              <a:t>khám</a:t>
            </a:r>
            <a:r>
              <a:rPr lang="en-US" dirty="0" smtClean="0"/>
              <a:t> (</a:t>
            </a:r>
            <a:r>
              <a:rPr lang="en-US" sz="1100" kern="1200" dirty="0" smtClean="0">
                <a:solidFill>
                  <a:schemeClr val="tx1"/>
                </a:solidFill>
                <a:latin typeface="Calibri" panose="020F0502020204030204" pitchFamily="34" charset="0"/>
                <a:ea typeface="+mn-ea"/>
                <a:cs typeface="+mn-cs"/>
              </a:rPr>
              <a:t>MHC-PMS) - </a:t>
            </a:r>
            <a:r>
              <a:rPr lang="en-US" sz="1100" kern="1200" dirty="0" err="1" smtClean="0">
                <a:solidFill>
                  <a:schemeClr val="tx1"/>
                </a:solidFill>
                <a:latin typeface="Calibri" panose="020F0502020204030204" pitchFamily="34" charset="0"/>
                <a:ea typeface="+mn-ea"/>
                <a:cs typeface="+mn-cs"/>
              </a:rPr>
              <a:t>T</a:t>
            </a:r>
            <a:r>
              <a:rPr lang="en-US" dirty="0" err="1" smtClean="0"/>
              <a:t>ài</a:t>
            </a:r>
            <a:r>
              <a:rPr lang="en-US" dirty="0" smtClean="0"/>
              <a:t> </a:t>
            </a:r>
            <a:r>
              <a:rPr lang="en-US" dirty="0" err="1" smtClean="0"/>
              <a:t>liệu</a:t>
            </a:r>
            <a:r>
              <a:rPr lang="en-US" dirty="0" smtClean="0"/>
              <a:t> </a:t>
            </a:r>
            <a:r>
              <a:rPr lang="en-US" dirty="0" err="1" smtClean="0"/>
              <a:t>Sommerville</a:t>
            </a:r>
            <a:r>
              <a:rPr lang="en-US" dirty="0" smtClean="0"/>
              <a:t> (</a:t>
            </a:r>
            <a:r>
              <a:rPr lang="en-US" dirty="0" err="1" smtClean="0"/>
              <a:t>trang</a:t>
            </a:r>
            <a:r>
              <a:rPr lang="en-US" dirty="0" smtClean="0"/>
              <a:t> 86).</a:t>
            </a:r>
          </a:p>
        </p:txBody>
      </p:sp>
      <p:sp>
        <p:nvSpPr>
          <p:cNvPr id="34820"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9964678-F911-4E23-9D92-5D69A3A23E64}"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p:spPr>
        <p:txBody>
          <a:bodyPr/>
          <a:lstStyle/>
          <a:p>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diễn</a:t>
            </a:r>
            <a:r>
              <a:rPr lang="en-US" dirty="0" smtClean="0"/>
              <a:t> </a:t>
            </a:r>
            <a:r>
              <a:rPr lang="en-US" dirty="0" err="1" smtClean="0"/>
              <a:t>đạt</a:t>
            </a:r>
            <a:r>
              <a:rPr lang="en-US" dirty="0" smtClean="0"/>
              <a:t> ở </a:t>
            </a:r>
            <a:r>
              <a:rPr lang="en-US" dirty="0" err="1" smtClean="0"/>
              <a:t>dạng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sự</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là</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và</a:t>
            </a:r>
            <a:r>
              <a:rPr lang="en-US" dirty="0" smtClean="0"/>
              <a:t> </a:t>
            </a:r>
            <a:r>
              <a:rPr lang="en-US" dirty="0" err="1" smtClean="0"/>
              <a:t>người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về</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và</a:t>
            </a:r>
            <a:r>
              <a:rPr lang="en-US" dirty="0" smtClean="0"/>
              <a:t> </a:t>
            </a:r>
            <a:r>
              <a:rPr lang="en-US" dirty="0" err="1" smtClean="0"/>
              <a:t>các</a:t>
            </a:r>
            <a:r>
              <a:rPr lang="en-US" dirty="0" smtClean="0"/>
              <a:t> </a:t>
            </a:r>
            <a:r>
              <a:rPr lang="en-US" dirty="0" err="1" smtClean="0"/>
              <a:t>ràng</a:t>
            </a:r>
            <a:r>
              <a:rPr lang="en-US" dirty="0" smtClean="0"/>
              <a:t> </a:t>
            </a:r>
            <a:r>
              <a:rPr lang="en-US" dirty="0" err="1" smtClean="0"/>
              <a:t>buộc</a:t>
            </a:r>
            <a:r>
              <a:rPr lang="en-US" dirty="0" smtClean="0"/>
              <a:t> </a:t>
            </a:r>
            <a:r>
              <a:rPr lang="en-US" dirty="0" err="1" smtClean="0"/>
              <a:t>đi</a:t>
            </a:r>
            <a:r>
              <a:rPr lang="en-US" dirty="0" smtClean="0"/>
              <a:t> </a:t>
            </a:r>
            <a:r>
              <a:rPr lang="en-US" dirty="0" err="1" smtClean="0"/>
              <a:t>kèm</a:t>
            </a:r>
            <a:r>
              <a:rPr lang="en-US" dirty="0" smtClean="0"/>
              <a:t>. </a:t>
            </a:r>
            <a:r>
              <a:rPr lang="en-US" dirty="0" err="1" smtClean="0"/>
              <a:t>Các</a:t>
            </a:r>
            <a:r>
              <a:rPr lang="en-US" dirty="0" smtClean="0"/>
              <a:t> </a:t>
            </a:r>
            <a:r>
              <a:rPr lang="en-US" dirty="0" err="1" smtClean="0"/>
              <a:t>bên</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diễn</a:t>
            </a:r>
            <a:r>
              <a:rPr lang="en-US" dirty="0" smtClean="0"/>
              <a:t> </a:t>
            </a:r>
            <a:r>
              <a:rPr lang="en-US" dirty="0" err="1" smtClean="0"/>
              <a:t>đạt</a:t>
            </a:r>
            <a:r>
              <a:rPr lang="en-US" dirty="0" smtClean="0"/>
              <a:t>, </a:t>
            </a:r>
            <a:r>
              <a:rPr lang="en-US" dirty="0" err="1" smtClean="0"/>
              <a:t>mối</a:t>
            </a:r>
            <a:r>
              <a:rPr lang="en-US" dirty="0" smtClean="0"/>
              <a:t> </a:t>
            </a:r>
            <a:r>
              <a:rPr lang="en-US" dirty="0" err="1" smtClean="0"/>
              <a:t>quan</a:t>
            </a:r>
            <a:r>
              <a:rPr lang="en-US" dirty="0" smtClean="0"/>
              <a:t> </a:t>
            </a:r>
            <a:r>
              <a:rPr lang="en-US" dirty="0" err="1" smtClean="0"/>
              <a:t>tâm</a:t>
            </a:r>
            <a:r>
              <a:rPr lang="en-US" dirty="0" smtClean="0"/>
              <a:t> </a:t>
            </a:r>
            <a:r>
              <a:rPr lang="en-US" dirty="0" err="1" smtClean="0"/>
              <a:t>khác</a:t>
            </a:r>
            <a:r>
              <a:rPr lang="en-US" dirty="0" smtClean="0"/>
              <a:t> </a:t>
            </a:r>
            <a:r>
              <a:rPr lang="en-US" dirty="0" err="1" smtClean="0"/>
              <a:t>nhau</a:t>
            </a:r>
            <a:r>
              <a:rPr lang="en-US" dirty="0" smtClean="0"/>
              <a:t>. Do </a:t>
            </a:r>
            <a:r>
              <a:rPr lang="en-US" dirty="0" err="1" smtClean="0"/>
              <a:t>đó</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thường</a:t>
            </a:r>
            <a:r>
              <a:rPr lang="en-US" dirty="0" smtClean="0"/>
              <a:t> </a:t>
            </a:r>
            <a:r>
              <a:rPr lang="en-US" dirty="0" err="1" smtClean="0"/>
              <a:t>phải</a:t>
            </a:r>
            <a:r>
              <a:rPr lang="en-US" dirty="0" smtClean="0"/>
              <a:t> </a:t>
            </a:r>
            <a:r>
              <a:rPr lang="en-US" dirty="0" err="1" smtClean="0"/>
              <a:t>được</a:t>
            </a:r>
            <a:r>
              <a:rPr lang="en-US" dirty="0" smtClean="0"/>
              <a:t> </a:t>
            </a:r>
            <a:r>
              <a:rPr lang="en-US" dirty="0" err="1" smtClean="0"/>
              <a:t>diễn</a:t>
            </a:r>
            <a:r>
              <a:rPr lang="en-US" dirty="0" smtClean="0"/>
              <a:t> </a:t>
            </a:r>
            <a:r>
              <a:rPr lang="en-US" dirty="0" err="1" smtClean="0"/>
              <a:t>đạt</a:t>
            </a:r>
            <a:r>
              <a:rPr lang="en-US" dirty="0" smtClean="0"/>
              <a:t> </a:t>
            </a:r>
            <a:r>
              <a:rPr lang="en-US" dirty="0" err="1" smtClean="0"/>
              <a:t>bằng</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tự</a:t>
            </a:r>
            <a:r>
              <a:rPr lang="en-US" dirty="0" smtClean="0"/>
              <a:t> </a:t>
            </a:r>
            <a:r>
              <a:rPr lang="en-US" dirty="0" err="1" smtClean="0"/>
              <a:t>nhiên</a:t>
            </a:r>
            <a:r>
              <a:rPr lang="en-US" dirty="0" smtClean="0"/>
              <a:t> </a:t>
            </a:r>
            <a:r>
              <a:rPr lang="en-US" dirty="0" err="1" smtClean="0"/>
              <a:t>có</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mô</a:t>
            </a:r>
            <a:r>
              <a:rPr lang="en-US" dirty="0" smtClean="0"/>
              <a:t> </a:t>
            </a:r>
            <a:r>
              <a:rPr lang="en-US" dirty="0" err="1" smtClean="0"/>
              <a:t>hình</a:t>
            </a:r>
            <a:r>
              <a:rPr lang="en-US" dirty="0" smtClean="0"/>
              <a:t> </a:t>
            </a:r>
            <a:r>
              <a:rPr lang="en-US" dirty="0" err="1" smtClean="0"/>
              <a:t>hóa</a:t>
            </a:r>
            <a:r>
              <a:rPr lang="en-US" dirty="0" smtClean="0"/>
              <a:t> hay </a:t>
            </a:r>
            <a:r>
              <a:rPr lang="en-US" dirty="0" err="1" smtClean="0"/>
              <a:t>ngôn</a:t>
            </a:r>
            <a:r>
              <a:rPr lang="en-US" dirty="0" smtClean="0"/>
              <a:t> </a:t>
            </a:r>
            <a:r>
              <a:rPr lang="en-US" dirty="0" err="1" smtClean="0"/>
              <a:t>ngữ</a:t>
            </a:r>
            <a:r>
              <a:rPr lang="en-US" dirty="0" smtClean="0"/>
              <a:t> </a:t>
            </a:r>
            <a:r>
              <a:rPr lang="en-US" dirty="0" err="1" smtClean="0"/>
              <a:t>đặc</a:t>
            </a:r>
            <a:r>
              <a:rPr lang="en-US" dirty="0" smtClean="0"/>
              <a:t> </a:t>
            </a:r>
            <a:r>
              <a:rPr lang="en-US" dirty="0" err="1" smtClean="0"/>
              <a:t>tả</a:t>
            </a:r>
            <a:r>
              <a:rPr lang="en-US" dirty="0" smtClean="0"/>
              <a:t> </a:t>
            </a:r>
            <a:r>
              <a:rPr lang="en-US" dirty="0" err="1" smtClean="0"/>
              <a:t>hình</a:t>
            </a:r>
            <a:r>
              <a:rPr lang="en-US" dirty="0" smtClean="0"/>
              <a:t> </a:t>
            </a:r>
            <a:r>
              <a:rPr lang="en-US" dirty="0" err="1" smtClean="0"/>
              <a:t>thức</a:t>
            </a:r>
            <a:r>
              <a:rPr lang="en-US" dirty="0" smtClean="0"/>
              <a:t>) </a:t>
            </a:r>
            <a:r>
              <a:rPr lang="en-US" dirty="0" err="1" smtClean="0"/>
              <a:t>và</a:t>
            </a:r>
            <a:r>
              <a:rPr lang="en-US" dirty="0" smtClean="0"/>
              <a:t> ở </a:t>
            </a:r>
            <a:r>
              <a:rPr lang="en-US" dirty="0" err="1" smtClean="0"/>
              <a:t>các</a:t>
            </a:r>
            <a:r>
              <a:rPr lang="en-US" dirty="0" smtClean="0"/>
              <a:t> </a:t>
            </a:r>
            <a:r>
              <a:rPr lang="en-US" dirty="0" err="1" smtClean="0"/>
              <a:t>cấp</a:t>
            </a:r>
            <a:r>
              <a:rPr lang="en-US" dirty="0" smtClean="0"/>
              <a:t> </a:t>
            </a:r>
            <a:r>
              <a:rPr lang="en-US" dirty="0" err="1" smtClean="0"/>
              <a:t>độ</a:t>
            </a:r>
            <a:r>
              <a:rPr lang="en-US" dirty="0" smtClean="0"/>
              <a:t> chi </a:t>
            </a:r>
            <a:r>
              <a:rPr lang="en-US" dirty="0" err="1" smtClean="0"/>
              <a:t>tiết</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khác</a:t>
            </a:r>
            <a:r>
              <a:rPr lang="en-US" dirty="0" smtClean="0"/>
              <a:t> </a:t>
            </a:r>
            <a:r>
              <a:rPr lang="en-US" dirty="0" err="1" smtClean="0"/>
              <a:t>nhau</a:t>
            </a:r>
            <a:r>
              <a:rPr lang="en-US" dirty="0" smtClean="0"/>
              <a:t>. </a:t>
            </a:r>
          </a:p>
          <a:p>
            <a:endParaRPr lang="en-US" dirty="0" smtClean="0"/>
          </a:p>
          <a:p>
            <a:r>
              <a:rPr lang="en-US" dirty="0" err="1" smtClean="0"/>
              <a:t>Dạng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yêu</a:t>
            </a:r>
            <a:r>
              <a:rPr lang="en-US" dirty="0" smtClean="0"/>
              <a:t> </a:t>
            </a:r>
            <a:r>
              <a:rPr lang="en-US" dirty="0" err="1" smtClean="0"/>
              <a:t>cầu</a:t>
            </a:r>
            <a:r>
              <a:rPr lang="en-US" dirty="0" smtClean="0"/>
              <a:t> </a:t>
            </a:r>
            <a:r>
              <a:rPr lang="en-US" dirty="0" err="1" smtClean="0"/>
              <a:t>được</a:t>
            </a:r>
            <a:r>
              <a:rPr lang="en-US" dirty="0" smtClean="0"/>
              <a:t> </a:t>
            </a:r>
            <a:r>
              <a:rPr lang="en-US" dirty="0" err="1" smtClean="0"/>
              <a:t>diễn</a:t>
            </a:r>
            <a:r>
              <a:rPr lang="en-US" dirty="0" smtClean="0"/>
              <a:t> </a:t>
            </a:r>
            <a:r>
              <a:rPr lang="en-US" dirty="0" err="1" smtClean="0"/>
              <a:t>đạt</a:t>
            </a:r>
            <a:r>
              <a:rPr lang="en-US" dirty="0" smtClean="0"/>
              <a:t> </a:t>
            </a:r>
            <a:r>
              <a:rPr lang="en-US" dirty="0" err="1" smtClean="0"/>
              <a:t>theo</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theo</a:t>
            </a:r>
            <a:r>
              <a:rPr lang="en-US" dirty="0" smtClean="0"/>
              <a:t> </a:t>
            </a:r>
            <a:r>
              <a:rPr lang="en-US" dirty="0" err="1" smtClean="0"/>
              <a:t>miền</a:t>
            </a:r>
            <a:r>
              <a:rPr lang="en-US" dirty="0" smtClean="0"/>
              <a:t> </a:t>
            </a:r>
            <a:r>
              <a:rPr lang="en-US" dirty="0" err="1" smtClean="0"/>
              <a:t>nghiệp</a:t>
            </a:r>
            <a:r>
              <a:rPr lang="en-US" dirty="0" smtClean="0"/>
              <a:t> </a:t>
            </a:r>
            <a:r>
              <a:rPr lang="en-US" dirty="0" err="1" smtClean="0"/>
              <a:t>vụ</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Dạng</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làm</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khâu</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phục</a:t>
            </a:r>
            <a:r>
              <a:rPr lang="en-US" dirty="0" smtClean="0"/>
              <a:t> </a:t>
            </a:r>
            <a:r>
              <a:rPr lang="en-US" dirty="0" err="1" smtClean="0"/>
              <a:t>vụ</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thường</a:t>
            </a:r>
            <a:r>
              <a:rPr lang="en-US" dirty="0" smtClean="0"/>
              <a:t> ở </a:t>
            </a:r>
            <a:r>
              <a:rPr lang="en-US" dirty="0" err="1" smtClean="0"/>
              <a:t>dạng</a:t>
            </a:r>
            <a:r>
              <a:rPr lang="en-US" dirty="0" smtClean="0"/>
              <a:t> chi </a:t>
            </a:r>
            <a:r>
              <a:rPr lang="en-US" dirty="0" err="1" smtClean="0"/>
              <a:t>tiết</a:t>
            </a:r>
            <a:r>
              <a:rPr lang="en-US" dirty="0" smtClean="0"/>
              <a:t> </a:t>
            </a:r>
            <a:r>
              <a:rPr lang="en-US" dirty="0" err="1" smtClean="0"/>
              <a:t>và</a:t>
            </a:r>
            <a:r>
              <a:rPr lang="en-US" dirty="0" smtClean="0"/>
              <a:t> </a:t>
            </a:r>
            <a:r>
              <a:rPr lang="en-US" dirty="0" err="1" smtClean="0"/>
              <a:t>chính</a:t>
            </a:r>
            <a:r>
              <a:rPr lang="en-US" dirty="0" smtClean="0"/>
              <a:t> </a:t>
            </a:r>
            <a:r>
              <a:rPr lang="en-US" dirty="0" err="1" smtClean="0"/>
              <a:t>xác</a:t>
            </a:r>
            <a:r>
              <a:rPr lang="en-US" dirty="0" smtClean="0"/>
              <a:t> </a:t>
            </a:r>
            <a:r>
              <a:rPr lang="en-US" dirty="0" err="1" smtClean="0"/>
              <a:t>hơn</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các</a:t>
            </a:r>
            <a:r>
              <a:rPr lang="en-US" dirty="0" smtClean="0"/>
              <a:t> </a:t>
            </a:r>
            <a:r>
              <a:rPr lang="en-US" dirty="0" err="1" smtClean="0"/>
              <a:t>yêu</a:t>
            </a:r>
            <a:r>
              <a:rPr lang="en-US" dirty="0" smtClean="0"/>
              <a:t> </a:t>
            </a:r>
            <a:r>
              <a:rPr lang="en-US" dirty="0" err="1" smtClean="0"/>
              <a:t>cầu</a:t>
            </a:r>
            <a:r>
              <a:rPr lang="en-US" dirty="0" smtClean="0"/>
              <a:t> </a:t>
            </a:r>
            <a:r>
              <a:rPr lang="en-US" dirty="0" err="1" smtClean="0"/>
              <a:t>hệ</a:t>
            </a:r>
            <a:r>
              <a:rPr lang="en-US" dirty="0" smtClean="0"/>
              <a:t> </a:t>
            </a:r>
            <a:r>
              <a:rPr lang="en-US" dirty="0" err="1" smtClean="0"/>
              <a:t>thống</a:t>
            </a:r>
            <a:r>
              <a:rPr lang="en-US" dirty="0" smtClean="0"/>
              <a:t>. </a:t>
            </a:r>
          </a:p>
        </p:txBody>
      </p:sp>
      <p:sp>
        <p:nvSpPr>
          <p:cNvPr id="35844"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B273D57-E0FF-4FE9-B605-40431C3B8340}"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US" dirty="0" err="1" smtClean="0"/>
              <a:t>Để</a:t>
            </a:r>
            <a:r>
              <a:rPr lang="en-US" baseline="0" dirty="0" smtClean="0"/>
              <a:t> </a:t>
            </a:r>
            <a:r>
              <a:rPr lang="en-US" baseline="0" dirty="0" err="1" smtClean="0"/>
              <a:t>lấy</a:t>
            </a:r>
            <a:r>
              <a:rPr lang="en-US" baseline="0" dirty="0" smtClean="0"/>
              <a:t> </a:t>
            </a:r>
            <a:r>
              <a:rPr lang="en-US" baseline="0" dirty="0" err="1" smtClean="0"/>
              <a:t>v</a:t>
            </a:r>
            <a:r>
              <a:rPr lang="en-US" dirty="0" err="1" smtClean="0"/>
              <a:t>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ở </a:t>
            </a:r>
            <a:r>
              <a:rPr lang="en-US" baseline="0" dirty="0" err="1" smtClean="0"/>
              <a:t>mức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và</a:t>
            </a:r>
            <a:r>
              <a:rPr lang="en-US" baseline="0" dirty="0" smtClean="0"/>
              <a:t> </a:t>
            </a:r>
            <a:r>
              <a:rPr lang="en-US" baseline="0" dirty="0" err="1" smtClean="0"/>
              <a:t>mức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chúng</a:t>
            </a:r>
            <a:r>
              <a:rPr lang="en-US" baseline="0" dirty="0" smtClean="0"/>
              <a:t> ta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phòng</a:t>
            </a:r>
            <a:r>
              <a:rPr lang="en-US" baseline="0" dirty="0" smtClean="0"/>
              <a:t> </a:t>
            </a:r>
            <a:r>
              <a:rPr lang="en-US" baseline="0" dirty="0" err="1" smtClean="0"/>
              <a:t>khám</a:t>
            </a:r>
            <a:r>
              <a:rPr lang="en-US" baseline="0" dirty="0" smtClean="0"/>
              <a:t>. </a:t>
            </a:r>
            <a:r>
              <a:rPr lang="en-US" baseline="0" dirty="0" err="1" smtClean="0"/>
              <a:t>Một</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này</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biểu</a:t>
            </a:r>
            <a:r>
              <a:rPr lang="en-US" baseline="0" dirty="0" smtClean="0"/>
              <a:t> ở </a:t>
            </a:r>
            <a:r>
              <a:rPr lang="en-US" baseline="0" dirty="0" err="1" smtClean="0"/>
              <a:t>mức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sinh</a:t>
            </a:r>
            <a:r>
              <a:rPr lang="en-US" baseline="0" dirty="0" smtClean="0"/>
              <a:t> </a:t>
            </a:r>
            <a:r>
              <a:rPr lang="en-US" baseline="0" dirty="0" err="1" smtClean="0"/>
              <a:t>báo</a:t>
            </a:r>
            <a:r>
              <a:rPr lang="en-US" baseline="0" dirty="0" smtClean="0"/>
              <a:t> </a:t>
            </a:r>
            <a:r>
              <a:rPr lang="en-US" baseline="0" dirty="0" err="1" smtClean="0"/>
              <a:t>cáo</a:t>
            </a:r>
            <a:r>
              <a:rPr lang="en-US" baseline="0" dirty="0" smtClean="0"/>
              <a:t> </a:t>
            </a:r>
            <a:r>
              <a:rPr lang="en-US" baseline="0" dirty="0" err="1" smtClean="0"/>
              <a:t>hàng</a:t>
            </a:r>
            <a:r>
              <a:rPr lang="en-US" baseline="0" dirty="0" smtClean="0"/>
              <a:t> </a:t>
            </a:r>
            <a:r>
              <a:rPr lang="en-US" baseline="0" dirty="0" err="1" smtClean="0"/>
              <a:t>tháng</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thuốc</a:t>
            </a:r>
            <a:r>
              <a:rPr lang="en-US" baseline="0" dirty="0" smtClean="0"/>
              <a:t> </a:t>
            </a:r>
            <a:r>
              <a:rPr lang="en-US" baseline="0" dirty="0" err="1" smtClean="0"/>
              <a:t>được</a:t>
            </a:r>
            <a:r>
              <a:rPr lang="en-US" baseline="0" dirty="0" smtClean="0"/>
              <a:t> </a:t>
            </a:r>
            <a:r>
              <a:rPr lang="en-US" baseline="0" dirty="0" err="1" smtClean="0"/>
              <a:t>kê</a:t>
            </a:r>
            <a:r>
              <a:rPr lang="en-US" baseline="0" dirty="0" smtClean="0"/>
              <a:t> </a:t>
            </a:r>
            <a:r>
              <a:rPr lang="en-US" baseline="0" dirty="0" err="1" smtClean="0"/>
              <a:t>tại</a:t>
            </a:r>
            <a:r>
              <a:rPr lang="en-US" baseline="0" dirty="0" smtClean="0"/>
              <a:t> </a:t>
            </a:r>
            <a:r>
              <a:rPr lang="en-US" baseline="0" dirty="0" err="1" smtClean="0"/>
              <a:t>mỗi</a:t>
            </a:r>
            <a:r>
              <a:rPr lang="en-US" baseline="0" dirty="0" smtClean="0"/>
              <a:t> </a:t>
            </a:r>
            <a:r>
              <a:rPr lang="en-US" baseline="0" dirty="0" err="1" smtClean="0"/>
              <a:t>phòng</a:t>
            </a:r>
            <a:r>
              <a:rPr lang="en-US" baseline="0" dirty="0" smtClean="0"/>
              <a:t> </a:t>
            </a:r>
            <a:r>
              <a:rPr lang="en-US" baseline="0" dirty="0" err="1" smtClean="0"/>
              <a:t>khám</a:t>
            </a:r>
            <a:r>
              <a:rPr lang="en-US" baseline="0" dirty="0" smtClean="0"/>
              <a:t>.</a:t>
            </a:r>
          </a:p>
          <a:p>
            <a:pPr>
              <a:defRPr/>
            </a:pPr>
            <a:endParaRPr lang="en-US" baseline="0" dirty="0" smtClean="0"/>
          </a:p>
          <a:p>
            <a:pPr>
              <a:defRPr/>
            </a:pP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này</a:t>
            </a:r>
            <a:r>
              <a:rPr lang="en-US" baseline="0" dirty="0" smtClean="0"/>
              <a:t>, </a:t>
            </a:r>
            <a:r>
              <a:rPr lang="en-US" baseline="0" dirty="0" err="1" smtClean="0"/>
              <a:t>khi</a:t>
            </a:r>
            <a:r>
              <a:rPr lang="en-US" baseline="0" dirty="0" smtClean="0"/>
              <a:t> </a:t>
            </a:r>
            <a:r>
              <a:rPr lang="en-US" baseline="0" dirty="0" err="1" smtClean="0"/>
              <a:t>được</a:t>
            </a:r>
            <a:r>
              <a:rPr lang="en-US" baseline="0" dirty="0" smtClean="0"/>
              <a:t> </a:t>
            </a:r>
            <a:r>
              <a:rPr lang="en-US" baseline="0" dirty="0" err="1" smtClean="0"/>
              <a:t>phát</a:t>
            </a:r>
            <a:r>
              <a:rPr lang="en-US" baseline="0" dirty="0" smtClean="0"/>
              <a:t> </a:t>
            </a:r>
            <a:r>
              <a:rPr lang="en-US" baseline="0" dirty="0" err="1" smtClean="0"/>
              <a:t>biểu</a:t>
            </a:r>
            <a:r>
              <a:rPr lang="en-US" baseline="0" dirty="0" smtClean="0"/>
              <a:t> ở </a:t>
            </a:r>
            <a:r>
              <a:rPr lang="en-US" baseline="0" dirty="0" err="1" smtClean="0"/>
              <a:t>dạng</a:t>
            </a:r>
            <a:r>
              <a:rPr lang="en-US" baseline="0" dirty="0" smtClean="0"/>
              <a:t>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hai</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sau</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v</a:t>
            </a:r>
            <a:r>
              <a:rPr lang="vi-VN" baseline="0" dirty="0" smtClean="0"/>
              <a:t>ào ngày làm việc cuối tháng, một bản báo cáo về thuốc được kê, giá thuốc, thông tin phòng khám sẽ được tạo.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s</a:t>
            </a:r>
            <a:r>
              <a:rPr lang="vi-VN" baseline="0" dirty="0" smtClean="0"/>
              <a:t>au 17h30 vào ngày làm việc cuối tháng, hệ thống sẽ in tự động báo cáo tổng hợp về thuốc</a:t>
            </a:r>
            <a:r>
              <a:rPr lang="en-US" baseline="0" dirty="0" smtClean="0"/>
              <a:t>.</a:t>
            </a:r>
          </a:p>
          <a:p>
            <a:pPr>
              <a:defRPr/>
            </a:pPr>
            <a:endParaRPr lang="en-US" baseline="0" dirty="0" smtClean="0"/>
          </a:p>
          <a:p>
            <a:pPr>
              <a:defRPr/>
            </a:pPr>
            <a:r>
              <a:rPr lang="en-US"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thêm</a:t>
            </a:r>
            <a:r>
              <a:rPr lang="en-US" baseline="0" dirty="0" smtClean="0"/>
              <a:t> </a:t>
            </a:r>
            <a:r>
              <a:rPr lang="en-US" baseline="0" dirty="0" err="1" smtClean="0"/>
              <a:t>về</a:t>
            </a:r>
            <a:r>
              <a:rPr lang="en-US" baseline="0" dirty="0" smtClean="0"/>
              <a:t> </a:t>
            </a:r>
            <a:r>
              <a:rPr lang="en-US" dirty="0" err="1" smtClean="0"/>
              <a:t>ví</a:t>
            </a:r>
            <a:r>
              <a:rPr lang="en-US" dirty="0" smtClean="0"/>
              <a:t> </a:t>
            </a:r>
            <a:r>
              <a:rPr lang="en-US" dirty="0" err="1" smtClean="0"/>
              <a:t>dụ</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phòng</a:t>
            </a:r>
            <a:r>
              <a:rPr lang="en-US" dirty="0" smtClean="0"/>
              <a:t> </a:t>
            </a:r>
            <a:r>
              <a:rPr lang="en-US" dirty="0" err="1" smtClean="0"/>
              <a:t>khám</a:t>
            </a:r>
            <a:r>
              <a:rPr lang="en-US" dirty="0" smtClean="0"/>
              <a:t> </a:t>
            </a:r>
            <a:r>
              <a:rPr lang="en-US" dirty="0" err="1" smtClean="0"/>
              <a:t>này</a:t>
            </a:r>
            <a:r>
              <a:rPr lang="en-US" baseline="0" dirty="0" smtClean="0"/>
              <a:t> </a:t>
            </a:r>
            <a:r>
              <a:rPr lang="en-US" dirty="0" smtClean="0"/>
              <a:t>(</a:t>
            </a:r>
            <a:r>
              <a:rPr lang="en-US" sz="1100" kern="1200" dirty="0" smtClean="0">
                <a:solidFill>
                  <a:schemeClr val="tx1"/>
                </a:solidFill>
                <a:latin typeface="Calibri" panose="020F0502020204030204" pitchFamily="34" charset="0"/>
                <a:ea typeface="+mn-ea"/>
                <a:cs typeface="+mn-cs"/>
              </a:rPr>
              <a:t>MHC-PMS) qua </a:t>
            </a:r>
            <a:r>
              <a:rPr lang="en-US" sz="1100" kern="1200" baseline="0" dirty="0" err="1" smtClean="0">
                <a:solidFill>
                  <a:schemeClr val="tx1"/>
                </a:solidFill>
                <a:latin typeface="Calibri" panose="020F0502020204030204" pitchFamily="34" charset="0"/>
                <a:ea typeface="+mn-ea"/>
                <a:cs typeface="+mn-cs"/>
              </a:rPr>
              <a:t>nguồn</a:t>
            </a:r>
            <a:r>
              <a:rPr lang="en-US" sz="1100" kern="1200" baseline="0" dirty="0" smtClean="0">
                <a:solidFill>
                  <a:schemeClr val="tx1"/>
                </a:solidFill>
                <a:latin typeface="Calibri" panose="020F0502020204030204" pitchFamily="34" charset="0"/>
                <a:ea typeface="+mn-ea"/>
                <a:cs typeface="+mn-cs"/>
              </a:rPr>
              <a:t> </a:t>
            </a:r>
            <a:r>
              <a:rPr lang="en-US" sz="1100" kern="1200" baseline="0" dirty="0" err="1" smtClean="0">
                <a:solidFill>
                  <a:schemeClr val="tx1"/>
                </a:solidFill>
                <a:latin typeface="Calibri" panose="020F0502020204030204" pitchFamily="34" charset="0"/>
                <a:ea typeface="+mn-ea"/>
                <a:cs typeface="+mn-cs"/>
              </a:rPr>
              <a:t>t</a:t>
            </a:r>
            <a:r>
              <a:rPr lang="en-US" dirty="0" err="1" smtClean="0"/>
              <a:t>ài</a:t>
            </a:r>
            <a:r>
              <a:rPr lang="en-US" dirty="0" smtClean="0"/>
              <a:t> </a:t>
            </a:r>
            <a:r>
              <a:rPr lang="en-US" dirty="0" err="1" smtClean="0"/>
              <a:t>liệu</a:t>
            </a:r>
            <a:r>
              <a:rPr lang="en-US" baseline="0" dirty="0" smtClean="0"/>
              <a:t> </a:t>
            </a:r>
            <a:r>
              <a:rPr lang="en-US" baseline="0" dirty="0" err="1" smtClean="0"/>
              <a:t>tham</a:t>
            </a:r>
            <a:r>
              <a:rPr lang="en-US" baseline="0" dirty="0" smtClean="0"/>
              <a:t> </a:t>
            </a:r>
            <a:r>
              <a:rPr lang="en-US" baseline="0" dirty="0" err="1" smtClean="0"/>
              <a:t>khảo</a:t>
            </a:r>
            <a:r>
              <a:rPr lang="en-US" baseline="0" dirty="0" smtClean="0"/>
              <a:t> </a:t>
            </a:r>
            <a:r>
              <a:rPr lang="en-US" dirty="0" err="1" smtClean="0"/>
              <a:t>Sommerville</a:t>
            </a:r>
            <a:r>
              <a:rPr lang="en-US" baseline="0" dirty="0" smtClean="0"/>
              <a:t> </a:t>
            </a:r>
            <a:r>
              <a:rPr lang="en-US" baseline="0" dirty="0" err="1" smtClean="0"/>
              <a:t>bản</a:t>
            </a:r>
            <a:r>
              <a:rPr lang="en-US" baseline="0" dirty="0" smtClean="0"/>
              <a:t> 9, </a:t>
            </a:r>
            <a:r>
              <a:rPr lang="en-US" dirty="0" err="1" smtClean="0"/>
              <a:t>trang</a:t>
            </a:r>
            <a:r>
              <a:rPr lang="en-US" dirty="0" smtClean="0"/>
              <a:t> 84.</a:t>
            </a:r>
          </a:p>
        </p:txBody>
      </p:sp>
      <p:sp>
        <p:nvSpPr>
          <p:cNvPr id="36868"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2DADFB5-4BA5-42A0-A1F9-2EC5B99FF01A}"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p:spPr>
        <p:txBody>
          <a:bodyPr/>
          <a:lstStyle/>
          <a:p>
            <a:r>
              <a:rPr lang="en-US" smtClean="0"/>
              <a:t>Yêu cầu phần mềm thường được chia thành ba nhóm. Nhóm thứ nhất là các yêu cầu chức năng. Đó là các phát biểu về hành vi của hệ thống, bao gồm các hoạt động của hệ thống và các phản ứng của hệ thống với môi trường. Qua đó, các dịch vụ mà hệ thống cung cấp được mô tả. Nhóm thứ hai là các yêu cầu phi chức năng. Nhóm này bao gồm các ràng buộc về dịch hay chức năng của hệ thống. Chẳng hạn, các ràng buộc về thời gian, ràng buộc buộc về quy trình phát triển hay yêu cầu áp dụng các chuẩn. Nhóm thứ ba bao gồm các ràng buộc đặt ra cho hệ thống, xuất phát từ đặc thù của miền hoạt động của hệ thống. Các ràng buộc quy tắc nghiệp vụ (bussiness rules) thuộc về nhóm yêu cầu này.</a:t>
            </a:r>
          </a:p>
        </p:txBody>
      </p:sp>
      <p:sp>
        <p:nvSpPr>
          <p:cNvPr id="37892"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ACA532-12C5-40EE-AC51-9CE19F7FBEDE}"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p:spPr>
        <p:txBody>
          <a:bodyPr/>
          <a:lstStyle/>
          <a:p>
            <a:r>
              <a:rPr lang="en-US" smtClean="0"/>
              <a:t>Yêu cầu chức năng bao gồm các mô tả về chức năng và dịch vụ của hệ thống. Ở mức người dùng, các phát biểu này thường được diễn đạt ở mức cao, và thường được diễn đạt sử dụng các thuật ngữ của miền ứng dụng, của người dùng. Trong khi đó, ở mức hệ thống các phát biểu được diễn đạt chi tiết hơn, giúp cho người phát triển có thể hiểu và hình dung đầy đủ về hành vi của hệ thống cần phát triển.</a:t>
            </a:r>
          </a:p>
        </p:txBody>
      </p:sp>
      <p:sp>
        <p:nvSpPr>
          <p:cNvPr id="38916" name="Slide Number Placeholder 3"/>
          <p:cNvSpPr>
            <a:spLocks noGrp="1"/>
          </p:cNvSpPr>
          <p:nvPr>
            <p:ph type="sldNum" sz="quarter" idx="5"/>
          </p:nvPr>
        </p:nvSpPr>
        <p:spPr>
          <a:xfrm>
            <a:off x="3884414" y="9277017"/>
            <a:ext cx="2972098" cy="487669"/>
          </a:xfrm>
          <a:prstGeom prst="rect">
            <a:avLst/>
          </a:prstGeom>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EAC0BCC-E94A-4CBF-A599-0E00C0FB1693}" type="slidenum">
              <a:rPr lang="tr-TR" smtClean="0"/>
              <a:pPr eaLnBrk="1" hangingPunct="1"/>
              <a:t>9</a:t>
            </a:fld>
            <a:endParaRPr lang="tr-T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2943" y="2122536"/>
            <a:ext cx="7740015" cy="1464580"/>
          </a:xfrm>
        </p:spPr>
        <p:txBody>
          <a:bodyPr/>
          <a:lstStyle>
            <a:lvl1pPr>
              <a:defRPr>
                <a:solidFill>
                  <a:schemeClr val="accent6">
                    <a:lumMod val="5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65885" y="3871807"/>
            <a:ext cx="6374130" cy="1746109"/>
          </a:xfrm>
        </p:spPr>
        <p:txBody>
          <a:bodyPr/>
          <a:lstStyle>
            <a:lvl1pPr marL="0" indent="0" algn="ctr">
              <a:buNone/>
              <a:defRPr b="1">
                <a:solidFill>
                  <a:srgbClr val="C00000"/>
                </a:solidFill>
                <a:effectLst/>
              </a:defRPr>
            </a:lvl1pPr>
            <a:lvl2pPr marL="434660" indent="0" algn="ctr">
              <a:buNone/>
              <a:defRPr>
                <a:solidFill>
                  <a:schemeClr val="tx1">
                    <a:tint val="75000"/>
                  </a:schemeClr>
                </a:solidFill>
              </a:defRPr>
            </a:lvl2pPr>
            <a:lvl3pPr marL="869320" indent="0" algn="ctr">
              <a:buNone/>
              <a:defRPr>
                <a:solidFill>
                  <a:schemeClr val="tx1">
                    <a:tint val="75000"/>
                  </a:schemeClr>
                </a:solidFill>
              </a:defRPr>
            </a:lvl3pPr>
            <a:lvl4pPr marL="1303980" indent="0" algn="ctr">
              <a:buNone/>
              <a:defRPr>
                <a:solidFill>
                  <a:schemeClr val="tx1">
                    <a:tint val="75000"/>
                  </a:schemeClr>
                </a:solidFill>
              </a:defRPr>
            </a:lvl4pPr>
            <a:lvl5pPr marL="1738640" indent="0" algn="ctr">
              <a:buNone/>
              <a:defRPr>
                <a:solidFill>
                  <a:schemeClr val="tx1">
                    <a:tint val="75000"/>
                  </a:schemeClr>
                </a:solidFill>
              </a:defRPr>
            </a:lvl5pPr>
            <a:lvl6pPr marL="2173300" indent="0" algn="ctr">
              <a:buNone/>
              <a:defRPr>
                <a:solidFill>
                  <a:schemeClr val="tx1">
                    <a:tint val="75000"/>
                  </a:schemeClr>
                </a:solidFill>
              </a:defRPr>
            </a:lvl6pPr>
            <a:lvl7pPr marL="2607960" indent="0" algn="ctr">
              <a:buNone/>
              <a:defRPr>
                <a:solidFill>
                  <a:schemeClr val="tx1">
                    <a:tint val="75000"/>
                  </a:schemeClr>
                </a:solidFill>
              </a:defRPr>
            </a:lvl7pPr>
            <a:lvl8pPr marL="3042620" indent="0" algn="ctr">
              <a:buNone/>
              <a:defRPr>
                <a:solidFill>
                  <a:schemeClr val="tx1">
                    <a:tint val="75000"/>
                  </a:schemeClr>
                </a:solidFill>
              </a:defRPr>
            </a:lvl8pPr>
            <a:lvl9pPr marL="34772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C310125E-3209-4400-8719-2AFB66A729C3}" type="datetime1">
              <a:rPr lang="en-US" smtClean="0"/>
              <a:t>2/22/2021</a:t>
            </a:fld>
            <a:endParaRPr lang="en-US"/>
          </a:p>
        </p:txBody>
      </p:sp>
      <p:sp>
        <p:nvSpPr>
          <p:cNvPr id="5" name="Footer Placeholder 4"/>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7F9886A4-4ACE-4E07-8C07-313BEFE82934}" type="slidenum">
              <a:rPr lang="en-US"/>
              <a:pPr>
                <a:defRPr/>
              </a:pPr>
              <a:t>‹#›</a:t>
            </a:fld>
            <a:endParaRPr lang="en-US"/>
          </a:p>
        </p:txBody>
      </p:sp>
    </p:spTree>
    <p:extLst>
      <p:ext uri="{BB962C8B-B14F-4D97-AF65-F5344CB8AC3E}">
        <p14:creationId xmlns:p14="http://schemas.microsoft.com/office/powerpoint/2010/main" val="17082295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6DCA622-37BD-4FFA-B689-6ABA2E2BA156}" type="datetime1">
              <a:rPr lang="en-US" smtClean="0"/>
              <a:t>2/22/2021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06BE2097-9A97-4296-A839-7902B94E4460}" type="slidenum">
              <a:rPr lang="en-US"/>
              <a:pPr>
                <a:defRPr/>
              </a:pPr>
              <a:t>‹#›</a:t>
            </a:fld>
            <a:endParaRPr lang="en-US"/>
          </a:p>
        </p:txBody>
      </p:sp>
    </p:spTree>
    <p:extLst>
      <p:ext uri="{BB962C8B-B14F-4D97-AF65-F5344CB8AC3E}">
        <p14:creationId xmlns:p14="http://schemas.microsoft.com/office/powerpoint/2010/main" val="188956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1777" y="273622"/>
            <a:ext cx="2048828" cy="582985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295" y="273622"/>
            <a:ext cx="5994718" cy="58298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83C17A0-63C8-474B-8DB4-3677A5F42550}" type="datetime1">
              <a:rPr lang="en-US" smtClean="0"/>
              <a:t>2/22/2021</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609E2E0B-A0B9-4072-B062-59BFD7EFAF68}" type="slidenum">
              <a:rPr lang="en-US"/>
              <a:pPr>
                <a:defRPr/>
              </a:pPr>
              <a:t>‹#›</a:t>
            </a:fld>
            <a:endParaRPr lang="en-US"/>
          </a:p>
        </p:txBody>
      </p:sp>
    </p:spTree>
    <p:extLst>
      <p:ext uri="{BB962C8B-B14F-4D97-AF65-F5344CB8AC3E}">
        <p14:creationId xmlns:p14="http://schemas.microsoft.com/office/powerpoint/2010/main" val="128266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7134" y="305255"/>
            <a:ext cx="7771633" cy="91417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86473"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8171" y="1670193"/>
            <a:ext cx="3809934" cy="41153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0752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6840" y="1352286"/>
            <a:ext cx="818108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6810" y="213496"/>
            <a:ext cx="8195310" cy="1138767"/>
          </a:xfrm>
        </p:spPr>
        <p:txBody>
          <a:bodyPr>
            <a:normAutofit/>
          </a:bodyPr>
          <a:lstStyle>
            <a:lvl1pPr>
              <a:defRPr>
                <a:solidFill>
                  <a:srgbClr val="0070C0"/>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B2E895B-C373-4F4C-960B-6D783C9E4D75}" type="datetime1">
              <a:rPr lang="en-US" smtClean="0"/>
              <a:t>2/22/2021</a:t>
            </a:fld>
            <a:endParaRPr lang="en-US"/>
          </a:p>
        </p:txBody>
      </p:sp>
      <p:sp>
        <p:nvSpPr>
          <p:cNvPr id="6"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sz="1100">
                <a:latin typeface="Arial" panose="020B0604020202020204" pitchFamily="34" charset="0"/>
                <a:cs typeface="Arial" panose="020B0604020202020204" pitchFamily="34" charset="0"/>
              </a:defRPr>
            </a:lvl1pPr>
          </a:lstStyle>
          <a:p>
            <a:pPr>
              <a:defRPr/>
            </a:pPr>
            <a:fld id="{A7A27918-AF68-41BB-82C7-522D23BA7CE7}" type="slidenum">
              <a:rPr lang="en-US" smtClean="0"/>
              <a:pPr>
                <a:defRPr/>
              </a:pPr>
              <a:t>‹#›</a:t>
            </a:fld>
            <a:endParaRPr lang="en-US" dirty="0"/>
          </a:p>
        </p:txBody>
      </p:sp>
    </p:spTree>
    <p:extLst>
      <p:ext uri="{BB962C8B-B14F-4D97-AF65-F5344CB8AC3E}">
        <p14:creationId xmlns:p14="http://schemas.microsoft.com/office/powerpoint/2010/main" val="3224486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304" y="4390580"/>
            <a:ext cx="7740015" cy="1357030"/>
          </a:xfrm>
        </p:spPr>
        <p:txBody>
          <a:bodyPr anchor="t"/>
          <a:lstStyle>
            <a:lvl1pPr algn="l">
              <a:defRPr sz="3800" b="1" cap="all"/>
            </a:lvl1pPr>
          </a:lstStyle>
          <a:p>
            <a:r>
              <a:rPr lang="en-US" smtClean="0"/>
              <a:t>Click to edit Master title style</a:t>
            </a:r>
            <a:endParaRPr lang="en-US"/>
          </a:p>
        </p:txBody>
      </p:sp>
      <p:sp>
        <p:nvSpPr>
          <p:cNvPr id="3" name="Text Placeholder 2"/>
          <p:cNvSpPr>
            <a:spLocks noGrp="1"/>
          </p:cNvSpPr>
          <p:nvPr>
            <p:ph type="body" idx="1"/>
          </p:nvPr>
        </p:nvSpPr>
        <p:spPr>
          <a:xfrm>
            <a:off x="719304" y="2895948"/>
            <a:ext cx="7740015" cy="1494631"/>
          </a:xfrm>
        </p:spPr>
        <p:txBody>
          <a:bodyPr anchor="b"/>
          <a:lstStyle>
            <a:lvl1pPr marL="0" indent="0">
              <a:buNone/>
              <a:defRPr sz="1900">
                <a:solidFill>
                  <a:schemeClr val="tx1">
                    <a:tint val="75000"/>
                  </a:schemeClr>
                </a:solidFill>
              </a:defRPr>
            </a:lvl1pPr>
            <a:lvl2pPr marL="434660" indent="0">
              <a:buNone/>
              <a:defRPr sz="1700">
                <a:solidFill>
                  <a:schemeClr val="tx1">
                    <a:tint val="75000"/>
                  </a:schemeClr>
                </a:solidFill>
              </a:defRPr>
            </a:lvl2pPr>
            <a:lvl3pPr marL="869320" indent="0">
              <a:buNone/>
              <a:defRPr sz="1500">
                <a:solidFill>
                  <a:schemeClr val="tx1">
                    <a:tint val="75000"/>
                  </a:schemeClr>
                </a:solidFill>
              </a:defRPr>
            </a:lvl3pPr>
            <a:lvl4pPr marL="1303980" indent="0">
              <a:buNone/>
              <a:defRPr sz="1300">
                <a:solidFill>
                  <a:schemeClr val="tx1">
                    <a:tint val="75000"/>
                  </a:schemeClr>
                </a:solidFill>
              </a:defRPr>
            </a:lvl4pPr>
            <a:lvl5pPr marL="1738640" indent="0">
              <a:buNone/>
              <a:defRPr sz="1300">
                <a:solidFill>
                  <a:schemeClr val="tx1">
                    <a:tint val="75000"/>
                  </a:schemeClr>
                </a:solidFill>
              </a:defRPr>
            </a:lvl5pPr>
            <a:lvl6pPr marL="2173300" indent="0">
              <a:buNone/>
              <a:defRPr sz="1300">
                <a:solidFill>
                  <a:schemeClr val="tx1">
                    <a:tint val="75000"/>
                  </a:schemeClr>
                </a:solidFill>
              </a:defRPr>
            </a:lvl6pPr>
            <a:lvl7pPr marL="2607960" indent="0">
              <a:buNone/>
              <a:defRPr sz="1300">
                <a:solidFill>
                  <a:schemeClr val="tx1">
                    <a:tint val="75000"/>
                  </a:schemeClr>
                </a:solidFill>
              </a:defRPr>
            </a:lvl7pPr>
            <a:lvl8pPr marL="3042620" indent="0">
              <a:buNone/>
              <a:defRPr sz="1300">
                <a:solidFill>
                  <a:schemeClr val="tx1">
                    <a:tint val="75000"/>
                  </a:schemeClr>
                </a:solidFill>
              </a:defRPr>
            </a:lvl8pPr>
            <a:lvl9pPr marL="3477280"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07C649-3657-4728-A20C-80FE7427F96D}" type="datetime1">
              <a:rPr lang="en-US" smtClean="0"/>
              <a:t>2/22/2021</a:t>
            </a:fld>
            <a:endParaRPr lang="en-US"/>
          </a:p>
        </p:txBody>
      </p:sp>
      <p:sp>
        <p:nvSpPr>
          <p:cNvPr id="5"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pPr>
              <a:defRPr/>
            </a:pPr>
            <a:fld id="{FCF7F873-6AAF-4FAD-930F-0A383F3CB85E}" type="slidenum">
              <a:rPr lang="en-US"/>
              <a:pPr>
                <a:defRPr/>
              </a:pPr>
              <a:t>‹#›</a:t>
            </a:fld>
            <a:endParaRPr lang="en-US"/>
          </a:p>
        </p:txBody>
      </p:sp>
    </p:spTree>
    <p:extLst>
      <p:ext uri="{BB962C8B-B14F-4D97-AF65-F5344CB8AC3E}">
        <p14:creationId xmlns:p14="http://schemas.microsoft.com/office/powerpoint/2010/main" val="296384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295"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8832" y="1594275"/>
            <a:ext cx="4021773" cy="4509200"/>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EE2960B3-A68F-4B53-A96B-9AE3AF45B783}" type="datetime1">
              <a:rPr lang="en-US" smtClean="0"/>
              <a:t>2/22/2021</a:t>
            </a:fld>
            <a:endParaRPr lang="en-US"/>
          </a:p>
        </p:txBody>
      </p:sp>
      <p:sp>
        <p:nvSpPr>
          <p:cNvPr id="7" name="Footer Placeholder 5"/>
          <p:cNvSpPr>
            <a:spLocks noGrp="1"/>
          </p:cNvSpPr>
          <p:nvPr>
            <p:ph type="ftr" sz="quarter" idx="11"/>
          </p:nvPr>
        </p:nvSpPr>
        <p:spPr>
          <a:xfrm>
            <a:off x="22669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pPr>
              <a:defRPr/>
            </a:pPr>
            <a:fld id="{3C05E3E2-4364-4633-A996-4ACFBEBDB5EB}" type="slidenum">
              <a:rPr lang="en-US"/>
              <a:pPr>
                <a:defRPr/>
              </a:pPr>
              <a:t>‹#›</a:t>
            </a:fld>
            <a:endParaRPr lang="en-US"/>
          </a:p>
        </p:txBody>
      </p:sp>
    </p:spTree>
    <p:extLst>
      <p:ext uri="{BB962C8B-B14F-4D97-AF65-F5344CB8AC3E}">
        <p14:creationId xmlns:p14="http://schemas.microsoft.com/office/powerpoint/2010/main" val="11060270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5295" y="1529427"/>
            <a:ext cx="4023354"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5295" y="2166820"/>
            <a:ext cx="4023354"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5671" y="1529427"/>
            <a:ext cx="4024935" cy="637393"/>
          </a:xfrm>
        </p:spPr>
        <p:txBody>
          <a:bodyPr anchor="b"/>
          <a:lstStyle>
            <a:lvl1pPr marL="0" indent="0">
              <a:buNone/>
              <a:defRPr sz="2300" b="1"/>
            </a:lvl1pPr>
            <a:lvl2pPr marL="434660" indent="0">
              <a:buNone/>
              <a:defRPr sz="1900" b="1"/>
            </a:lvl2pPr>
            <a:lvl3pPr marL="869320" indent="0">
              <a:buNone/>
              <a:defRPr sz="1700" b="1"/>
            </a:lvl3pPr>
            <a:lvl4pPr marL="1303980" indent="0">
              <a:buNone/>
              <a:defRPr sz="1500" b="1"/>
            </a:lvl4pPr>
            <a:lvl5pPr marL="1738640" indent="0">
              <a:buNone/>
              <a:defRPr sz="1500" b="1"/>
            </a:lvl5pPr>
            <a:lvl6pPr marL="2173300" indent="0">
              <a:buNone/>
              <a:defRPr sz="1500" b="1"/>
            </a:lvl6pPr>
            <a:lvl7pPr marL="2607960" indent="0">
              <a:buNone/>
              <a:defRPr sz="1500" b="1"/>
            </a:lvl7pPr>
            <a:lvl8pPr marL="3042620" indent="0">
              <a:buNone/>
              <a:defRPr sz="1500" b="1"/>
            </a:lvl8pPr>
            <a:lvl9pPr marL="3477280"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25671" y="2166820"/>
            <a:ext cx="4024935" cy="3936654"/>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35D1B8B1-DDF1-48D3-9B4B-D8E8B5AE0B84}" type="datetime1">
              <a:rPr lang="en-US" smtClean="0"/>
              <a:t>2/22/2021</a:t>
            </a:fld>
            <a:endParaRPr lang="en-US"/>
          </a:p>
        </p:txBody>
      </p:sp>
      <p:sp>
        <p:nvSpPr>
          <p:cNvPr id="9" name="Footer Placeholder 7"/>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pPr>
              <a:defRPr/>
            </a:pPr>
            <a:fld id="{ACA978B3-9D9A-4ED8-888E-FD7CF5FBB116}" type="slidenum">
              <a:rPr lang="en-US"/>
              <a:pPr>
                <a:defRPr/>
              </a:pPr>
              <a:t>‹#›</a:t>
            </a:fld>
            <a:endParaRPr lang="en-US"/>
          </a:p>
        </p:txBody>
      </p:sp>
    </p:spTree>
    <p:extLst>
      <p:ext uri="{BB962C8B-B14F-4D97-AF65-F5344CB8AC3E}">
        <p14:creationId xmlns:p14="http://schemas.microsoft.com/office/powerpoint/2010/main" val="34044073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6840" y="1352286"/>
            <a:ext cx="818108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55295" y="215900"/>
            <a:ext cx="8195310" cy="1138767"/>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2263394E-F1DF-4E4C-9AF2-D2783063BC5C}" type="datetime1">
              <a:rPr lang="en-US" smtClean="0"/>
              <a:t>2/22/2021</a:t>
            </a:fld>
            <a:endParaRPr lang="en-US"/>
          </a:p>
        </p:txBody>
      </p:sp>
      <p:sp>
        <p:nvSpPr>
          <p:cNvPr id="5" name="Footer Placeholder 3"/>
          <p:cNvSpPr>
            <a:spLocks noGrp="1"/>
          </p:cNvSpPr>
          <p:nvPr>
            <p:ph type="ftr" sz="quarter" idx="11"/>
          </p:nvPr>
        </p:nvSpPr>
        <p:spPr>
          <a:xfrm>
            <a:off x="2343150" y="6332809"/>
            <a:ext cx="4343399" cy="363773"/>
          </a:xfrm>
        </p:spPr>
        <p:txBody>
          <a:bodyPr/>
          <a:lstStyle>
            <a:lvl1pPr>
              <a:defRPr/>
            </a:lvl1pPr>
          </a:lstStyle>
          <a:p>
            <a:pPr>
              <a:defRPr/>
            </a:pPr>
            <a:r>
              <a:rPr lang="vi-VN" smtClean="0"/>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pPr>
              <a:defRPr/>
            </a:pPr>
            <a:fld id="{EFF4AC4C-135F-4522-8940-2B69BB186A39}" type="slidenum">
              <a:rPr lang="en-US"/>
              <a:pPr>
                <a:defRPr/>
              </a:pPr>
              <a:t>‹#›</a:t>
            </a:fld>
            <a:endParaRPr lang="en-US"/>
          </a:p>
        </p:txBody>
      </p:sp>
    </p:spTree>
    <p:extLst>
      <p:ext uri="{BB962C8B-B14F-4D97-AF65-F5344CB8AC3E}">
        <p14:creationId xmlns:p14="http://schemas.microsoft.com/office/powerpoint/2010/main" val="433919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1958A4-12E2-459D-942D-87FECE3D5082}" type="datetime1">
              <a:rPr lang="en-US" smtClean="0"/>
              <a:t>2/22/2021</a:t>
            </a:fld>
            <a:endParaRPr lang="en-US"/>
          </a:p>
        </p:txBody>
      </p:sp>
      <p:sp>
        <p:nvSpPr>
          <p:cNvPr id="3" name="Footer Placeholder 4"/>
          <p:cNvSpPr>
            <a:spLocks noGrp="1"/>
          </p:cNvSpPr>
          <p:nvPr>
            <p:ph type="ftr" sz="quarter" idx="11"/>
          </p:nvPr>
        </p:nvSpPr>
        <p:spPr>
          <a:xfrm>
            <a:off x="2266950" y="6332809"/>
            <a:ext cx="4419599" cy="363773"/>
          </a:xfrm>
        </p:spPr>
        <p:txBody>
          <a:bodyPr/>
          <a:lstStyle>
            <a:lvl1pPr>
              <a:defRPr/>
            </a:lvl1pPr>
          </a:lstStyle>
          <a:p>
            <a:pPr>
              <a:defRPr/>
            </a:pPr>
            <a:r>
              <a:rPr lang="vi-VN" smtClean="0"/>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pPr>
              <a:defRPr/>
            </a:pPr>
            <a:fld id="{DD031BC6-5C94-4CD4-B195-0CCA50D36433}" type="slidenum">
              <a:rPr lang="en-US"/>
              <a:pPr>
                <a:defRPr/>
              </a:pPr>
              <a:t>‹#›</a:t>
            </a:fld>
            <a:endParaRPr lang="en-US"/>
          </a:p>
        </p:txBody>
      </p:sp>
    </p:spTree>
    <p:extLst>
      <p:ext uri="{BB962C8B-B14F-4D97-AF65-F5344CB8AC3E}">
        <p14:creationId xmlns:p14="http://schemas.microsoft.com/office/powerpoint/2010/main" val="18173930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5295" y="272039"/>
            <a:ext cx="2995779" cy="1157746"/>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3560155" y="272040"/>
            <a:ext cx="5090451" cy="5831435"/>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5295" y="1429786"/>
            <a:ext cx="2995779" cy="4673689"/>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E86AB2-C284-4EF6-9A4F-ED7957A4238F}" type="datetime1">
              <a:rPr lang="en-US" smtClean="0"/>
              <a:t>2/22/2021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F0F41CBC-9904-4263-9153-B1006F3BD479}" type="slidenum">
              <a:rPr lang="en-US"/>
              <a:pPr>
                <a:defRPr/>
              </a:pPr>
              <a:t>‹#›</a:t>
            </a:fld>
            <a:endParaRPr lang="en-US"/>
          </a:p>
        </p:txBody>
      </p:sp>
    </p:spTree>
    <p:extLst>
      <p:ext uri="{BB962C8B-B14F-4D97-AF65-F5344CB8AC3E}">
        <p14:creationId xmlns:p14="http://schemas.microsoft.com/office/powerpoint/2010/main" val="39192078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4820" y="4782820"/>
            <a:ext cx="5463540" cy="564639"/>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1784820" y="610505"/>
            <a:ext cx="5463540" cy="4099560"/>
          </a:xfrm>
        </p:spPr>
        <p:txBody>
          <a:bodyPr rtlCol="0">
            <a:normAutofit/>
          </a:bodyPr>
          <a:lstStyle>
            <a:lvl1pPr marL="0" indent="0">
              <a:buNone/>
              <a:defRPr sz="3000"/>
            </a:lvl1pPr>
            <a:lvl2pPr marL="434660" indent="0">
              <a:buNone/>
              <a:defRPr sz="2700"/>
            </a:lvl2pPr>
            <a:lvl3pPr marL="869320" indent="0">
              <a:buNone/>
              <a:defRPr sz="2300"/>
            </a:lvl3pPr>
            <a:lvl4pPr marL="1303980" indent="0">
              <a:buNone/>
              <a:defRPr sz="1900"/>
            </a:lvl4pPr>
            <a:lvl5pPr marL="1738640" indent="0">
              <a:buNone/>
              <a:defRPr sz="1900"/>
            </a:lvl5pPr>
            <a:lvl6pPr marL="2173300" indent="0">
              <a:buNone/>
              <a:defRPr sz="1900"/>
            </a:lvl6pPr>
            <a:lvl7pPr marL="2607960" indent="0">
              <a:buNone/>
              <a:defRPr sz="1900"/>
            </a:lvl7pPr>
            <a:lvl8pPr marL="3042620" indent="0">
              <a:buNone/>
              <a:defRPr sz="1900"/>
            </a:lvl8pPr>
            <a:lvl9pPr marL="3477280" indent="0">
              <a:buNone/>
              <a:defRPr sz="1900"/>
            </a:lvl9pPr>
          </a:lstStyle>
          <a:p>
            <a:pPr lvl="0"/>
            <a:r>
              <a:rPr lang="en-US" noProof="0" smtClean="0"/>
              <a:t>Click icon to add picture</a:t>
            </a:r>
          </a:p>
        </p:txBody>
      </p:sp>
      <p:sp>
        <p:nvSpPr>
          <p:cNvPr id="4" name="Text Placeholder 3"/>
          <p:cNvSpPr>
            <a:spLocks noGrp="1"/>
          </p:cNvSpPr>
          <p:nvPr>
            <p:ph type="body" sz="half" idx="2"/>
          </p:nvPr>
        </p:nvSpPr>
        <p:spPr>
          <a:xfrm>
            <a:off x="1784820" y="5347459"/>
            <a:ext cx="5463540" cy="801881"/>
          </a:xfrm>
        </p:spPr>
        <p:txBody>
          <a:bodyPr/>
          <a:lstStyle>
            <a:lvl1pPr marL="0" indent="0">
              <a:buNone/>
              <a:defRPr sz="1300"/>
            </a:lvl1pPr>
            <a:lvl2pPr marL="434660" indent="0">
              <a:buNone/>
              <a:defRPr sz="1100"/>
            </a:lvl2pPr>
            <a:lvl3pPr marL="869320" indent="0">
              <a:buNone/>
              <a:defRPr sz="1000"/>
            </a:lvl3pPr>
            <a:lvl4pPr marL="1303980" indent="0">
              <a:buNone/>
              <a:defRPr sz="900"/>
            </a:lvl4pPr>
            <a:lvl5pPr marL="1738640" indent="0">
              <a:buNone/>
              <a:defRPr sz="900"/>
            </a:lvl5pPr>
            <a:lvl6pPr marL="2173300" indent="0">
              <a:buNone/>
              <a:defRPr sz="900"/>
            </a:lvl6pPr>
            <a:lvl7pPr marL="2607960" indent="0">
              <a:buNone/>
              <a:defRPr sz="900"/>
            </a:lvl7pPr>
            <a:lvl8pPr marL="3042620" indent="0">
              <a:buNone/>
              <a:defRPr sz="900"/>
            </a:lvl8pPr>
            <a:lvl9pPr marL="347728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5804870-CCD6-493C-85E3-BD11FD7C5F9E}" type="datetime1">
              <a:rPr lang="en-US" smtClean="0"/>
              <a:t>2/22/2021</a:t>
            </a:fld>
            <a:endParaRPr lang="en-US"/>
          </a:p>
        </p:txBody>
      </p:sp>
      <p:sp>
        <p:nvSpPr>
          <p:cNvPr id="6" name="Footer Placeholder 4"/>
          <p:cNvSpPr>
            <a:spLocks noGrp="1"/>
          </p:cNvSpPr>
          <p:nvPr>
            <p:ph type="ftr" sz="quarter" idx="11"/>
          </p:nvPr>
        </p:nvSpPr>
        <p:spPr/>
        <p:txBody>
          <a:bodyPr/>
          <a:lstStyle>
            <a:lvl1pPr>
              <a:defRPr/>
            </a:lvl1pPr>
          </a:lstStyle>
          <a:p>
            <a:pPr>
              <a:defRPr/>
            </a:pPr>
            <a:r>
              <a:rPr lang="vi-VN" smtClean="0"/>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pPr>
              <a:defRPr/>
            </a:pPr>
            <a:fld id="{E69F4961-C020-4071-8C36-0E057DC90EEA}" type="slidenum">
              <a:rPr lang="en-US"/>
              <a:pPr>
                <a:defRPr/>
              </a:pPr>
              <a:t>‹#›</a:t>
            </a:fld>
            <a:endParaRPr lang="en-US"/>
          </a:p>
        </p:txBody>
      </p:sp>
    </p:spTree>
    <p:extLst>
      <p:ext uri="{BB962C8B-B14F-4D97-AF65-F5344CB8AC3E}">
        <p14:creationId xmlns:p14="http://schemas.microsoft.com/office/powerpoint/2010/main" val="26562430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5295" y="273621"/>
            <a:ext cx="8195310" cy="1138767"/>
          </a:xfrm>
          <a:prstGeom prst="rect">
            <a:avLst/>
          </a:prstGeom>
          <a:noFill/>
          <a:ln w="9525">
            <a:noFill/>
            <a:miter lim="800000"/>
            <a:headEnd/>
            <a:tailEnd/>
          </a:ln>
        </p:spPr>
        <p:txBody>
          <a:bodyPr vert="horz" wrap="square" lIns="86932" tIns="43466" rIns="86932" bIns="43466"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5295" y="1594275"/>
            <a:ext cx="8195310" cy="4509200"/>
          </a:xfrm>
          <a:prstGeom prst="rect">
            <a:avLst/>
          </a:prstGeom>
          <a:noFill/>
          <a:ln w="9525">
            <a:noFill/>
            <a:miter lim="800000"/>
            <a:headEnd/>
            <a:tailEnd/>
          </a:ln>
        </p:spPr>
        <p:txBody>
          <a:bodyPr vert="horz" wrap="square" lIns="86932" tIns="43466" rIns="86932" bIns="4346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5295" y="6332809"/>
            <a:ext cx="2124710" cy="363773"/>
          </a:xfrm>
          <a:prstGeom prst="rect">
            <a:avLst/>
          </a:prstGeom>
        </p:spPr>
        <p:txBody>
          <a:bodyPr vert="horz" lIns="86932" tIns="43466" rIns="86932" bIns="43466" rtlCol="0" anchor="ctr"/>
          <a:lstStyle>
            <a:lvl1pPr algn="l">
              <a:defRPr sz="1100" smtClean="0">
                <a:solidFill>
                  <a:schemeClr val="tx1">
                    <a:tint val="75000"/>
                  </a:schemeClr>
                </a:solidFill>
                <a:latin typeface="Calibri" panose="020F0502020204030204" pitchFamily="34" charset="0"/>
              </a:defRPr>
            </a:lvl1pPr>
          </a:lstStyle>
          <a:p>
            <a:pPr>
              <a:defRPr/>
            </a:pPr>
            <a:fld id="{4AF1E1A2-F633-436F-AFDA-DE914AF68904}" type="datetime1">
              <a:rPr lang="en-US" smtClean="0"/>
              <a:t>2/22/2021</a:t>
            </a:fld>
            <a:endParaRPr lang="en-US" dirty="0"/>
          </a:p>
        </p:txBody>
      </p:sp>
      <p:sp>
        <p:nvSpPr>
          <p:cNvPr id="5" name="Footer Placeholder 4"/>
          <p:cNvSpPr>
            <a:spLocks noGrp="1"/>
          </p:cNvSpPr>
          <p:nvPr>
            <p:ph type="ftr" sz="quarter" idx="3"/>
          </p:nvPr>
        </p:nvSpPr>
        <p:spPr>
          <a:xfrm>
            <a:off x="2190750" y="6332809"/>
            <a:ext cx="4495799" cy="363773"/>
          </a:xfrm>
          <a:prstGeom prst="rect">
            <a:avLst/>
          </a:prstGeom>
        </p:spPr>
        <p:txBody>
          <a:bodyPr vert="horz" lIns="86932" tIns="43466" rIns="86932" bIns="43466" rtlCol="0" anchor="ctr"/>
          <a:lstStyle>
            <a:lvl1pPr algn="ctr">
              <a:defRPr sz="1100">
                <a:solidFill>
                  <a:schemeClr val="tx1">
                    <a:tint val="75000"/>
                  </a:schemeClr>
                </a:solidFill>
                <a:latin typeface="Calibri" panose="020F0502020204030204" pitchFamily="34" charset="0"/>
              </a:defRPr>
            </a:lvl1pPr>
          </a:lstStyle>
          <a:p>
            <a:pPr>
              <a:defRPr/>
            </a:pPr>
            <a:r>
              <a:rPr lang="vi-VN" smtClean="0"/>
              <a:t>Bộ môn Công nghệ phần mềm - Khoa CNTT - Trường ĐHCN - ĐHQGHN</a:t>
            </a:r>
            <a:endParaRPr lang="en-US" dirty="0"/>
          </a:p>
        </p:txBody>
      </p:sp>
      <p:sp>
        <p:nvSpPr>
          <p:cNvPr id="6" name="Slide Number Placeholder 5"/>
          <p:cNvSpPr>
            <a:spLocks noGrp="1"/>
          </p:cNvSpPr>
          <p:nvPr>
            <p:ph type="sldNum" sz="quarter" idx="4"/>
          </p:nvPr>
        </p:nvSpPr>
        <p:spPr>
          <a:xfrm>
            <a:off x="6525895" y="6332809"/>
            <a:ext cx="2124710" cy="363773"/>
          </a:xfrm>
          <a:prstGeom prst="rect">
            <a:avLst/>
          </a:prstGeom>
        </p:spPr>
        <p:txBody>
          <a:bodyPr vert="horz" lIns="86932" tIns="43466" rIns="86932" bIns="43466" rtlCol="0" anchor="ctr"/>
          <a:lstStyle>
            <a:lvl1pPr algn="r">
              <a:defRPr sz="1100" smtClean="0">
                <a:solidFill>
                  <a:schemeClr val="tx1">
                    <a:tint val="75000"/>
                  </a:schemeClr>
                </a:solidFill>
                <a:latin typeface="Calibri" panose="020F0502020204030204" pitchFamily="34" charset="0"/>
              </a:defRPr>
            </a:lvl1pPr>
          </a:lstStyle>
          <a:p>
            <a:pPr>
              <a:defRPr/>
            </a:pPr>
            <a:fld id="{DB8533C3-56C4-45CF-801B-3778A560EFB2}" type="slidenum">
              <a:rPr lang="en-US" smtClean="0"/>
              <a:pPr>
                <a:defRPr/>
              </a:pPr>
              <a:t>‹#›</a:t>
            </a:fld>
            <a:endParaRPr lang="en-US" dirty="0"/>
          </a:p>
        </p:txBody>
      </p:sp>
    </p:spTree>
    <p:extLst>
      <p:ext uri="{BB962C8B-B14F-4D97-AF65-F5344CB8AC3E}">
        <p14:creationId xmlns:p14="http://schemas.microsoft.com/office/powerpoint/2010/main" val="15316020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4660" algn="ctr" rtl="0" eaLnBrk="1" fontAlgn="base" hangingPunct="1">
        <a:spcBef>
          <a:spcPct val="0"/>
        </a:spcBef>
        <a:spcAft>
          <a:spcPct val="0"/>
        </a:spcAft>
        <a:defRPr sz="4200">
          <a:solidFill>
            <a:srgbClr val="B0105C"/>
          </a:solidFill>
          <a:latin typeface="Calibri" pitchFamily="34" charset="0"/>
        </a:defRPr>
      </a:lvl6pPr>
      <a:lvl7pPr marL="869320" algn="ctr" rtl="0" eaLnBrk="1" fontAlgn="base" hangingPunct="1">
        <a:spcBef>
          <a:spcPct val="0"/>
        </a:spcBef>
        <a:spcAft>
          <a:spcPct val="0"/>
        </a:spcAft>
        <a:defRPr sz="4200">
          <a:solidFill>
            <a:srgbClr val="B0105C"/>
          </a:solidFill>
          <a:latin typeface="Calibri" pitchFamily="34" charset="0"/>
        </a:defRPr>
      </a:lvl7pPr>
      <a:lvl8pPr marL="1303980" algn="ctr" rtl="0" eaLnBrk="1" fontAlgn="base" hangingPunct="1">
        <a:spcBef>
          <a:spcPct val="0"/>
        </a:spcBef>
        <a:spcAft>
          <a:spcPct val="0"/>
        </a:spcAft>
        <a:defRPr sz="4200">
          <a:solidFill>
            <a:srgbClr val="B0105C"/>
          </a:solidFill>
          <a:latin typeface="Calibri" pitchFamily="34" charset="0"/>
        </a:defRPr>
      </a:lvl8pPr>
      <a:lvl9pPr marL="1738640" algn="ctr" rtl="0" eaLnBrk="1" fontAlgn="base" hangingPunct="1">
        <a:spcBef>
          <a:spcPct val="0"/>
        </a:spcBef>
        <a:spcAft>
          <a:spcPct val="0"/>
        </a:spcAft>
        <a:defRPr sz="4200">
          <a:solidFill>
            <a:srgbClr val="B0105C"/>
          </a:solidFill>
          <a:latin typeface="Calibri" pitchFamily="34" charset="0"/>
        </a:defRPr>
      </a:lvl9pPr>
    </p:titleStyle>
    <p:bodyStyle>
      <a:lvl1pPr marL="325995" indent="-325995"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6323" indent="-271663"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86650" indent="-217330"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131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55970" indent="-217330"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063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2529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5995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94610" indent="-217330" algn="l" defTabSz="86932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69320" rtl="0" eaLnBrk="1" latinLnBrk="0" hangingPunct="1">
        <a:defRPr sz="1700" kern="1200">
          <a:solidFill>
            <a:schemeClr val="tx1"/>
          </a:solidFill>
          <a:latin typeface="+mn-lt"/>
          <a:ea typeface="+mn-ea"/>
          <a:cs typeface="+mn-cs"/>
        </a:defRPr>
      </a:lvl1pPr>
      <a:lvl2pPr marL="434660" algn="l" defTabSz="869320" rtl="0" eaLnBrk="1" latinLnBrk="0" hangingPunct="1">
        <a:defRPr sz="1700" kern="1200">
          <a:solidFill>
            <a:schemeClr val="tx1"/>
          </a:solidFill>
          <a:latin typeface="+mn-lt"/>
          <a:ea typeface="+mn-ea"/>
          <a:cs typeface="+mn-cs"/>
        </a:defRPr>
      </a:lvl2pPr>
      <a:lvl3pPr marL="869320" algn="l" defTabSz="869320" rtl="0" eaLnBrk="1" latinLnBrk="0" hangingPunct="1">
        <a:defRPr sz="1700" kern="1200">
          <a:solidFill>
            <a:schemeClr val="tx1"/>
          </a:solidFill>
          <a:latin typeface="+mn-lt"/>
          <a:ea typeface="+mn-ea"/>
          <a:cs typeface="+mn-cs"/>
        </a:defRPr>
      </a:lvl3pPr>
      <a:lvl4pPr marL="1303980" algn="l" defTabSz="869320" rtl="0" eaLnBrk="1" latinLnBrk="0" hangingPunct="1">
        <a:defRPr sz="1700" kern="1200">
          <a:solidFill>
            <a:schemeClr val="tx1"/>
          </a:solidFill>
          <a:latin typeface="+mn-lt"/>
          <a:ea typeface="+mn-ea"/>
          <a:cs typeface="+mn-cs"/>
        </a:defRPr>
      </a:lvl4pPr>
      <a:lvl5pPr marL="1738640" algn="l" defTabSz="869320" rtl="0" eaLnBrk="1" latinLnBrk="0" hangingPunct="1">
        <a:defRPr sz="1700" kern="1200">
          <a:solidFill>
            <a:schemeClr val="tx1"/>
          </a:solidFill>
          <a:latin typeface="+mn-lt"/>
          <a:ea typeface="+mn-ea"/>
          <a:cs typeface="+mn-cs"/>
        </a:defRPr>
      </a:lvl5pPr>
      <a:lvl6pPr marL="2173300" algn="l" defTabSz="869320" rtl="0" eaLnBrk="1" latinLnBrk="0" hangingPunct="1">
        <a:defRPr sz="1700" kern="1200">
          <a:solidFill>
            <a:schemeClr val="tx1"/>
          </a:solidFill>
          <a:latin typeface="+mn-lt"/>
          <a:ea typeface="+mn-ea"/>
          <a:cs typeface="+mn-cs"/>
        </a:defRPr>
      </a:lvl6pPr>
      <a:lvl7pPr marL="2607960" algn="l" defTabSz="869320" rtl="0" eaLnBrk="1" latinLnBrk="0" hangingPunct="1">
        <a:defRPr sz="1700" kern="1200">
          <a:solidFill>
            <a:schemeClr val="tx1"/>
          </a:solidFill>
          <a:latin typeface="+mn-lt"/>
          <a:ea typeface="+mn-ea"/>
          <a:cs typeface="+mn-cs"/>
        </a:defRPr>
      </a:lvl7pPr>
      <a:lvl8pPr marL="3042620" algn="l" defTabSz="869320" rtl="0" eaLnBrk="1" latinLnBrk="0" hangingPunct="1">
        <a:defRPr sz="1700" kern="1200">
          <a:solidFill>
            <a:schemeClr val="tx1"/>
          </a:solidFill>
          <a:latin typeface="+mn-lt"/>
          <a:ea typeface="+mn-ea"/>
          <a:cs typeface="+mn-cs"/>
        </a:defRPr>
      </a:lvl8pPr>
      <a:lvl9pPr marL="3477280" algn="l" defTabSz="86932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package" Target="../embeddings/Microsoft_Word_Document.docx"/></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package" Target="../embeddings/Microsoft_Word_Document1.docx"/></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2943" y="1597320"/>
            <a:ext cx="7740015" cy="1464580"/>
          </a:xfrm>
        </p:spPr>
        <p:txBody>
          <a:bodyPr/>
          <a:lstStyle/>
          <a:p>
            <a:r>
              <a:rPr lang="en-US" dirty="0" err="1" smtClean="0"/>
              <a:t>Công</a:t>
            </a:r>
            <a:r>
              <a:rPr lang="en-US" dirty="0" smtClean="0"/>
              <a:t> </a:t>
            </a:r>
            <a:r>
              <a:rPr lang="en-US" dirty="0" err="1" smtClean="0"/>
              <a:t>nghệ</a:t>
            </a:r>
            <a:r>
              <a:rPr lang="en-US" dirty="0" smtClean="0"/>
              <a:t> </a:t>
            </a:r>
            <a:r>
              <a:rPr lang="en-US" dirty="0" err="1" smtClean="0"/>
              <a:t>phần</a:t>
            </a:r>
            <a:r>
              <a:rPr lang="en-US" dirty="0" smtClean="0"/>
              <a:t> </a:t>
            </a:r>
            <a:r>
              <a:rPr lang="en-US" dirty="0" err="1" smtClean="0"/>
              <a:t>mềm</a:t>
            </a:r>
            <a:endParaRPr lang="en-GB" dirty="0"/>
          </a:p>
        </p:txBody>
      </p:sp>
      <p:sp>
        <p:nvSpPr>
          <p:cNvPr id="5" name="Subtitle 4"/>
          <p:cNvSpPr>
            <a:spLocks noGrp="1"/>
          </p:cNvSpPr>
          <p:nvPr>
            <p:ph type="subTitle" idx="1"/>
          </p:nvPr>
        </p:nvSpPr>
        <p:spPr>
          <a:xfrm>
            <a:off x="1365885" y="3346591"/>
            <a:ext cx="6374130" cy="1746109"/>
          </a:xfrm>
        </p:spPr>
        <p:txBody>
          <a:bodyPr/>
          <a:lstStyle/>
          <a:p>
            <a:r>
              <a:rPr lang="en-GB" dirty="0" err="1"/>
              <a:t>Bài</a:t>
            </a:r>
            <a:r>
              <a:rPr lang="en-GB" dirty="0"/>
              <a:t> 05: Thu </a:t>
            </a:r>
            <a:r>
              <a:rPr lang="en-GB" dirty="0" err="1"/>
              <a:t>thập</a:t>
            </a:r>
            <a:r>
              <a:rPr lang="en-GB" dirty="0"/>
              <a:t> </a:t>
            </a:r>
            <a:r>
              <a:rPr lang="en-GB" dirty="0" err="1"/>
              <a:t>và</a:t>
            </a:r>
            <a:r>
              <a:rPr lang="en-GB" dirty="0"/>
              <a:t> </a:t>
            </a:r>
            <a:r>
              <a:rPr lang="en-GB" dirty="0" err="1"/>
              <a:t>phân</a:t>
            </a:r>
            <a:r>
              <a:rPr lang="en-GB" dirty="0"/>
              <a:t> </a:t>
            </a:r>
            <a:r>
              <a:rPr lang="en-GB" dirty="0" err="1"/>
              <a:t>tích</a:t>
            </a:r>
            <a:r>
              <a:rPr lang="en-GB" dirty="0"/>
              <a:t> </a:t>
            </a:r>
            <a:r>
              <a:rPr lang="en-GB" dirty="0" err="1"/>
              <a:t>yêu</a:t>
            </a:r>
            <a:r>
              <a:rPr lang="en-GB" dirty="0"/>
              <a:t> </a:t>
            </a:r>
            <a:r>
              <a:rPr lang="en-GB" dirty="0" err="1"/>
              <a:t>cầu</a:t>
            </a:r>
            <a:r>
              <a:rPr lang="en-GB" dirty="0"/>
              <a:t/>
            </a:r>
            <a:br>
              <a:rPr lang="en-GB" dirty="0"/>
            </a:br>
            <a:r>
              <a:rPr lang="en-GB" dirty="0"/>
              <a:t>(</a:t>
            </a:r>
            <a:r>
              <a:rPr lang="en-GB" dirty="0" err="1"/>
              <a:t>phần</a:t>
            </a:r>
            <a:r>
              <a:rPr lang="en-GB" dirty="0"/>
              <a:t> 1)</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sp>
      <p:sp>
        <p:nvSpPr>
          <p:cNvPr id="91"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D212F4F-C660-4396-9519-6B9EABDFF29E}" type="slidenum">
              <a:rPr lang="en-US" sz="1100" spc="-1">
                <a:solidFill>
                  <a:srgbClr val="8B8B8B"/>
                </a:solidFill>
                <a:uFill>
                  <a:solidFill>
                    <a:srgbClr val="FFFFFF"/>
                  </a:solidFill>
                </a:uFill>
                <a:latin typeface="Calibri"/>
              </a:rPr>
              <a:pPr algn="r">
                <a:defRPr/>
              </a:pPr>
              <a:t>10</a:t>
            </a:fld>
            <a:endParaRPr lang="en-US" sz="1100" spc="-1">
              <a:solidFill>
                <a:srgbClr val="000000"/>
              </a:solidFill>
              <a:uFill>
                <a:solidFill>
                  <a:srgbClr val="FFFFFF"/>
                </a:solidFill>
              </a:uFill>
            </a:endParaRPr>
          </a:p>
        </p:txBody>
      </p:sp>
      <p:sp>
        <p:nvSpPr>
          <p:cNvPr id="5" name="CustomShape 2"/>
          <p:cNvSpPr/>
          <p:nvPr/>
        </p:nvSpPr>
        <p:spPr>
          <a:xfrm>
            <a:off x="249780" y="1746109"/>
            <a:ext cx="855259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108348">
              <a:spcBef>
                <a:spcPts val="1195"/>
              </a:spcBef>
              <a:buClr>
                <a:srgbClr val="000000"/>
              </a:buClr>
              <a:buSzPct val="45000"/>
              <a:defRPr/>
            </a:pPr>
            <a:r>
              <a:rPr lang="en-US" sz="3200" spc="-1" dirty="0" err="1">
                <a:solidFill>
                  <a:srgbClr val="000000"/>
                </a:solidFill>
                <a:uFill>
                  <a:solidFill>
                    <a:srgbClr val="FFFFFF"/>
                  </a:solidFill>
                </a:uFill>
                <a:latin typeface="Calibri"/>
              </a:rPr>
              <a:t>Hệ</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thống</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quản</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lý</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phòng</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khám</a:t>
            </a:r>
            <a:r>
              <a:rPr lang="en-US" sz="3200" spc="-1" dirty="0">
                <a:solidFill>
                  <a:srgbClr val="000000"/>
                </a:solidFill>
                <a:uFill>
                  <a:solidFill>
                    <a:srgbClr val="FFFFFF"/>
                  </a:solidFill>
                </a:uFill>
                <a:latin typeface="Calibri"/>
              </a:rPr>
              <a:t>:</a:t>
            </a:r>
            <a:endParaRPr lang="en-US" sz="3200" spc="-1" dirty="0">
              <a:solidFill>
                <a:srgbClr val="000000"/>
              </a:solidFill>
              <a:uFill>
                <a:solidFill>
                  <a:srgbClr val="FFFFFF"/>
                </a:solidFill>
              </a:uFill>
            </a:endParaRPr>
          </a:p>
          <a:p>
            <a:pPr marL="455371" indent="-316230">
              <a:lnSpc>
                <a:spcPct val="90000"/>
              </a:lnSpc>
              <a:spcBef>
                <a:spcPts val="1195"/>
              </a:spcBef>
              <a:buClr>
                <a:schemeClr val="hlink"/>
              </a:buClr>
              <a:buSzPct val="65000"/>
              <a:buFont typeface="Wingdings" pitchFamily="2" charset="2"/>
              <a:buChar char="¡"/>
              <a:defRPr/>
            </a:pPr>
            <a:r>
              <a:rPr lang="en-US" sz="2800" dirty="0" err="1"/>
              <a:t>Người</a:t>
            </a:r>
            <a:r>
              <a:rPr lang="en-US" sz="2800" dirty="0"/>
              <a:t> </a:t>
            </a:r>
            <a:r>
              <a:rPr lang="en-US" sz="2800" dirty="0" err="1"/>
              <a:t>dùng</a:t>
            </a:r>
            <a:r>
              <a:rPr lang="en-US" sz="2800" dirty="0"/>
              <a:t> </a:t>
            </a:r>
            <a:r>
              <a:rPr lang="en-US" sz="2800" dirty="0" err="1"/>
              <a:t>có</a:t>
            </a:r>
            <a:r>
              <a:rPr lang="en-US" sz="2800" dirty="0"/>
              <a:t> </a:t>
            </a:r>
            <a:r>
              <a:rPr lang="en-US" sz="2800" dirty="0" err="1"/>
              <a:t>thể</a:t>
            </a:r>
            <a:r>
              <a:rPr lang="en-US" sz="2800" dirty="0"/>
              <a:t> </a:t>
            </a:r>
            <a:r>
              <a:rPr lang="en-US" sz="2800" dirty="0" err="1"/>
              <a:t>tìm</a:t>
            </a:r>
            <a:r>
              <a:rPr lang="en-US" sz="2800" dirty="0"/>
              <a:t> </a:t>
            </a:r>
            <a:r>
              <a:rPr lang="en-US" sz="2800" dirty="0" err="1"/>
              <a:t>kiếm</a:t>
            </a:r>
            <a:r>
              <a:rPr lang="en-US" sz="2800" dirty="0"/>
              <a:t> </a:t>
            </a:r>
            <a:r>
              <a:rPr lang="en-US" sz="2800" dirty="0" err="1"/>
              <a:t>lịch</a:t>
            </a:r>
            <a:r>
              <a:rPr lang="en-US" sz="2800" dirty="0"/>
              <a:t> </a:t>
            </a:r>
            <a:r>
              <a:rPr lang="en-US" sz="2800" dirty="0" err="1"/>
              <a:t>hẹn</a:t>
            </a:r>
            <a:r>
              <a:rPr lang="en-US" sz="2800" dirty="0"/>
              <a:t> </a:t>
            </a:r>
            <a:r>
              <a:rPr lang="en-US" sz="2800" dirty="0" err="1"/>
              <a:t>khám</a:t>
            </a:r>
            <a:r>
              <a:rPr lang="en-US" sz="2800" dirty="0"/>
              <a:t> </a:t>
            </a:r>
            <a:r>
              <a:rPr lang="en-US" sz="2800" dirty="0" err="1"/>
              <a:t>của</a:t>
            </a:r>
            <a:r>
              <a:rPr lang="en-US" sz="2800" dirty="0"/>
              <a:t> </a:t>
            </a:r>
            <a:r>
              <a:rPr lang="en-US" sz="2800" dirty="0" err="1"/>
              <a:t>các</a:t>
            </a:r>
            <a:r>
              <a:rPr lang="en-US" sz="2800" dirty="0"/>
              <a:t> </a:t>
            </a:r>
            <a:r>
              <a:rPr lang="en-US" sz="2800" dirty="0" err="1"/>
              <a:t>phòng</a:t>
            </a:r>
            <a:r>
              <a:rPr lang="en-US" sz="2800" dirty="0"/>
              <a:t> </a:t>
            </a:r>
            <a:r>
              <a:rPr lang="en-US" sz="2800" dirty="0" err="1"/>
              <a:t>khám</a:t>
            </a:r>
            <a:r>
              <a:rPr lang="en-US" sz="2800" dirty="0"/>
              <a:t>.</a:t>
            </a:r>
          </a:p>
          <a:p>
            <a:pPr marL="455371" indent="-316230">
              <a:lnSpc>
                <a:spcPct val="90000"/>
              </a:lnSpc>
              <a:spcBef>
                <a:spcPts val="1195"/>
              </a:spcBef>
              <a:buClr>
                <a:schemeClr val="hlink"/>
              </a:buClr>
              <a:buSzPct val="65000"/>
              <a:buFont typeface="Wingdings" pitchFamily="2" charset="2"/>
              <a:buChar char="¡"/>
              <a:defRPr/>
            </a:pPr>
            <a:r>
              <a:rPr lang="en-US" sz="2800" dirty="0" err="1"/>
              <a:t>Hệ</a:t>
            </a:r>
            <a:r>
              <a:rPr lang="en-US" sz="2800" dirty="0"/>
              <a:t> </a:t>
            </a:r>
            <a:r>
              <a:rPr lang="en-US" sz="2800" dirty="0" err="1"/>
              <a:t>thống</a:t>
            </a:r>
            <a:r>
              <a:rPr lang="en-US" sz="2800" dirty="0"/>
              <a:t> </a:t>
            </a:r>
            <a:r>
              <a:rPr lang="en-US" sz="2800" dirty="0" err="1"/>
              <a:t>cho</a:t>
            </a:r>
            <a:r>
              <a:rPr lang="en-US" sz="2800" dirty="0"/>
              <a:t> </a:t>
            </a:r>
            <a:r>
              <a:rPr lang="en-US" sz="2800" dirty="0" err="1"/>
              <a:t>phép</a:t>
            </a:r>
            <a:r>
              <a:rPr lang="en-US" sz="2800" dirty="0"/>
              <a:t> </a:t>
            </a:r>
            <a:r>
              <a:rPr lang="en-US" sz="2800" dirty="0" err="1"/>
              <a:t>tạo</a:t>
            </a:r>
            <a:r>
              <a:rPr lang="en-US" sz="2800" dirty="0"/>
              <a:t> </a:t>
            </a:r>
            <a:r>
              <a:rPr lang="en-US" sz="2800" dirty="0" err="1"/>
              <a:t>ra</a:t>
            </a:r>
            <a:r>
              <a:rPr lang="en-US" sz="2800" dirty="0"/>
              <a:t> </a:t>
            </a:r>
            <a:r>
              <a:rPr lang="en-US" sz="2800" dirty="0" err="1"/>
              <a:t>danh</a:t>
            </a:r>
            <a:r>
              <a:rPr lang="en-US" sz="2800" dirty="0"/>
              <a:t> </a:t>
            </a:r>
            <a:r>
              <a:rPr lang="en-US" sz="2800" dirty="0" err="1"/>
              <a:t>sách</a:t>
            </a:r>
            <a:r>
              <a:rPr lang="en-US" sz="2800" dirty="0"/>
              <a:t> </a:t>
            </a:r>
            <a:r>
              <a:rPr lang="en-US" sz="2800" dirty="0" err="1"/>
              <a:t>bệnh</a:t>
            </a:r>
            <a:r>
              <a:rPr lang="en-US" sz="2800" dirty="0"/>
              <a:t> </a:t>
            </a:r>
            <a:r>
              <a:rPr lang="en-US" sz="2800" dirty="0" err="1"/>
              <a:t>nhân</a:t>
            </a:r>
            <a:r>
              <a:rPr lang="en-US" sz="2800" dirty="0"/>
              <a:t> </a:t>
            </a:r>
            <a:r>
              <a:rPr lang="en-US" sz="2800" dirty="0" err="1"/>
              <a:t>có</a:t>
            </a:r>
            <a:r>
              <a:rPr lang="en-US" sz="2800" dirty="0"/>
              <a:t> </a:t>
            </a:r>
            <a:r>
              <a:rPr lang="en-US" sz="2800" dirty="0" err="1"/>
              <a:t>lịch</a:t>
            </a:r>
            <a:r>
              <a:rPr lang="en-US" sz="2800" dirty="0"/>
              <a:t> </a:t>
            </a:r>
            <a:r>
              <a:rPr lang="en-US" sz="2800" dirty="0" err="1"/>
              <a:t>khám</a:t>
            </a:r>
            <a:r>
              <a:rPr lang="en-US" sz="2800" dirty="0"/>
              <a:t> </a:t>
            </a:r>
            <a:r>
              <a:rPr lang="en-US" sz="2800" dirty="0" err="1"/>
              <a:t>tại</a:t>
            </a:r>
            <a:r>
              <a:rPr lang="en-US" sz="2800" dirty="0"/>
              <a:t> </a:t>
            </a:r>
            <a:r>
              <a:rPr lang="en-US" sz="2800" dirty="0" err="1"/>
              <a:t>mỗi</a:t>
            </a:r>
            <a:r>
              <a:rPr lang="en-US" sz="2800" dirty="0"/>
              <a:t> </a:t>
            </a:r>
            <a:r>
              <a:rPr lang="en-US" sz="2800" dirty="0" err="1"/>
              <a:t>phòng</a:t>
            </a:r>
            <a:r>
              <a:rPr lang="en-US" sz="2800" dirty="0"/>
              <a:t> </a:t>
            </a:r>
            <a:r>
              <a:rPr lang="en-US" sz="2800" dirty="0" err="1"/>
              <a:t>khám</a:t>
            </a:r>
            <a:r>
              <a:rPr lang="en-US" sz="2800" dirty="0"/>
              <a:t>.</a:t>
            </a:r>
          </a:p>
          <a:p>
            <a:pPr marL="455371" indent="-316230">
              <a:lnSpc>
                <a:spcPct val="90000"/>
              </a:lnSpc>
              <a:spcBef>
                <a:spcPts val="1195"/>
              </a:spcBef>
              <a:buClr>
                <a:schemeClr val="hlink"/>
              </a:buClr>
              <a:buSzPct val="65000"/>
              <a:buFont typeface="Wingdings" pitchFamily="2" charset="2"/>
              <a:buChar char="¡"/>
              <a:defRPr/>
            </a:pPr>
            <a:r>
              <a:rPr lang="en-US" sz="2800" dirty="0" err="1"/>
              <a:t>Mỗi</a:t>
            </a:r>
            <a:r>
              <a:rPr lang="en-US" sz="2800" dirty="0"/>
              <a:t> </a:t>
            </a:r>
            <a:r>
              <a:rPr lang="en-US" sz="2800" dirty="0" err="1"/>
              <a:t>nhân</a:t>
            </a:r>
            <a:r>
              <a:rPr lang="en-US" sz="2800" dirty="0"/>
              <a:t> </a:t>
            </a:r>
            <a:r>
              <a:rPr lang="en-US" sz="2800" dirty="0" err="1"/>
              <a:t>viên</a:t>
            </a:r>
            <a:r>
              <a:rPr lang="en-US" sz="2800" dirty="0"/>
              <a:t> </a:t>
            </a:r>
            <a:r>
              <a:rPr lang="en-US" sz="2800" dirty="0" err="1"/>
              <a:t>phòng</a:t>
            </a:r>
            <a:r>
              <a:rPr lang="en-US" sz="2800" dirty="0"/>
              <a:t> </a:t>
            </a:r>
            <a:r>
              <a:rPr lang="en-US" sz="2800" dirty="0" err="1"/>
              <a:t>khám</a:t>
            </a:r>
            <a:r>
              <a:rPr lang="en-US" sz="2800" dirty="0"/>
              <a:t> </a:t>
            </a:r>
            <a:r>
              <a:rPr lang="en-US" sz="2800" dirty="0" err="1"/>
              <a:t>được</a:t>
            </a:r>
            <a:r>
              <a:rPr lang="en-US" sz="2800" dirty="0"/>
              <a:t> </a:t>
            </a:r>
            <a:r>
              <a:rPr lang="en-US" sz="2800" dirty="0" err="1"/>
              <a:t>hệ</a:t>
            </a:r>
            <a:r>
              <a:rPr lang="en-US" sz="2800" dirty="0"/>
              <a:t> </a:t>
            </a:r>
            <a:r>
              <a:rPr lang="en-US" sz="2800" dirty="0" err="1"/>
              <a:t>thống</a:t>
            </a:r>
            <a:r>
              <a:rPr lang="en-US" sz="2800" dirty="0"/>
              <a:t> </a:t>
            </a:r>
            <a:r>
              <a:rPr lang="en-US" sz="2800" dirty="0" err="1"/>
              <a:t>định</a:t>
            </a:r>
            <a:r>
              <a:rPr lang="en-US" sz="2800" dirty="0"/>
              <a:t> </a:t>
            </a:r>
            <a:r>
              <a:rPr lang="en-US" sz="2800" dirty="0" err="1"/>
              <a:t>danh</a:t>
            </a:r>
            <a:r>
              <a:rPr lang="en-US" sz="2800" dirty="0"/>
              <a:t> </a:t>
            </a:r>
            <a:r>
              <a:rPr lang="en-US" sz="2800" dirty="0" err="1"/>
              <a:t>thông</a:t>
            </a:r>
            <a:r>
              <a:rPr lang="en-US" sz="2800" dirty="0"/>
              <a:t> qua </a:t>
            </a:r>
            <a:r>
              <a:rPr lang="en-US" sz="2800" dirty="0" err="1"/>
              <a:t>mã</a:t>
            </a:r>
            <a:r>
              <a:rPr lang="en-US" sz="2800" dirty="0"/>
              <a:t> </a:t>
            </a:r>
            <a:r>
              <a:rPr lang="en-US" sz="2800" dirty="0" err="1"/>
              <a:t>nhân</a:t>
            </a:r>
            <a:r>
              <a:rPr lang="en-US" sz="2800" dirty="0"/>
              <a:t> </a:t>
            </a:r>
            <a:r>
              <a:rPr lang="en-US" sz="2800" dirty="0" err="1"/>
              <a:t>viên</a:t>
            </a:r>
            <a:r>
              <a:rPr lang="en-US" sz="2800" dirty="0"/>
              <a:t> </a:t>
            </a:r>
            <a:r>
              <a:rPr lang="en-US" sz="2800" dirty="0" err="1"/>
              <a:t>gồm</a:t>
            </a:r>
            <a:r>
              <a:rPr lang="en-US" sz="2800" dirty="0"/>
              <a:t> 8 </a:t>
            </a:r>
            <a:r>
              <a:rPr lang="en-US" sz="2800" dirty="0" err="1"/>
              <a:t>ký</a:t>
            </a:r>
            <a:r>
              <a:rPr lang="en-US" sz="2800" dirty="0"/>
              <a:t> </a:t>
            </a:r>
            <a:r>
              <a:rPr lang="en-US" sz="2800" dirty="0" err="1"/>
              <a:t>tự</a:t>
            </a:r>
            <a:r>
              <a:rPr lang="en-US" sz="2800" dirty="0"/>
              <a:t>.</a:t>
            </a:r>
            <a:endParaRPr lang="en-US" sz="3200" spc="-1" dirty="0">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Ví</a:t>
            </a:r>
            <a:r>
              <a:rPr lang="en-US" sz="4400" spc="-1" dirty="0">
                <a:uFill>
                  <a:solidFill>
                    <a:srgbClr val="FFFFFF"/>
                  </a:solidFill>
                </a:uFill>
              </a:rPr>
              <a:t> </a:t>
            </a:r>
            <a:r>
              <a:rPr lang="en-US" sz="4400" spc="-1" dirty="0" err="1">
                <a:uFill>
                  <a:solidFill>
                    <a:srgbClr val="FFFFFF"/>
                  </a:solidFill>
                </a:uFill>
              </a:rPr>
              <a:t>dụ</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a:t>
            </a:r>
            <a:r>
              <a:rPr lang="en-US" sz="4400" spc="-1" dirty="0" err="1">
                <a:uFill>
                  <a:solidFill>
                    <a:srgbClr val="FFFFFF"/>
                  </a:solidFill>
                </a:uFill>
              </a:rPr>
              <a:t>chức</a:t>
            </a:r>
            <a:r>
              <a:rPr lang="en-US" sz="4400" spc="-1" dirty="0">
                <a:uFill>
                  <a:solidFill>
                    <a:srgbClr val="FFFFFF"/>
                  </a:solidFill>
                </a:uFill>
              </a:rPr>
              <a:t> </a:t>
            </a:r>
            <a:r>
              <a:rPr lang="en-US" sz="4400" spc="-1" dirty="0" err="1" smtClean="0">
                <a:uFill>
                  <a:solidFill>
                    <a:srgbClr val="FFFFFF"/>
                  </a:solidFill>
                </a:uFill>
              </a:rPr>
              <a:t>năng</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10</a:t>
            </a:fld>
            <a:endParaRPr lang="en-US"/>
          </a:p>
        </p:txBody>
      </p:sp>
    </p:spTree>
    <p:extLst>
      <p:ext uri="{BB962C8B-B14F-4D97-AF65-F5344CB8AC3E}">
        <p14:creationId xmlns:p14="http://schemas.microsoft.com/office/powerpoint/2010/main" val="18282106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Xác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định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chẳng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độ</a:t>
            </a:r>
            <a:r>
              <a:rPr lang="en-US" sz="3000" spc="-1" dirty="0">
                <a:solidFill>
                  <a:srgbClr val="000000"/>
                </a:solidFill>
                <a:uFill>
                  <a:solidFill>
                    <a:srgbClr val="FFFFFF"/>
                  </a:solidFill>
                </a:uFill>
              </a:rPr>
              <a:t> tin </a:t>
            </a:r>
            <a:r>
              <a:rPr lang="en-US" sz="3000" spc="-1" dirty="0" err="1">
                <a:solidFill>
                  <a:srgbClr val="000000"/>
                </a:solidFill>
                <a:uFill>
                  <a:solidFill>
                    <a:srgbClr val="FFFFFF"/>
                  </a:solidFill>
                </a:uFill>
              </a:rPr>
              <a:t>cậy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gian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hồi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lưu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trữ</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triển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như</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ngôn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ngữ</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lập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phương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cụ</a:t>
            </a:r>
            <a:r>
              <a:rPr lang="en-US" sz="3000" spc="-1" dirty="0">
                <a:solidFill>
                  <a:srgbClr val="000000"/>
                </a:solidFill>
                <a:uFill>
                  <a:solidFill>
                    <a:srgbClr val="FFFFFF"/>
                  </a:solidFill>
                </a:uFill>
              </a:rPr>
              <a:t> …</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phi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đôi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quan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trọng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Đôi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nếu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chúng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thỏa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sẽ</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trở</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thành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dụng</a:t>
            </a:r>
            <a:r>
              <a:rPr lang="en-US" sz="3000" spc="-1" dirty="0">
                <a:solidFill>
                  <a:srgbClr val="000000"/>
                </a:solidFill>
                <a:uFill>
                  <a:solidFill>
                    <a:srgbClr val="FFFFFF"/>
                  </a:solidFill>
                </a:uFill>
              </a:rPr>
              <a:t>.</a:t>
            </a:r>
          </a:p>
        </p:txBody>
      </p:sp>
      <p:sp>
        <p:nvSpPr>
          <p:cNvPr id="106"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B6B2230-BDC6-4031-AF1F-6857A89B52A9}" type="slidenum">
              <a:rPr lang="en-US" sz="1100" spc="-1">
                <a:solidFill>
                  <a:srgbClr val="8B8B8B"/>
                </a:solidFill>
                <a:uFill>
                  <a:solidFill>
                    <a:srgbClr val="FFFFFF"/>
                  </a:solidFill>
                </a:uFill>
                <a:latin typeface="Calibri"/>
              </a:rPr>
              <a:pPr algn="r">
                <a:defRPr/>
              </a:pPr>
              <a:t>11</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phi </a:t>
            </a:r>
            <a:r>
              <a:rPr lang="en-US" sz="4400" spc="-1" dirty="0" err="1">
                <a:uFill>
                  <a:solidFill>
                    <a:srgbClr val="FFFFFF"/>
                  </a:solidFill>
                </a:uFill>
              </a:rPr>
              <a:t>chức</a:t>
            </a:r>
            <a:r>
              <a:rPr lang="en-US" sz="4400" spc="-1" dirty="0">
                <a:uFill>
                  <a:solidFill>
                    <a:srgbClr val="FFFFFF"/>
                  </a:solidFill>
                </a:uFill>
              </a:rPr>
              <a:t> </a:t>
            </a:r>
            <a:r>
              <a:rPr lang="en-US" sz="4400" spc="-1" dirty="0" err="1" smtClean="0">
                <a:uFill>
                  <a:solidFill>
                    <a:srgbClr val="FFFFFF"/>
                  </a:solidFill>
                </a:uFill>
              </a:rPr>
              <a:t>năng</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11</a:t>
            </a:fld>
            <a:endParaRPr lang="en-US"/>
          </a:p>
        </p:txBody>
      </p:sp>
    </p:spTree>
    <p:extLst>
      <p:ext uri="{BB962C8B-B14F-4D97-AF65-F5344CB8AC3E}">
        <p14:creationId xmlns:p14="http://schemas.microsoft.com/office/powerpoint/2010/main" val="25185863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2"/>
          <p:cNvSpPr/>
          <p:nvPr/>
        </p:nvSpPr>
        <p:spPr>
          <a:xfrm>
            <a:off x="393641" y="1545178"/>
            <a:ext cx="8650605" cy="4842922"/>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a:lnSpc>
                <a:spcPct val="90000"/>
              </a:lnSpc>
              <a:spcBef>
                <a:spcPts val="1195"/>
              </a:spcBef>
              <a:buClr>
                <a:schemeClr val="accent1"/>
              </a:buClr>
              <a:buSzPct val="70000"/>
              <a:defRPr/>
            </a:pPr>
            <a:r>
              <a:rPr lang="en-US" sz="2800" dirty="0" err="1"/>
              <a:t>Hệ</a:t>
            </a:r>
            <a:r>
              <a:rPr lang="en-US" sz="2800" dirty="0"/>
              <a:t> </a:t>
            </a:r>
            <a:r>
              <a:rPr lang="en-US" sz="2800" dirty="0" err="1" smtClean="0"/>
              <a:t>thống</a:t>
            </a:r>
            <a:r>
              <a:rPr lang="en-US" sz="2800" dirty="0" smtClean="0"/>
              <a:t> </a:t>
            </a:r>
            <a:r>
              <a:rPr lang="en-US" sz="2800" dirty="0" err="1" smtClean="0"/>
              <a:t>quản</a:t>
            </a:r>
            <a:r>
              <a:rPr lang="en-US" sz="2800" dirty="0" smtClean="0"/>
              <a:t> </a:t>
            </a:r>
            <a:r>
              <a:rPr lang="en-US" sz="2800" dirty="0" err="1"/>
              <a:t>lý</a:t>
            </a:r>
            <a:r>
              <a:rPr lang="en-US" sz="2800" dirty="0"/>
              <a:t> </a:t>
            </a:r>
            <a:r>
              <a:rPr lang="en-US" sz="2800" dirty="0" err="1"/>
              <a:t>phòng</a:t>
            </a:r>
            <a:r>
              <a:rPr lang="en-US" sz="2800" dirty="0"/>
              <a:t> </a:t>
            </a:r>
            <a:r>
              <a:rPr lang="en-US" sz="2800" dirty="0" err="1"/>
              <a:t>khám</a:t>
            </a:r>
            <a:r>
              <a:rPr lang="en-US" sz="2800" dirty="0"/>
              <a:t> </a:t>
            </a:r>
          </a:p>
          <a:p>
            <a:pPr marL="461696" indent="-461696">
              <a:lnSpc>
                <a:spcPct val="90000"/>
              </a:lnSpc>
              <a:spcBef>
                <a:spcPts val="1195"/>
              </a:spcBef>
              <a:buClr>
                <a:schemeClr val="accent1"/>
              </a:buClr>
              <a:buSzPct val="70000"/>
              <a:buFont typeface="Wingdings" pitchFamily="2" charset="2"/>
              <a:buChar char="n"/>
              <a:defRPr/>
            </a:pPr>
            <a:r>
              <a:rPr lang="en-US" sz="2800" dirty="0" err="1"/>
              <a:t>Hệ</a:t>
            </a:r>
            <a:r>
              <a:rPr lang="en-US" sz="2800" dirty="0"/>
              <a:t> </a:t>
            </a:r>
            <a:r>
              <a:rPr lang="en-US" sz="2800" dirty="0" err="1"/>
              <a:t>thống</a:t>
            </a:r>
            <a:r>
              <a:rPr lang="en-US" sz="2800" dirty="0"/>
              <a:t> </a:t>
            </a:r>
            <a:r>
              <a:rPr lang="en-US" sz="2800" dirty="0" err="1"/>
              <a:t>luôn</a:t>
            </a:r>
            <a:r>
              <a:rPr lang="en-US" sz="2800" dirty="0"/>
              <a:t> ở </a:t>
            </a:r>
            <a:r>
              <a:rPr lang="en-US" sz="2800" dirty="0" err="1"/>
              <a:t>trạng</a:t>
            </a:r>
            <a:r>
              <a:rPr lang="en-US" sz="2800" dirty="0"/>
              <a:t> </a:t>
            </a:r>
            <a:r>
              <a:rPr lang="en-US" sz="2800" dirty="0" err="1"/>
              <a:t>thái</a:t>
            </a:r>
            <a:r>
              <a:rPr lang="en-US" sz="2800" dirty="0"/>
              <a:t> </a:t>
            </a:r>
            <a:r>
              <a:rPr lang="en-US" sz="2800" dirty="0" err="1"/>
              <a:t>sẵn</a:t>
            </a:r>
            <a:r>
              <a:rPr lang="en-US" sz="2800" dirty="0"/>
              <a:t> </a:t>
            </a:r>
            <a:r>
              <a:rPr lang="en-US" sz="2800" dirty="0" err="1"/>
              <a:t>sàng</a:t>
            </a:r>
            <a:r>
              <a:rPr lang="en-US" sz="2800" dirty="0"/>
              <a:t> </a:t>
            </a:r>
            <a:r>
              <a:rPr lang="en-US" sz="2800" dirty="0" err="1"/>
              <a:t>phục</a:t>
            </a:r>
            <a:r>
              <a:rPr lang="en-US" sz="2800" dirty="0"/>
              <a:t> </a:t>
            </a:r>
            <a:r>
              <a:rPr lang="en-US" sz="2800" dirty="0" err="1"/>
              <a:t>vụ</a:t>
            </a:r>
            <a:r>
              <a:rPr lang="en-US" sz="2800" dirty="0"/>
              <a:t> </a:t>
            </a:r>
            <a:r>
              <a:rPr lang="en-US" sz="2800" dirty="0" err="1"/>
              <a:t>trong</a:t>
            </a:r>
            <a:r>
              <a:rPr lang="en-US" sz="2800" dirty="0"/>
              <a:t> </a:t>
            </a:r>
            <a:r>
              <a:rPr lang="en-US" sz="2800" dirty="0" err="1"/>
              <a:t>giờ</a:t>
            </a:r>
            <a:r>
              <a:rPr lang="en-US" sz="2800" dirty="0"/>
              <a:t> </a:t>
            </a:r>
            <a:r>
              <a:rPr lang="en-US" sz="2800" dirty="0" err="1"/>
              <a:t>hành</a:t>
            </a:r>
            <a:r>
              <a:rPr lang="en-US" sz="2800" dirty="0"/>
              <a:t> </a:t>
            </a:r>
            <a:r>
              <a:rPr lang="en-US" sz="2800" dirty="0" err="1"/>
              <a:t>chính</a:t>
            </a:r>
            <a:r>
              <a:rPr lang="en-US" sz="2800" dirty="0"/>
              <a:t> (8h30-17h30) </a:t>
            </a:r>
            <a:r>
              <a:rPr lang="en-US" sz="2800" dirty="0" err="1"/>
              <a:t>từ</a:t>
            </a:r>
            <a:r>
              <a:rPr lang="en-US" sz="2800" dirty="0"/>
              <a:t> </a:t>
            </a:r>
            <a:r>
              <a:rPr lang="en-US" sz="2800" dirty="0" err="1"/>
              <a:t>thứ</a:t>
            </a:r>
            <a:r>
              <a:rPr lang="en-US" sz="2800" dirty="0"/>
              <a:t> 2 </a:t>
            </a:r>
            <a:r>
              <a:rPr lang="en-US" sz="2800" dirty="0" err="1"/>
              <a:t>đến</a:t>
            </a:r>
            <a:r>
              <a:rPr lang="en-US" sz="2800" dirty="0"/>
              <a:t> </a:t>
            </a:r>
            <a:r>
              <a:rPr lang="en-US" sz="2800" dirty="0" err="1"/>
              <a:t>thứ</a:t>
            </a:r>
            <a:r>
              <a:rPr lang="en-US" sz="2800" dirty="0"/>
              <a:t> 6 </a:t>
            </a:r>
            <a:r>
              <a:rPr lang="en-US" sz="2800" dirty="0" err="1"/>
              <a:t>hàng</a:t>
            </a:r>
            <a:r>
              <a:rPr lang="en-US" sz="2800" dirty="0"/>
              <a:t> </a:t>
            </a:r>
            <a:r>
              <a:rPr lang="en-US" sz="2800" dirty="0" err="1"/>
              <a:t>tuần</a:t>
            </a:r>
            <a:r>
              <a:rPr lang="en-US" sz="2800" dirty="0"/>
              <a:t>. </a:t>
            </a:r>
            <a:r>
              <a:rPr lang="en-US" sz="2800" dirty="0" err="1"/>
              <a:t>Trong</a:t>
            </a:r>
            <a:r>
              <a:rPr lang="en-US" sz="2800" dirty="0"/>
              <a:t> </a:t>
            </a:r>
            <a:r>
              <a:rPr lang="en-US" sz="2800" dirty="0" err="1"/>
              <a:t>khoảng</a:t>
            </a:r>
            <a:r>
              <a:rPr lang="en-US" sz="2800" dirty="0"/>
              <a:t> </a:t>
            </a:r>
            <a:r>
              <a:rPr lang="en-US" sz="2800" dirty="0" err="1"/>
              <a:t>thời</a:t>
            </a:r>
            <a:r>
              <a:rPr lang="en-US" sz="2800" dirty="0"/>
              <a:t> </a:t>
            </a:r>
            <a:r>
              <a:rPr lang="en-US" sz="2800" dirty="0" err="1"/>
              <a:t>gian</a:t>
            </a:r>
            <a:r>
              <a:rPr lang="en-US" sz="2800" dirty="0"/>
              <a:t> </a:t>
            </a:r>
            <a:r>
              <a:rPr lang="en-US" sz="2800" dirty="0" err="1"/>
              <a:t>đó</a:t>
            </a:r>
            <a:r>
              <a:rPr lang="en-US" sz="2800" dirty="0"/>
              <a:t>, </a:t>
            </a:r>
            <a:r>
              <a:rPr lang="en-US" sz="2800" dirty="0" err="1"/>
              <a:t>hệ</a:t>
            </a:r>
            <a:r>
              <a:rPr lang="en-US" sz="2800" dirty="0"/>
              <a:t> </a:t>
            </a:r>
            <a:r>
              <a:rPr lang="en-US" sz="2800" dirty="0" err="1"/>
              <a:t>thống</a:t>
            </a:r>
            <a:r>
              <a:rPr lang="en-US" sz="2800" dirty="0"/>
              <a:t> </a:t>
            </a:r>
            <a:r>
              <a:rPr lang="en-US" sz="2800" dirty="0" err="1"/>
              <a:t>chỉ</a:t>
            </a:r>
            <a:r>
              <a:rPr lang="en-US" sz="2800" dirty="0"/>
              <a:t> </a:t>
            </a:r>
            <a:r>
              <a:rPr lang="en-US" sz="2800" dirty="0" err="1"/>
              <a:t>được</a:t>
            </a:r>
            <a:r>
              <a:rPr lang="en-US" sz="2800" dirty="0"/>
              <a:t> </a:t>
            </a:r>
            <a:r>
              <a:rPr lang="en-US" sz="2800" dirty="0" err="1"/>
              <a:t>ngừng</a:t>
            </a:r>
            <a:r>
              <a:rPr lang="en-US" sz="2800" dirty="0"/>
              <a:t> </a:t>
            </a:r>
            <a:r>
              <a:rPr lang="en-US" sz="2800" dirty="0" err="1"/>
              <a:t>phục</a:t>
            </a:r>
            <a:r>
              <a:rPr lang="en-US" sz="2800" dirty="0"/>
              <a:t> </a:t>
            </a:r>
            <a:r>
              <a:rPr lang="en-US" sz="2800" dirty="0" err="1"/>
              <a:t>vụ</a:t>
            </a:r>
            <a:r>
              <a:rPr lang="en-US" sz="2800" dirty="0"/>
              <a:t> </a:t>
            </a:r>
            <a:r>
              <a:rPr lang="en-US" sz="2800" dirty="0" err="1"/>
              <a:t>không</a:t>
            </a:r>
            <a:r>
              <a:rPr lang="en-US" sz="2800" dirty="0"/>
              <a:t> </a:t>
            </a:r>
            <a:r>
              <a:rPr lang="en-US" sz="2800" dirty="0" err="1"/>
              <a:t>quá</a:t>
            </a:r>
            <a:r>
              <a:rPr lang="en-US" sz="2800" dirty="0"/>
              <a:t> 5 </a:t>
            </a:r>
            <a:r>
              <a:rPr lang="en-US" sz="2800" dirty="0" err="1"/>
              <a:t>giây</a:t>
            </a:r>
            <a:r>
              <a:rPr lang="en-US" sz="2800" dirty="0"/>
              <a:t> </a:t>
            </a:r>
            <a:r>
              <a:rPr lang="en-US" sz="2800" dirty="0" err="1"/>
              <a:t>trong</a:t>
            </a:r>
            <a:r>
              <a:rPr lang="en-US" sz="2800" dirty="0"/>
              <a:t> </a:t>
            </a:r>
            <a:r>
              <a:rPr lang="en-US" sz="2800" dirty="0" err="1"/>
              <a:t>một</a:t>
            </a:r>
            <a:r>
              <a:rPr lang="en-US" sz="2800" dirty="0"/>
              <a:t> </a:t>
            </a:r>
            <a:r>
              <a:rPr lang="en-US" sz="2800" dirty="0" err="1"/>
              <a:t>ngày</a:t>
            </a:r>
            <a:r>
              <a:rPr lang="en-US" sz="2800" dirty="0"/>
              <a:t>.</a:t>
            </a:r>
          </a:p>
          <a:p>
            <a:pPr marL="461696" indent="-461696">
              <a:lnSpc>
                <a:spcPct val="90000"/>
              </a:lnSpc>
              <a:spcBef>
                <a:spcPts val="1195"/>
              </a:spcBef>
              <a:buClr>
                <a:schemeClr val="accent1"/>
              </a:buClr>
              <a:buSzPct val="70000"/>
              <a:buFont typeface="Wingdings" pitchFamily="2" charset="2"/>
              <a:buChar char="n"/>
              <a:defRPr/>
            </a:pPr>
            <a:r>
              <a:rPr lang="en-US" sz="2800" dirty="0" err="1"/>
              <a:t>Người</a:t>
            </a:r>
            <a:r>
              <a:rPr lang="en-US" sz="2800" dirty="0"/>
              <a:t> </a:t>
            </a:r>
            <a:r>
              <a:rPr lang="en-US" sz="2800" dirty="0" err="1"/>
              <a:t>dùng</a:t>
            </a:r>
            <a:r>
              <a:rPr lang="en-US" sz="2800" dirty="0"/>
              <a:t> </a:t>
            </a:r>
            <a:r>
              <a:rPr lang="en-US" sz="2800" dirty="0" err="1"/>
              <a:t>hệ</a:t>
            </a:r>
            <a:r>
              <a:rPr lang="en-US" sz="2800" dirty="0"/>
              <a:t> </a:t>
            </a:r>
            <a:r>
              <a:rPr lang="en-US" sz="2800" dirty="0" err="1"/>
              <a:t>thống</a:t>
            </a:r>
            <a:r>
              <a:rPr lang="en-US" sz="2800" dirty="0"/>
              <a:t> </a:t>
            </a:r>
            <a:r>
              <a:rPr lang="en-US" sz="2800" dirty="0" err="1"/>
              <a:t>sẽ</a:t>
            </a:r>
            <a:r>
              <a:rPr lang="en-US" sz="2800" dirty="0"/>
              <a:t> </a:t>
            </a:r>
            <a:r>
              <a:rPr lang="en-US" sz="2800" dirty="0" err="1"/>
              <a:t>được</a:t>
            </a:r>
            <a:r>
              <a:rPr lang="en-US" sz="2800" dirty="0"/>
              <a:t> </a:t>
            </a:r>
            <a:r>
              <a:rPr lang="en-US" sz="2800" dirty="0" err="1"/>
              <a:t>xác</a:t>
            </a:r>
            <a:r>
              <a:rPr lang="en-US" sz="2800" dirty="0"/>
              <a:t> </a:t>
            </a:r>
            <a:r>
              <a:rPr lang="en-US" sz="2800" dirty="0" err="1"/>
              <a:t>thực</a:t>
            </a:r>
            <a:r>
              <a:rPr lang="en-US" sz="2800" dirty="0"/>
              <a:t> </a:t>
            </a:r>
            <a:r>
              <a:rPr lang="en-US" sz="2800" dirty="0" err="1"/>
              <a:t>bằng</a:t>
            </a:r>
            <a:r>
              <a:rPr lang="en-US" sz="2800" dirty="0"/>
              <a:t> </a:t>
            </a:r>
            <a:r>
              <a:rPr lang="en-US" sz="2800" dirty="0" err="1"/>
              <a:t>thẻ</a:t>
            </a:r>
            <a:r>
              <a:rPr lang="en-US" sz="2800" dirty="0"/>
              <a:t> </a:t>
            </a:r>
            <a:r>
              <a:rPr lang="en-US" sz="2800" dirty="0" err="1"/>
              <a:t>bảo</a:t>
            </a:r>
            <a:r>
              <a:rPr lang="en-US" sz="2800" dirty="0"/>
              <a:t> </a:t>
            </a:r>
            <a:r>
              <a:rPr lang="en-US" sz="2800" dirty="0" err="1"/>
              <a:t>hiểm</a:t>
            </a:r>
            <a:r>
              <a:rPr lang="en-US" sz="2800" dirty="0"/>
              <a:t> y </a:t>
            </a:r>
            <a:r>
              <a:rPr lang="en-US" sz="2800" dirty="0" err="1"/>
              <a:t>tế</a:t>
            </a:r>
            <a:r>
              <a:rPr lang="en-US" sz="2800" dirty="0"/>
              <a:t>.</a:t>
            </a:r>
          </a:p>
          <a:p>
            <a:pPr marL="461696" indent="-461696">
              <a:lnSpc>
                <a:spcPct val="90000"/>
              </a:lnSpc>
              <a:spcBef>
                <a:spcPts val="1195"/>
              </a:spcBef>
              <a:buClr>
                <a:schemeClr val="accent1"/>
              </a:buClr>
              <a:buSzPct val="70000"/>
              <a:buFont typeface="Wingdings" pitchFamily="2" charset="2"/>
              <a:buChar char="n"/>
              <a:defRPr/>
            </a:pPr>
            <a:r>
              <a:rPr lang="en-US" sz="2800" dirty="0" err="1"/>
              <a:t>Hệ</a:t>
            </a:r>
            <a:r>
              <a:rPr lang="en-US" sz="2800" dirty="0"/>
              <a:t> </a:t>
            </a:r>
            <a:r>
              <a:rPr lang="en-US" sz="2800" dirty="0" err="1"/>
              <a:t>thống</a:t>
            </a:r>
            <a:r>
              <a:rPr lang="en-US" sz="2800" dirty="0"/>
              <a:t> </a:t>
            </a:r>
            <a:r>
              <a:rPr lang="en-US" sz="2800" dirty="0" err="1"/>
              <a:t>vận</a:t>
            </a:r>
            <a:r>
              <a:rPr lang="en-US" sz="2800" dirty="0"/>
              <a:t> </a:t>
            </a:r>
            <a:r>
              <a:rPr lang="en-US" sz="2800" dirty="0" err="1"/>
              <a:t>hành</a:t>
            </a:r>
            <a:r>
              <a:rPr lang="en-US" sz="2800" dirty="0"/>
              <a:t> </a:t>
            </a:r>
            <a:r>
              <a:rPr lang="en-US" sz="2800" dirty="0" err="1"/>
              <a:t>và</a:t>
            </a:r>
            <a:r>
              <a:rPr lang="en-US" sz="2800" dirty="0"/>
              <a:t> </a:t>
            </a:r>
            <a:r>
              <a:rPr lang="en-US" sz="2800" dirty="0" err="1"/>
              <a:t>tuân</a:t>
            </a:r>
            <a:r>
              <a:rPr lang="en-US" sz="2800" dirty="0"/>
              <a:t> </a:t>
            </a:r>
            <a:r>
              <a:rPr lang="en-US" sz="2800" dirty="0" err="1"/>
              <a:t>thủ</a:t>
            </a:r>
            <a:r>
              <a:rPr lang="en-US" sz="2800" dirty="0"/>
              <a:t> </a:t>
            </a:r>
            <a:r>
              <a:rPr lang="en-US" sz="2800" dirty="0" err="1"/>
              <a:t>theo</a:t>
            </a:r>
            <a:r>
              <a:rPr lang="en-US" sz="2800" dirty="0"/>
              <a:t> </a:t>
            </a:r>
            <a:r>
              <a:rPr lang="en-US" sz="2800" dirty="0" err="1"/>
              <a:t>điều</a:t>
            </a:r>
            <a:r>
              <a:rPr lang="en-US" sz="2800" dirty="0"/>
              <a:t> </a:t>
            </a:r>
            <a:r>
              <a:rPr lang="en-US" sz="2800" dirty="0" err="1"/>
              <a:t>luật</a:t>
            </a:r>
            <a:r>
              <a:rPr lang="en-US" sz="2800" dirty="0"/>
              <a:t> </a:t>
            </a:r>
            <a:r>
              <a:rPr lang="en-GB" sz="2800" dirty="0"/>
              <a:t>HStan-03-2006-priv.</a:t>
            </a:r>
            <a:endParaRPr lang="en-US" sz="2800" dirty="0"/>
          </a:p>
        </p:txBody>
      </p:sp>
      <p:sp>
        <p:nvSpPr>
          <p:cNvPr id="109"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DB38076F-7880-48D6-90FD-DB3BDCF1AC19}" type="slidenum">
              <a:rPr lang="en-US" sz="1100" spc="-1">
                <a:solidFill>
                  <a:srgbClr val="8B8B8B"/>
                </a:solidFill>
                <a:uFill>
                  <a:solidFill>
                    <a:srgbClr val="FFFFFF"/>
                  </a:solidFill>
                </a:uFill>
                <a:latin typeface="Calibri"/>
              </a:rPr>
              <a:pPr algn="r">
                <a:defRPr/>
              </a:pPr>
              <a:t>12</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Ví</a:t>
            </a:r>
            <a:r>
              <a:rPr lang="en-US" sz="4400" spc="-1" dirty="0">
                <a:uFill>
                  <a:solidFill>
                    <a:srgbClr val="FFFFFF"/>
                  </a:solidFill>
                </a:uFill>
              </a:rPr>
              <a:t> </a:t>
            </a:r>
            <a:r>
              <a:rPr lang="en-US" sz="4400" spc="-1" dirty="0" err="1">
                <a:uFill>
                  <a:solidFill>
                    <a:srgbClr val="FFFFFF"/>
                  </a:solidFill>
                </a:uFill>
              </a:rPr>
              <a:t>dụ</a:t>
            </a:r>
            <a:r>
              <a:rPr lang="en-US" sz="4400" spc="-1" dirty="0">
                <a:uFill>
                  <a:solidFill>
                    <a:srgbClr val="FFFFFF"/>
                  </a:solidFill>
                </a:uFill>
              </a:rPr>
              <a:t> </a:t>
            </a:r>
            <a:r>
              <a:rPr lang="en-US" sz="4400" spc="-1" dirty="0" err="1">
                <a:uFill>
                  <a:solidFill>
                    <a:srgbClr val="FFFFFF"/>
                  </a:solidFill>
                </a:uFill>
              </a:rPr>
              <a:t>về</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phi </a:t>
            </a:r>
            <a:r>
              <a:rPr lang="en-US" sz="4400" spc="-1" dirty="0" err="1">
                <a:uFill>
                  <a:solidFill>
                    <a:srgbClr val="FFFFFF"/>
                  </a:solidFill>
                </a:uFill>
              </a:rPr>
              <a:t>chức</a:t>
            </a:r>
            <a:r>
              <a:rPr lang="en-US" sz="4400" spc="-1" dirty="0">
                <a:uFill>
                  <a:solidFill>
                    <a:srgbClr val="FFFFFF"/>
                  </a:solidFill>
                </a:uFill>
              </a:rPr>
              <a:t> </a:t>
            </a:r>
            <a:r>
              <a:rPr lang="en-US" sz="4400" spc="-1" dirty="0" err="1" smtClean="0">
                <a:uFill>
                  <a:solidFill>
                    <a:srgbClr val="FFFFFF"/>
                  </a:solidFill>
                </a:uFill>
              </a:rPr>
              <a:t>năng</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12</a:t>
            </a:fld>
            <a:endParaRPr lang="en-US"/>
          </a:p>
        </p:txBody>
      </p:sp>
    </p:spTree>
    <p:extLst>
      <p:ext uri="{BB962C8B-B14F-4D97-AF65-F5344CB8AC3E}">
        <p14:creationId xmlns:p14="http://schemas.microsoft.com/office/powerpoint/2010/main" val="13283838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2"/>
          <p:cNvSpPr/>
          <p:nvPr/>
        </p:nvSpPr>
        <p:spPr>
          <a:xfrm>
            <a:off x="393641" y="1435099"/>
            <a:ext cx="8650605" cy="4671537"/>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Cây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phân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loại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phi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endParaRPr lang="en-US" sz="3000" spc="-1" dirty="0">
              <a:solidFill>
                <a:srgbClr val="000000"/>
              </a:solidFill>
              <a:uFill>
                <a:solidFill>
                  <a:srgbClr val="FFFFFF"/>
                </a:solidFill>
              </a:uFill>
            </a:endParaRPr>
          </a:p>
          <a:p>
            <a:pPr marL="461696" indent="-461696">
              <a:lnSpc>
                <a:spcPct val="90000"/>
              </a:lnSpc>
              <a:spcBef>
                <a:spcPts val="1195"/>
              </a:spcBef>
              <a:buClr>
                <a:schemeClr val="accent1"/>
              </a:buClr>
              <a:buSzPct val="70000"/>
              <a:buFont typeface="Wingdings" pitchFamily="2" charset="2"/>
              <a:buChar char="n"/>
              <a:defRPr/>
            </a:pPr>
            <a:endParaRPr lang="en-US" sz="2800" dirty="0"/>
          </a:p>
          <a:p>
            <a:pPr marL="461696" indent="-461696">
              <a:lnSpc>
                <a:spcPct val="90000"/>
              </a:lnSpc>
              <a:spcBef>
                <a:spcPts val="1195"/>
              </a:spcBef>
              <a:buClr>
                <a:schemeClr val="accent1"/>
              </a:buClr>
              <a:buSzPct val="70000"/>
              <a:buFont typeface="Wingdings" pitchFamily="2" charset="2"/>
              <a:buChar char="n"/>
              <a:defRPr/>
            </a:pPr>
            <a:endParaRPr lang="en-US" sz="2800" dirty="0"/>
          </a:p>
        </p:txBody>
      </p:sp>
      <p:sp>
        <p:nvSpPr>
          <p:cNvPr id="109"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DB0AB7B-432A-4832-8E4A-2FC38B3293A0}" type="slidenum">
              <a:rPr lang="en-US" sz="1100" spc="-1">
                <a:solidFill>
                  <a:srgbClr val="8B8B8B"/>
                </a:solidFill>
                <a:uFill>
                  <a:solidFill>
                    <a:srgbClr val="FFFFFF"/>
                  </a:solidFill>
                </a:uFill>
                <a:latin typeface="Calibri"/>
              </a:rPr>
              <a:pPr algn="r">
                <a:defRPr/>
              </a:pPr>
              <a:t>13</a:t>
            </a:fld>
            <a:endParaRPr lang="en-US" sz="1100" spc="-1">
              <a:solidFill>
                <a:srgbClr val="000000"/>
              </a:solidFill>
              <a:uFill>
                <a:solidFill>
                  <a:srgbClr val="FFFFFF"/>
                </a:solidFill>
              </a:uFill>
            </a:endParaRPr>
          </a:p>
        </p:txBody>
      </p:sp>
      <p:pic>
        <p:nvPicPr>
          <p:cNvPr id="15365" name="Picture 4" descr="4.3 Non-functionalReq.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5848" y="2087674"/>
            <a:ext cx="7662551" cy="4300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Phân</a:t>
            </a:r>
            <a:r>
              <a:rPr lang="en-US" sz="4400" spc="-1" dirty="0">
                <a:uFill>
                  <a:solidFill>
                    <a:srgbClr val="FFFFFF"/>
                  </a:solidFill>
                </a:uFill>
              </a:rPr>
              <a:t> </a:t>
            </a:r>
            <a:r>
              <a:rPr lang="en-US" sz="4400" spc="-1" dirty="0" err="1">
                <a:uFill>
                  <a:solidFill>
                    <a:srgbClr val="FFFFFF"/>
                  </a:solidFill>
                </a:uFill>
              </a:rPr>
              <a:t>loại</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phi </a:t>
            </a:r>
            <a:r>
              <a:rPr lang="en-US" sz="4400" spc="-1" dirty="0" err="1">
                <a:uFill>
                  <a:solidFill>
                    <a:srgbClr val="FFFFFF"/>
                  </a:solidFill>
                </a:uFill>
              </a:rPr>
              <a:t>chức</a:t>
            </a:r>
            <a:r>
              <a:rPr lang="en-US" sz="4400" spc="-1" dirty="0">
                <a:uFill>
                  <a:solidFill>
                    <a:srgbClr val="FFFFFF"/>
                  </a:solidFill>
                </a:uFill>
              </a:rPr>
              <a:t> </a:t>
            </a:r>
            <a:r>
              <a:rPr lang="en-US" sz="4400" spc="-1" dirty="0" err="1" smtClean="0">
                <a:uFill>
                  <a:solidFill>
                    <a:srgbClr val="FFFFFF"/>
                  </a:solidFill>
                </a:uFill>
              </a:rPr>
              <a:t>năng</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13</a:t>
            </a:fld>
            <a:endParaRPr lang="en-US"/>
          </a:p>
        </p:txBody>
      </p:sp>
    </p:spTree>
    <p:extLst>
      <p:ext uri="{BB962C8B-B14F-4D97-AF65-F5344CB8AC3E}">
        <p14:creationId xmlns:p14="http://schemas.microsoft.com/office/powerpoint/2010/main" val="267755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2"/>
          <p:cNvSpPr/>
          <p:nvPr/>
        </p:nvSpPr>
        <p:spPr>
          <a:xfrm>
            <a:off x="455295" y="1444020"/>
            <a:ext cx="8195310" cy="5100725"/>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sinh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vấn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xác</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nhập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nhằng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sẽ</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hiểu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đặt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theo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nhau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Chẳng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trong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biểu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Tìm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kiếm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bệnh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nhân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chưa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xác</a:t>
            </a:r>
            <a:endParaRPr lang="en-US" sz="3000" spc="-1" dirty="0">
              <a:solidFill>
                <a:srgbClr val="000000"/>
              </a:solidFill>
              <a:uFill>
                <a:solidFill>
                  <a:srgbClr val="FFFFFF"/>
                </a:solidFill>
              </a:u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a:solidFill>
                  <a:srgbClr val="0070C0"/>
                </a:solidFill>
              </a:rPr>
              <a:t>Ý </a:t>
            </a:r>
            <a:r>
              <a:rPr lang="en-US" sz="2500" dirty="0" err="1">
                <a:solidFill>
                  <a:srgbClr val="0070C0"/>
                </a:solidFill>
              </a:rPr>
              <a:t>định</a:t>
            </a:r>
            <a:r>
              <a:rPr lang="en-US" sz="2500" dirty="0">
                <a:solidFill>
                  <a:srgbClr val="0070C0"/>
                </a:solidFill>
              </a:rPr>
              <a:t> </a:t>
            </a:r>
            <a:r>
              <a:rPr lang="en-US" sz="2500" dirty="0" err="1">
                <a:solidFill>
                  <a:srgbClr val="0070C0"/>
                </a:solidFill>
              </a:rPr>
              <a:t>của</a:t>
            </a:r>
            <a:r>
              <a:rPr lang="en-US" sz="2500" dirty="0">
                <a:solidFill>
                  <a:srgbClr val="0070C0"/>
                </a:solidFill>
              </a:rPr>
              <a:t> </a:t>
            </a:r>
            <a:r>
              <a:rPr lang="en-US" sz="2500" dirty="0" err="1">
                <a:solidFill>
                  <a:srgbClr val="0070C0"/>
                </a:solidFill>
              </a:rPr>
              <a:t>người</a:t>
            </a:r>
            <a:r>
              <a:rPr lang="en-US" sz="2500" dirty="0">
                <a:solidFill>
                  <a:srgbClr val="0070C0"/>
                </a:solidFill>
              </a:rPr>
              <a:t> </a:t>
            </a:r>
            <a:r>
              <a:rPr lang="en-US" sz="2500" dirty="0" err="1">
                <a:solidFill>
                  <a:srgbClr val="0070C0"/>
                </a:solidFill>
              </a:rPr>
              <a:t>dùng</a:t>
            </a:r>
            <a:r>
              <a:rPr lang="en-US" sz="2500" dirty="0">
                <a:solidFill>
                  <a:srgbClr val="0070C0"/>
                </a:solidFill>
              </a:rPr>
              <a:t>: </a:t>
            </a:r>
            <a:r>
              <a:rPr lang="en-US" sz="2500" dirty="0" err="1">
                <a:solidFill>
                  <a:srgbClr val="0070C0"/>
                </a:solidFill>
              </a:rPr>
              <a:t>Tìm</a:t>
            </a:r>
            <a:r>
              <a:rPr lang="en-US" sz="2500" dirty="0">
                <a:solidFill>
                  <a:srgbClr val="0070C0"/>
                </a:solidFill>
              </a:rPr>
              <a:t> </a:t>
            </a:r>
            <a:r>
              <a:rPr lang="en-US" sz="2500" dirty="0" err="1">
                <a:solidFill>
                  <a:srgbClr val="0070C0"/>
                </a:solidFill>
              </a:rPr>
              <a:t>kiếm</a:t>
            </a:r>
            <a:r>
              <a:rPr lang="en-US" sz="2500" dirty="0">
                <a:solidFill>
                  <a:srgbClr val="0070C0"/>
                </a:solidFill>
              </a:rPr>
              <a:t> </a:t>
            </a:r>
            <a:r>
              <a:rPr lang="en-US" sz="2500" dirty="0" err="1">
                <a:solidFill>
                  <a:srgbClr val="0070C0"/>
                </a:solidFill>
              </a:rPr>
              <a:t>tên</a:t>
            </a:r>
            <a:r>
              <a:rPr lang="en-US" sz="2500" dirty="0">
                <a:solidFill>
                  <a:srgbClr val="0070C0"/>
                </a:solidFill>
              </a:rPr>
              <a:t> </a:t>
            </a:r>
            <a:r>
              <a:rPr lang="en-US" sz="2500" dirty="0" err="1">
                <a:solidFill>
                  <a:srgbClr val="0070C0"/>
                </a:solidFill>
              </a:rPr>
              <a:t>bệnh</a:t>
            </a:r>
            <a:r>
              <a:rPr lang="en-US" sz="2500" dirty="0">
                <a:solidFill>
                  <a:srgbClr val="0070C0"/>
                </a:solidFill>
              </a:rPr>
              <a:t> </a:t>
            </a:r>
            <a:r>
              <a:rPr lang="en-US" sz="2500" dirty="0" err="1">
                <a:solidFill>
                  <a:srgbClr val="0070C0"/>
                </a:solidFill>
              </a:rPr>
              <a:t>nhân</a:t>
            </a:r>
            <a:r>
              <a:rPr lang="en-US" sz="2500" dirty="0">
                <a:solidFill>
                  <a:srgbClr val="0070C0"/>
                </a:solidFill>
              </a:rPr>
              <a:t> </a:t>
            </a:r>
            <a:r>
              <a:rPr lang="en-US" sz="2500" dirty="0" err="1">
                <a:solidFill>
                  <a:srgbClr val="0070C0"/>
                </a:solidFill>
              </a:rPr>
              <a:t>từ</a:t>
            </a:r>
            <a:r>
              <a:rPr lang="en-US" sz="2500" dirty="0">
                <a:solidFill>
                  <a:srgbClr val="0070C0"/>
                </a:solidFill>
              </a:rPr>
              <a:t> </a:t>
            </a:r>
            <a:r>
              <a:rPr lang="en-US" sz="2500" dirty="0" err="1">
                <a:solidFill>
                  <a:srgbClr val="0070C0"/>
                </a:solidFill>
              </a:rPr>
              <a:t>các</a:t>
            </a:r>
            <a:r>
              <a:rPr lang="en-US" sz="2500" dirty="0">
                <a:solidFill>
                  <a:srgbClr val="0070C0"/>
                </a:solidFill>
              </a:rPr>
              <a:t> </a:t>
            </a:r>
            <a:r>
              <a:rPr lang="en-US" sz="2500" dirty="0" err="1">
                <a:solidFill>
                  <a:srgbClr val="0070C0"/>
                </a:solidFill>
              </a:rPr>
              <a:t>cuộc</a:t>
            </a:r>
            <a:r>
              <a:rPr lang="en-US" sz="2500" dirty="0">
                <a:solidFill>
                  <a:srgbClr val="0070C0"/>
                </a:solidFill>
              </a:rPr>
              <a:t> </a:t>
            </a:r>
            <a:r>
              <a:rPr lang="en-US" sz="2500" dirty="0" err="1">
                <a:solidFill>
                  <a:srgbClr val="0070C0"/>
                </a:solidFill>
              </a:rPr>
              <a:t>hẹn</a:t>
            </a:r>
            <a:r>
              <a:rPr lang="en-US" sz="2500" dirty="0">
                <a:solidFill>
                  <a:srgbClr val="0070C0"/>
                </a:solidFill>
              </a:rPr>
              <a:t> </a:t>
            </a:r>
            <a:r>
              <a:rPr lang="en-US" sz="2500" dirty="0" err="1">
                <a:solidFill>
                  <a:srgbClr val="0070C0"/>
                </a:solidFill>
              </a:rPr>
              <a:t>của</a:t>
            </a:r>
            <a:r>
              <a:rPr lang="en-US" sz="2500" dirty="0">
                <a:solidFill>
                  <a:srgbClr val="0070C0"/>
                </a:solidFill>
              </a:rPr>
              <a:t> </a:t>
            </a:r>
            <a:r>
              <a:rPr lang="en-US" sz="2500" dirty="0" err="1">
                <a:solidFill>
                  <a:srgbClr val="0070C0"/>
                </a:solidFill>
              </a:rPr>
              <a:t>tất</a:t>
            </a:r>
            <a:r>
              <a:rPr lang="en-US" sz="2500" dirty="0">
                <a:solidFill>
                  <a:srgbClr val="0070C0"/>
                </a:solidFill>
              </a:rPr>
              <a:t> </a:t>
            </a:r>
            <a:r>
              <a:rPr lang="en-US" sz="2500" dirty="0" err="1">
                <a:solidFill>
                  <a:srgbClr val="0070C0"/>
                </a:solidFill>
              </a:rPr>
              <a:t>cả</a:t>
            </a:r>
            <a:r>
              <a:rPr lang="en-US" sz="2500" dirty="0">
                <a:solidFill>
                  <a:srgbClr val="0070C0"/>
                </a:solidFill>
              </a:rPr>
              <a:t> </a:t>
            </a:r>
            <a:r>
              <a:rPr lang="en-US" sz="2500" dirty="0" err="1">
                <a:solidFill>
                  <a:srgbClr val="0070C0"/>
                </a:solidFill>
              </a:rPr>
              <a:t>các</a:t>
            </a:r>
            <a:r>
              <a:rPr lang="en-US" sz="2500" dirty="0">
                <a:solidFill>
                  <a:srgbClr val="0070C0"/>
                </a:solidFill>
              </a:rPr>
              <a:t> </a:t>
            </a:r>
            <a:r>
              <a:rPr lang="en-US" sz="2500" dirty="0" err="1">
                <a:solidFill>
                  <a:srgbClr val="0070C0"/>
                </a:solidFill>
              </a:rPr>
              <a:t>phòng</a:t>
            </a:r>
            <a:r>
              <a:rPr lang="en-US" sz="2500" dirty="0">
                <a:solidFill>
                  <a:srgbClr val="0070C0"/>
                </a:solidFill>
              </a:rPr>
              <a:t> </a:t>
            </a:r>
            <a:r>
              <a:rPr lang="en-US" sz="2500" dirty="0" err="1">
                <a:solidFill>
                  <a:srgbClr val="0070C0"/>
                </a:solidFill>
              </a:rPr>
              <a:t>khám</a:t>
            </a:r>
            <a:endParaRPr lang="en-US" sz="2500" dirty="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Cách</a:t>
            </a:r>
            <a:r>
              <a:rPr lang="en-US" sz="2500" dirty="0">
                <a:solidFill>
                  <a:srgbClr val="0070C0"/>
                </a:solidFill>
              </a:rPr>
              <a:t> </a:t>
            </a:r>
            <a:r>
              <a:rPr lang="en-US" sz="2500" dirty="0" err="1">
                <a:solidFill>
                  <a:srgbClr val="0070C0"/>
                </a:solidFill>
              </a:rPr>
              <a:t>hiểu</a:t>
            </a:r>
            <a:r>
              <a:rPr lang="en-US" sz="2500" dirty="0">
                <a:solidFill>
                  <a:srgbClr val="0070C0"/>
                </a:solidFill>
              </a:rPr>
              <a:t> </a:t>
            </a:r>
            <a:r>
              <a:rPr lang="en-US" sz="2500" dirty="0" err="1">
                <a:solidFill>
                  <a:srgbClr val="0070C0"/>
                </a:solidFill>
              </a:rPr>
              <a:t>của</a:t>
            </a:r>
            <a:r>
              <a:rPr lang="en-US" sz="2500" dirty="0">
                <a:solidFill>
                  <a:srgbClr val="0070C0"/>
                </a:solidFill>
              </a:rPr>
              <a:t> </a:t>
            </a:r>
            <a:r>
              <a:rPr lang="en-US" sz="2500" dirty="0" err="1">
                <a:solidFill>
                  <a:srgbClr val="0070C0"/>
                </a:solidFill>
              </a:rPr>
              <a:t>người</a:t>
            </a:r>
            <a:r>
              <a:rPr lang="en-US" sz="2500" dirty="0">
                <a:solidFill>
                  <a:srgbClr val="0070C0"/>
                </a:solidFill>
              </a:rPr>
              <a:t> </a:t>
            </a:r>
            <a:r>
              <a:rPr lang="en-US" sz="2500" dirty="0" err="1">
                <a:solidFill>
                  <a:srgbClr val="0070C0"/>
                </a:solidFill>
              </a:rPr>
              <a:t>phát</a:t>
            </a:r>
            <a:r>
              <a:rPr lang="en-US" sz="2500" dirty="0">
                <a:solidFill>
                  <a:srgbClr val="0070C0"/>
                </a:solidFill>
              </a:rPr>
              <a:t> </a:t>
            </a:r>
            <a:r>
              <a:rPr lang="en-US" sz="2500" dirty="0" err="1">
                <a:solidFill>
                  <a:srgbClr val="0070C0"/>
                </a:solidFill>
              </a:rPr>
              <a:t>triển</a:t>
            </a:r>
            <a:r>
              <a:rPr lang="en-US" sz="2500" dirty="0">
                <a:solidFill>
                  <a:srgbClr val="0070C0"/>
                </a:solidFill>
              </a:rPr>
              <a:t>: </a:t>
            </a:r>
            <a:r>
              <a:rPr lang="en-US" sz="2500" dirty="0" err="1">
                <a:solidFill>
                  <a:srgbClr val="0070C0"/>
                </a:solidFill>
              </a:rPr>
              <a:t>Tìm</a:t>
            </a:r>
            <a:r>
              <a:rPr lang="en-US" sz="2500" dirty="0">
                <a:solidFill>
                  <a:srgbClr val="0070C0"/>
                </a:solidFill>
              </a:rPr>
              <a:t> </a:t>
            </a:r>
            <a:r>
              <a:rPr lang="en-US" sz="2500" dirty="0" err="1">
                <a:solidFill>
                  <a:srgbClr val="0070C0"/>
                </a:solidFill>
              </a:rPr>
              <a:t>kiếm</a:t>
            </a:r>
            <a:r>
              <a:rPr lang="en-US" sz="2500" dirty="0">
                <a:solidFill>
                  <a:srgbClr val="0070C0"/>
                </a:solidFill>
              </a:rPr>
              <a:t> </a:t>
            </a:r>
            <a:r>
              <a:rPr lang="en-US" sz="2500" dirty="0" err="1">
                <a:solidFill>
                  <a:srgbClr val="0070C0"/>
                </a:solidFill>
              </a:rPr>
              <a:t>tên</a:t>
            </a:r>
            <a:r>
              <a:rPr lang="en-US" sz="2500" dirty="0">
                <a:solidFill>
                  <a:srgbClr val="0070C0"/>
                </a:solidFill>
              </a:rPr>
              <a:t> </a:t>
            </a:r>
            <a:r>
              <a:rPr lang="en-US" sz="2500" dirty="0" err="1">
                <a:solidFill>
                  <a:srgbClr val="0070C0"/>
                </a:solidFill>
              </a:rPr>
              <a:t>bệnh</a:t>
            </a:r>
            <a:r>
              <a:rPr lang="en-US" sz="2500" dirty="0">
                <a:solidFill>
                  <a:srgbClr val="0070C0"/>
                </a:solidFill>
              </a:rPr>
              <a:t> </a:t>
            </a:r>
            <a:r>
              <a:rPr lang="en-US" sz="2500" dirty="0" err="1">
                <a:solidFill>
                  <a:srgbClr val="0070C0"/>
                </a:solidFill>
              </a:rPr>
              <a:t>nhân</a:t>
            </a:r>
            <a:r>
              <a:rPr lang="en-US" sz="2500" dirty="0">
                <a:solidFill>
                  <a:srgbClr val="0070C0"/>
                </a:solidFill>
              </a:rPr>
              <a:t> </a:t>
            </a:r>
            <a:r>
              <a:rPr lang="en-US" sz="2500" dirty="0" err="1">
                <a:solidFill>
                  <a:srgbClr val="0070C0"/>
                </a:solidFill>
              </a:rPr>
              <a:t>từ</a:t>
            </a:r>
            <a:r>
              <a:rPr lang="en-US" sz="2500" dirty="0">
                <a:solidFill>
                  <a:srgbClr val="0070C0"/>
                </a:solidFill>
              </a:rPr>
              <a:t> </a:t>
            </a:r>
            <a:r>
              <a:rPr lang="en-US" sz="2500" dirty="0" err="1">
                <a:solidFill>
                  <a:srgbClr val="0070C0"/>
                </a:solidFill>
              </a:rPr>
              <a:t>một</a:t>
            </a:r>
            <a:r>
              <a:rPr lang="en-US" sz="2500" dirty="0">
                <a:solidFill>
                  <a:srgbClr val="0070C0"/>
                </a:solidFill>
              </a:rPr>
              <a:t> </a:t>
            </a:r>
            <a:r>
              <a:rPr lang="en-US" sz="2500" dirty="0" err="1">
                <a:solidFill>
                  <a:srgbClr val="0070C0"/>
                </a:solidFill>
              </a:rPr>
              <a:t>phòng</a:t>
            </a:r>
            <a:r>
              <a:rPr lang="en-US" sz="2500" dirty="0">
                <a:solidFill>
                  <a:srgbClr val="0070C0"/>
                </a:solidFill>
              </a:rPr>
              <a:t> </a:t>
            </a:r>
            <a:r>
              <a:rPr lang="en-US" sz="2500" dirty="0" err="1">
                <a:solidFill>
                  <a:srgbClr val="0070C0"/>
                </a:solidFill>
              </a:rPr>
              <a:t>khám</a:t>
            </a:r>
            <a:r>
              <a:rPr lang="en-US" sz="2500" dirty="0">
                <a:solidFill>
                  <a:srgbClr val="0070C0"/>
                </a:solidFill>
              </a:rPr>
              <a:t>. </a:t>
            </a:r>
            <a:r>
              <a:rPr lang="en-US" sz="2500" dirty="0" err="1">
                <a:solidFill>
                  <a:srgbClr val="0070C0"/>
                </a:solidFill>
              </a:rPr>
              <a:t>Người</a:t>
            </a:r>
            <a:r>
              <a:rPr lang="en-US" sz="2500" dirty="0">
                <a:solidFill>
                  <a:srgbClr val="0070C0"/>
                </a:solidFill>
              </a:rPr>
              <a:t> </a:t>
            </a:r>
            <a:r>
              <a:rPr lang="en-US" sz="2500" dirty="0" err="1">
                <a:solidFill>
                  <a:srgbClr val="0070C0"/>
                </a:solidFill>
              </a:rPr>
              <a:t>dùng</a:t>
            </a:r>
            <a:r>
              <a:rPr lang="en-US" sz="2500" dirty="0">
                <a:solidFill>
                  <a:srgbClr val="0070C0"/>
                </a:solidFill>
              </a:rPr>
              <a:t> </a:t>
            </a:r>
            <a:r>
              <a:rPr lang="en-US" sz="2500" dirty="0" err="1">
                <a:solidFill>
                  <a:srgbClr val="0070C0"/>
                </a:solidFill>
              </a:rPr>
              <a:t>chọn</a:t>
            </a:r>
            <a:r>
              <a:rPr lang="en-US" sz="2500" dirty="0">
                <a:solidFill>
                  <a:srgbClr val="0070C0"/>
                </a:solidFill>
              </a:rPr>
              <a:t> </a:t>
            </a:r>
            <a:r>
              <a:rPr lang="en-US" sz="2500" dirty="0" err="1">
                <a:solidFill>
                  <a:srgbClr val="0070C0"/>
                </a:solidFill>
              </a:rPr>
              <a:t>phòng</a:t>
            </a:r>
            <a:r>
              <a:rPr lang="en-US" sz="2500" dirty="0">
                <a:solidFill>
                  <a:srgbClr val="0070C0"/>
                </a:solidFill>
              </a:rPr>
              <a:t> </a:t>
            </a:r>
            <a:r>
              <a:rPr lang="en-US" sz="2500" dirty="0" err="1">
                <a:solidFill>
                  <a:srgbClr val="0070C0"/>
                </a:solidFill>
              </a:rPr>
              <a:t>khám</a:t>
            </a:r>
            <a:r>
              <a:rPr lang="en-US" sz="2500" dirty="0">
                <a:solidFill>
                  <a:srgbClr val="0070C0"/>
                </a:solidFill>
              </a:rPr>
              <a:t> </a:t>
            </a:r>
            <a:r>
              <a:rPr lang="en-US" sz="2500" dirty="0" err="1">
                <a:solidFill>
                  <a:srgbClr val="0070C0"/>
                </a:solidFill>
              </a:rPr>
              <a:t>và</a:t>
            </a:r>
            <a:r>
              <a:rPr lang="en-US" sz="2500" dirty="0">
                <a:solidFill>
                  <a:srgbClr val="0070C0"/>
                </a:solidFill>
              </a:rPr>
              <a:t> </a:t>
            </a:r>
            <a:r>
              <a:rPr lang="en-US" sz="2500" dirty="0" err="1">
                <a:solidFill>
                  <a:srgbClr val="0070C0"/>
                </a:solidFill>
              </a:rPr>
              <a:t>đến</a:t>
            </a:r>
            <a:r>
              <a:rPr lang="en-US" sz="2500" dirty="0">
                <a:solidFill>
                  <a:srgbClr val="0070C0"/>
                </a:solidFill>
              </a:rPr>
              <a:t> </a:t>
            </a:r>
            <a:r>
              <a:rPr lang="en-US" sz="2500" dirty="0" err="1">
                <a:solidFill>
                  <a:srgbClr val="0070C0"/>
                </a:solidFill>
              </a:rPr>
              <a:t>tìm</a:t>
            </a:r>
            <a:r>
              <a:rPr lang="en-US" sz="2500" dirty="0">
                <a:solidFill>
                  <a:srgbClr val="0070C0"/>
                </a:solidFill>
              </a:rPr>
              <a:t> </a:t>
            </a:r>
            <a:r>
              <a:rPr lang="en-US" sz="2500" dirty="0" err="1">
                <a:solidFill>
                  <a:srgbClr val="0070C0"/>
                </a:solidFill>
              </a:rPr>
              <a:t>kiếm</a:t>
            </a:r>
            <a:r>
              <a:rPr lang="en-US" sz="2500" dirty="0" smtClean="0">
                <a:solidFill>
                  <a:srgbClr val="0070C0"/>
                </a:solidFill>
              </a:rPr>
              <a:t>.</a:t>
            </a:r>
            <a:endParaRPr lang="en-US" sz="2800" dirty="0"/>
          </a:p>
        </p:txBody>
      </p:sp>
      <p:sp>
        <p:nvSpPr>
          <p:cNvPr id="112"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1BF60603-8EF1-4CB9-A46C-0A3AF55D92B2}" type="slidenum">
              <a:rPr lang="en-US" sz="1100" spc="-1">
                <a:solidFill>
                  <a:srgbClr val="8B8B8B"/>
                </a:solidFill>
                <a:uFill>
                  <a:solidFill>
                    <a:srgbClr val="FFFFFF"/>
                  </a:solidFill>
                </a:uFill>
                <a:latin typeface="Calibri"/>
              </a:rPr>
              <a:pPr algn="r">
                <a:defRPr/>
              </a:pPr>
              <a:t>14</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Tính</a:t>
            </a:r>
            <a:r>
              <a:rPr lang="en-US" sz="4400" spc="-1" dirty="0">
                <a:uFill>
                  <a:solidFill>
                    <a:srgbClr val="FFFFFF"/>
                  </a:solidFill>
                </a:uFill>
              </a:rPr>
              <a:t> </a:t>
            </a:r>
            <a:r>
              <a:rPr lang="en-US" sz="4400" spc="-1" dirty="0" err="1">
                <a:uFill>
                  <a:solidFill>
                    <a:srgbClr val="FFFFFF"/>
                  </a:solidFill>
                </a:uFill>
              </a:rPr>
              <a:t>chính</a:t>
            </a:r>
            <a:r>
              <a:rPr lang="en-US" sz="4400" spc="-1" dirty="0">
                <a:uFill>
                  <a:solidFill>
                    <a:srgbClr val="FFFFFF"/>
                  </a:solidFill>
                </a:uFill>
              </a:rPr>
              <a:t> </a:t>
            </a:r>
            <a:r>
              <a:rPr lang="en-US" sz="4400" spc="-1" dirty="0" err="1" smtClean="0">
                <a:uFill>
                  <a:solidFill>
                    <a:srgbClr val="FFFFFF"/>
                  </a:solidFill>
                </a:uFill>
              </a:rPr>
              <a:t>xác</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14</a:t>
            </a:fld>
            <a:endParaRPr lang="en-US"/>
          </a:p>
        </p:txBody>
      </p:sp>
    </p:spTree>
    <p:extLst>
      <p:ext uri="{BB962C8B-B14F-4D97-AF65-F5344CB8AC3E}">
        <p14:creationId xmlns:p14="http://schemas.microsoft.com/office/powerpoint/2010/main" val="210160299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2"/>
          <p:cNvSpPr/>
          <p:nvPr/>
        </p:nvSpPr>
        <p:spPr>
          <a:xfrm>
            <a:off x="286141" y="1594274"/>
            <a:ext cx="874862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mềm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đầy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đủ</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nhất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quán</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đầy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đủ</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Sự</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đầy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đủ</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nhất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nhất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xung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đột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mâu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thuẫn</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Trong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thực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hành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tạo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vừa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đầy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đủ</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nhất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quán</a:t>
            </a:r>
            <a:r>
              <a:rPr lang="en-US" sz="3000" spc="-1" dirty="0">
                <a:solidFill>
                  <a:srgbClr val="000000"/>
                </a:solidFill>
                <a:uFill>
                  <a:solidFill>
                    <a:srgbClr val="FFFFFF"/>
                  </a:solidFill>
                </a:uFill>
              </a:rPr>
              <a:t>.</a:t>
            </a:r>
          </a:p>
        </p:txBody>
      </p:sp>
      <p:sp>
        <p:nvSpPr>
          <p:cNvPr id="115"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FD314A6-79E7-404B-B7B9-9C8E538F141B}" type="slidenum">
              <a:rPr lang="en-US" sz="1100" spc="-1">
                <a:solidFill>
                  <a:srgbClr val="8B8B8B"/>
                </a:solidFill>
                <a:uFill>
                  <a:solidFill>
                    <a:srgbClr val="FFFFFF"/>
                  </a:solidFill>
                </a:uFill>
                <a:latin typeface="Calibri"/>
              </a:rPr>
              <a:pPr algn="r">
                <a:defRPr/>
              </a:pPr>
              <a:t>15</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Tính</a:t>
            </a:r>
            <a:r>
              <a:rPr lang="en-US" sz="4400" spc="-1" dirty="0">
                <a:uFill>
                  <a:solidFill>
                    <a:srgbClr val="FFFFFF"/>
                  </a:solidFill>
                </a:uFill>
              </a:rPr>
              <a:t> </a:t>
            </a:r>
            <a:r>
              <a:rPr lang="en-US" sz="4400" spc="-1" dirty="0" err="1">
                <a:uFill>
                  <a:solidFill>
                    <a:srgbClr val="FFFFFF"/>
                  </a:solidFill>
                </a:uFill>
              </a:rPr>
              <a:t>đầy</a:t>
            </a:r>
            <a:r>
              <a:rPr lang="en-US" sz="4400" spc="-1" dirty="0">
                <a:uFill>
                  <a:solidFill>
                    <a:srgbClr val="FFFFFF"/>
                  </a:solidFill>
                </a:uFill>
              </a:rPr>
              <a:t> </a:t>
            </a:r>
            <a:r>
              <a:rPr lang="en-US" sz="4400" spc="-1" dirty="0" err="1">
                <a:uFill>
                  <a:solidFill>
                    <a:srgbClr val="FFFFFF"/>
                  </a:solidFill>
                </a:uFill>
              </a:rPr>
              <a:t>đủ</a:t>
            </a:r>
            <a:r>
              <a:rPr lang="en-US" sz="4400" spc="-1" dirty="0">
                <a:uFill>
                  <a:solidFill>
                    <a:srgbClr val="FFFFFF"/>
                  </a:solidFill>
                </a:uFill>
              </a:rPr>
              <a:t> </a:t>
            </a:r>
            <a:r>
              <a:rPr lang="en-US" sz="4400" spc="-1" dirty="0" err="1">
                <a:uFill>
                  <a:solidFill>
                    <a:srgbClr val="FFFFFF"/>
                  </a:solidFill>
                </a:uFill>
              </a:rPr>
              <a:t>và</a:t>
            </a:r>
            <a:r>
              <a:rPr lang="en-US" sz="4400" spc="-1" dirty="0">
                <a:uFill>
                  <a:solidFill>
                    <a:srgbClr val="FFFFFF"/>
                  </a:solidFill>
                </a:uFill>
              </a:rPr>
              <a:t> </a:t>
            </a:r>
            <a:r>
              <a:rPr lang="en-US" sz="4400" spc="-1" dirty="0" err="1">
                <a:uFill>
                  <a:solidFill>
                    <a:srgbClr val="FFFFFF"/>
                  </a:solidFill>
                </a:uFill>
              </a:rPr>
              <a:t>nhất</a:t>
            </a:r>
            <a:r>
              <a:rPr lang="en-US" sz="4400" spc="-1" dirty="0">
                <a:uFill>
                  <a:solidFill>
                    <a:srgbClr val="FFFFFF"/>
                  </a:solidFill>
                </a:uFill>
              </a:rPr>
              <a:t> </a:t>
            </a:r>
            <a:r>
              <a:rPr lang="en-US" sz="4400" spc="-1" dirty="0" err="1" smtClean="0">
                <a:uFill>
                  <a:solidFill>
                    <a:srgbClr val="FFFFFF"/>
                  </a:solidFill>
                </a:uFill>
              </a:rPr>
              <a:t>quán</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15</a:t>
            </a:fld>
            <a:endParaRPr lang="en-US"/>
          </a:p>
        </p:txBody>
      </p:sp>
    </p:spTree>
    <p:extLst>
      <p:ext uri="{BB962C8B-B14F-4D97-AF65-F5344CB8AC3E}">
        <p14:creationId xmlns:p14="http://schemas.microsoft.com/office/powerpoint/2010/main" val="18061369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2"/>
          <p:cNvSpPr/>
          <p:nvPr/>
        </p:nvSpPr>
        <p:spPr>
          <a:xfrm>
            <a:off x="286141" y="1594274"/>
            <a:ext cx="8748620" cy="4738534"/>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phi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lượng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hóa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có</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kiểm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thỏa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phẩm</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phi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gắn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tiêu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thỏa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kiểm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thẩm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định</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Ví</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phẩm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dễ</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có</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gắn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một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trong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tiêu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thỏa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sau</a:t>
            </a:r>
            <a:r>
              <a:rPr lang="en-US" sz="3000" spc="-1" dirty="0">
                <a:solidFill>
                  <a:srgbClr val="000000"/>
                </a:solidFill>
                <a:uFill>
                  <a:solidFill>
                    <a:srgbClr val="FFFFFF"/>
                  </a:solidFill>
                </a:uFill>
              </a:rPr>
              <a:t>:</a:t>
            </a:r>
          </a:p>
          <a:p>
            <a:pPr marL="706323" lvl="1" indent="-271663" eaLnBrk="1" hangingPunct="1">
              <a:lnSpc>
                <a:spcPct val="90000"/>
              </a:lnSpc>
              <a:spcBef>
                <a:spcPts val="1200"/>
              </a:spcBef>
              <a:buClr>
                <a:srgbClr val="000000"/>
              </a:buClr>
              <a:buSzPct val="75000"/>
              <a:buFont typeface="Arial" charset="0"/>
              <a:buChar char="–"/>
              <a:defRPr/>
            </a:pPr>
            <a:r>
              <a:rPr lang="en-US" sz="2500" dirty="0" err="1">
                <a:solidFill>
                  <a:srgbClr val="0070C0"/>
                </a:solidFill>
              </a:rPr>
              <a:t>Người</a:t>
            </a:r>
            <a:r>
              <a:rPr lang="en-US" sz="2500" dirty="0">
                <a:solidFill>
                  <a:srgbClr val="0070C0"/>
                </a:solidFill>
              </a:rPr>
              <a:t> </a:t>
            </a:r>
            <a:r>
              <a:rPr lang="en-US" sz="2500" dirty="0" err="1">
                <a:solidFill>
                  <a:srgbClr val="0070C0"/>
                </a:solidFill>
              </a:rPr>
              <a:t>dùng</a:t>
            </a:r>
            <a:r>
              <a:rPr lang="en-US" sz="2500" dirty="0">
                <a:solidFill>
                  <a:srgbClr val="0070C0"/>
                </a:solidFill>
              </a:rPr>
              <a:t> </a:t>
            </a:r>
            <a:r>
              <a:rPr lang="en-US" sz="2500" dirty="0" err="1">
                <a:solidFill>
                  <a:srgbClr val="0070C0"/>
                </a:solidFill>
              </a:rPr>
              <a:t>có</a:t>
            </a:r>
            <a:r>
              <a:rPr lang="en-US" sz="2500" dirty="0">
                <a:solidFill>
                  <a:srgbClr val="0070C0"/>
                </a:solidFill>
              </a:rPr>
              <a:t> </a:t>
            </a:r>
            <a:r>
              <a:rPr lang="en-US" sz="2500" dirty="0" err="1">
                <a:solidFill>
                  <a:srgbClr val="0070C0"/>
                </a:solidFill>
              </a:rPr>
              <a:t>thể</a:t>
            </a:r>
            <a:r>
              <a:rPr lang="en-US" sz="2500" dirty="0">
                <a:solidFill>
                  <a:srgbClr val="0070C0"/>
                </a:solidFill>
              </a:rPr>
              <a:t> </a:t>
            </a:r>
            <a:r>
              <a:rPr lang="en-US" sz="2500" dirty="0" err="1">
                <a:solidFill>
                  <a:srgbClr val="0070C0"/>
                </a:solidFill>
              </a:rPr>
              <a:t>sử</a:t>
            </a:r>
            <a:r>
              <a:rPr lang="en-US" sz="2500" dirty="0">
                <a:solidFill>
                  <a:srgbClr val="0070C0"/>
                </a:solidFill>
              </a:rPr>
              <a:t> </a:t>
            </a:r>
            <a:r>
              <a:rPr lang="en-US" sz="2500" dirty="0" err="1">
                <a:solidFill>
                  <a:srgbClr val="0070C0"/>
                </a:solidFill>
              </a:rPr>
              <a:t>dụng</a:t>
            </a:r>
            <a:r>
              <a:rPr lang="en-US" sz="2500" dirty="0">
                <a:solidFill>
                  <a:srgbClr val="0070C0"/>
                </a:solidFill>
              </a:rPr>
              <a:t> </a:t>
            </a:r>
            <a:r>
              <a:rPr lang="en-US" sz="2500" dirty="0" err="1">
                <a:solidFill>
                  <a:srgbClr val="0070C0"/>
                </a:solidFill>
              </a:rPr>
              <a:t>được</a:t>
            </a:r>
            <a:r>
              <a:rPr lang="en-US" sz="2500" dirty="0">
                <a:solidFill>
                  <a:srgbClr val="0070C0"/>
                </a:solidFill>
              </a:rPr>
              <a:t> </a:t>
            </a:r>
            <a:r>
              <a:rPr lang="en-US" sz="2500" dirty="0" err="1">
                <a:solidFill>
                  <a:srgbClr val="0070C0"/>
                </a:solidFill>
              </a:rPr>
              <a:t>tất</a:t>
            </a:r>
            <a:r>
              <a:rPr lang="en-US" sz="2500" dirty="0">
                <a:solidFill>
                  <a:srgbClr val="0070C0"/>
                </a:solidFill>
              </a:rPr>
              <a:t> </a:t>
            </a:r>
            <a:r>
              <a:rPr lang="en-US" sz="2500" dirty="0" err="1">
                <a:solidFill>
                  <a:srgbClr val="0070C0"/>
                </a:solidFill>
              </a:rPr>
              <a:t>cả</a:t>
            </a:r>
            <a:r>
              <a:rPr lang="en-US" sz="2500" dirty="0">
                <a:solidFill>
                  <a:srgbClr val="0070C0"/>
                </a:solidFill>
              </a:rPr>
              <a:t> </a:t>
            </a:r>
            <a:r>
              <a:rPr lang="en-US" sz="2500" dirty="0" err="1">
                <a:solidFill>
                  <a:srgbClr val="0070C0"/>
                </a:solidFill>
              </a:rPr>
              <a:t>chức</a:t>
            </a:r>
            <a:r>
              <a:rPr lang="en-US" sz="2500" dirty="0">
                <a:solidFill>
                  <a:srgbClr val="0070C0"/>
                </a:solidFill>
              </a:rPr>
              <a:t> </a:t>
            </a:r>
            <a:r>
              <a:rPr lang="en-US" sz="2500" dirty="0" err="1">
                <a:solidFill>
                  <a:srgbClr val="0070C0"/>
                </a:solidFill>
              </a:rPr>
              <a:t>năng</a:t>
            </a:r>
            <a:r>
              <a:rPr lang="en-US" sz="2500" dirty="0">
                <a:solidFill>
                  <a:srgbClr val="0070C0"/>
                </a:solidFill>
              </a:rPr>
              <a:t> </a:t>
            </a:r>
            <a:r>
              <a:rPr lang="en-US" sz="2500" dirty="0" err="1">
                <a:solidFill>
                  <a:srgbClr val="0070C0"/>
                </a:solidFill>
              </a:rPr>
              <a:t>hệ</a:t>
            </a:r>
            <a:r>
              <a:rPr lang="en-US" sz="2500" dirty="0">
                <a:solidFill>
                  <a:srgbClr val="0070C0"/>
                </a:solidFill>
              </a:rPr>
              <a:t> </a:t>
            </a:r>
            <a:r>
              <a:rPr lang="en-US" sz="2500" dirty="0" err="1">
                <a:solidFill>
                  <a:srgbClr val="0070C0"/>
                </a:solidFill>
              </a:rPr>
              <a:t>thống</a:t>
            </a:r>
            <a:r>
              <a:rPr lang="en-US" sz="2500" dirty="0">
                <a:solidFill>
                  <a:srgbClr val="0070C0"/>
                </a:solidFill>
              </a:rPr>
              <a:t> </a:t>
            </a:r>
            <a:r>
              <a:rPr lang="en-US" sz="2500" dirty="0" err="1">
                <a:solidFill>
                  <a:srgbClr val="0070C0"/>
                </a:solidFill>
              </a:rPr>
              <a:t>sau</a:t>
            </a:r>
            <a:r>
              <a:rPr lang="en-US" sz="2500" dirty="0">
                <a:solidFill>
                  <a:srgbClr val="0070C0"/>
                </a:solidFill>
              </a:rPr>
              <a:t> 4 </a:t>
            </a:r>
            <a:r>
              <a:rPr lang="en-US" sz="2500" dirty="0" err="1">
                <a:solidFill>
                  <a:srgbClr val="0070C0"/>
                </a:solidFill>
              </a:rPr>
              <a:t>giờ</a:t>
            </a:r>
            <a:r>
              <a:rPr lang="en-US" sz="2500" dirty="0">
                <a:solidFill>
                  <a:srgbClr val="0070C0"/>
                </a:solidFill>
              </a:rPr>
              <a:t> </a:t>
            </a:r>
            <a:r>
              <a:rPr lang="en-US" sz="2500" dirty="0" err="1">
                <a:solidFill>
                  <a:srgbClr val="0070C0"/>
                </a:solidFill>
              </a:rPr>
              <a:t>đào</a:t>
            </a:r>
            <a:r>
              <a:rPr lang="en-US" sz="2500" dirty="0">
                <a:solidFill>
                  <a:srgbClr val="0070C0"/>
                </a:solidFill>
              </a:rPr>
              <a:t> </a:t>
            </a:r>
            <a:r>
              <a:rPr lang="en-US" sz="2500" dirty="0" err="1">
                <a:solidFill>
                  <a:srgbClr val="0070C0"/>
                </a:solidFill>
              </a:rPr>
              <a:t>tạo</a:t>
            </a:r>
            <a:r>
              <a:rPr lang="en-US" sz="2500" dirty="0">
                <a:solidFill>
                  <a:srgbClr val="0070C0"/>
                </a:solidFill>
              </a:rPr>
              <a:t>.</a:t>
            </a:r>
          </a:p>
          <a:p>
            <a:pPr marL="706323" lvl="1" indent="-271663" eaLnBrk="1" hangingPunct="1">
              <a:lnSpc>
                <a:spcPct val="90000"/>
              </a:lnSpc>
              <a:spcBef>
                <a:spcPts val="1200"/>
              </a:spcBef>
              <a:buClr>
                <a:srgbClr val="000000"/>
              </a:buClr>
              <a:buSzPct val="75000"/>
              <a:buFont typeface="Arial" charset="0"/>
              <a:buChar char="–"/>
              <a:defRPr/>
            </a:pPr>
            <a:r>
              <a:rPr lang="en-US" sz="2500" dirty="0" err="1">
                <a:solidFill>
                  <a:srgbClr val="0070C0"/>
                </a:solidFill>
              </a:rPr>
              <a:t>Người</a:t>
            </a:r>
            <a:r>
              <a:rPr lang="en-US" sz="2500" dirty="0">
                <a:solidFill>
                  <a:srgbClr val="0070C0"/>
                </a:solidFill>
              </a:rPr>
              <a:t> </a:t>
            </a:r>
            <a:r>
              <a:rPr lang="en-US" sz="2500" dirty="0" err="1">
                <a:solidFill>
                  <a:srgbClr val="0070C0"/>
                </a:solidFill>
              </a:rPr>
              <a:t>dùng</a:t>
            </a:r>
            <a:r>
              <a:rPr lang="en-US" sz="2500" dirty="0">
                <a:solidFill>
                  <a:srgbClr val="0070C0"/>
                </a:solidFill>
              </a:rPr>
              <a:t> </a:t>
            </a:r>
            <a:r>
              <a:rPr lang="en-US" sz="2500" dirty="0" err="1">
                <a:solidFill>
                  <a:srgbClr val="0070C0"/>
                </a:solidFill>
              </a:rPr>
              <a:t>không</a:t>
            </a:r>
            <a:r>
              <a:rPr lang="en-US" sz="2500" dirty="0">
                <a:solidFill>
                  <a:srgbClr val="0070C0"/>
                </a:solidFill>
              </a:rPr>
              <a:t> </a:t>
            </a:r>
            <a:r>
              <a:rPr lang="en-US" sz="2500" dirty="0" err="1">
                <a:solidFill>
                  <a:srgbClr val="0070C0"/>
                </a:solidFill>
              </a:rPr>
              <a:t>sử</a:t>
            </a:r>
            <a:r>
              <a:rPr lang="en-US" sz="2500" dirty="0">
                <a:solidFill>
                  <a:srgbClr val="0070C0"/>
                </a:solidFill>
              </a:rPr>
              <a:t> </a:t>
            </a:r>
            <a:r>
              <a:rPr lang="en-US" sz="2500" dirty="0" err="1">
                <a:solidFill>
                  <a:srgbClr val="0070C0"/>
                </a:solidFill>
              </a:rPr>
              <a:t>dụng</a:t>
            </a:r>
            <a:r>
              <a:rPr lang="en-US" sz="2500" dirty="0">
                <a:solidFill>
                  <a:srgbClr val="0070C0"/>
                </a:solidFill>
              </a:rPr>
              <a:t> </a:t>
            </a:r>
            <a:r>
              <a:rPr lang="en-US" sz="2500" dirty="0" err="1">
                <a:solidFill>
                  <a:srgbClr val="0070C0"/>
                </a:solidFill>
              </a:rPr>
              <a:t>quá</a:t>
            </a:r>
            <a:r>
              <a:rPr lang="en-US" sz="2500" dirty="0">
                <a:solidFill>
                  <a:srgbClr val="0070C0"/>
                </a:solidFill>
              </a:rPr>
              <a:t> 3 </a:t>
            </a:r>
            <a:r>
              <a:rPr lang="en-US" sz="2500" dirty="0" err="1">
                <a:solidFill>
                  <a:srgbClr val="0070C0"/>
                </a:solidFill>
              </a:rPr>
              <a:t>khung</a:t>
            </a:r>
            <a:r>
              <a:rPr lang="en-US" sz="2500" dirty="0">
                <a:solidFill>
                  <a:srgbClr val="0070C0"/>
                </a:solidFill>
              </a:rPr>
              <a:t> </a:t>
            </a:r>
            <a:r>
              <a:rPr lang="en-US" sz="2500" dirty="0" err="1">
                <a:solidFill>
                  <a:srgbClr val="0070C0"/>
                </a:solidFill>
              </a:rPr>
              <a:t>trợ</a:t>
            </a:r>
            <a:r>
              <a:rPr lang="en-US" sz="2500" dirty="0">
                <a:solidFill>
                  <a:srgbClr val="0070C0"/>
                </a:solidFill>
              </a:rPr>
              <a:t> </a:t>
            </a:r>
            <a:r>
              <a:rPr lang="en-US" sz="2500" dirty="0" err="1">
                <a:solidFill>
                  <a:srgbClr val="0070C0"/>
                </a:solidFill>
              </a:rPr>
              <a:t>giúp</a:t>
            </a:r>
            <a:r>
              <a:rPr lang="en-US" sz="2500" dirty="0">
                <a:solidFill>
                  <a:srgbClr val="0070C0"/>
                </a:solidFill>
              </a:rPr>
              <a:t> </a:t>
            </a:r>
            <a:r>
              <a:rPr lang="en-US" sz="2500" dirty="0" err="1">
                <a:solidFill>
                  <a:srgbClr val="0070C0"/>
                </a:solidFill>
              </a:rPr>
              <a:t>cho</a:t>
            </a:r>
            <a:r>
              <a:rPr lang="en-US" sz="2500" dirty="0">
                <a:solidFill>
                  <a:srgbClr val="0070C0"/>
                </a:solidFill>
              </a:rPr>
              <a:t> </a:t>
            </a:r>
            <a:r>
              <a:rPr lang="en-US" sz="2500" dirty="0" err="1">
                <a:solidFill>
                  <a:srgbClr val="0070C0"/>
                </a:solidFill>
              </a:rPr>
              <a:t>mỗi</a:t>
            </a:r>
            <a:r>
              <a:rPr lang="en-US" sz="2500" dirty="0">
                <a:solidFill>
                  <a:srgbClr val="0070C0"/>
                </a:solidFill>
              </a:rPr>
              <a:t> </a:t>
            </a:r>
            <a:r>
              <a:rPr lang="en-US" sz="2500" dirty="0" err="1">
                <a:solidFill>
                  <a:srgbClr val="0070C0"/>
                </a:solidFill>
              </a:rPr>
              <a:t>màn</a:t>
            </a:r>
            <a:r>
              <a:rPr lang="en-US" sz="2500" dirty="0">
                <a:solidFill>
                  <a:srgbClr val="0070C0"/>
                </a:solidFill>
              </a:rPr>
              <a:t> </a:t>
            </a:r>
            <a:r>
              <a:rPr lang="en-US" sz="2500" dirty="0" err="1">
                <a:solidFill>
                  <a:srgbClr val="0070C0"/>
                </a:solidFill>
              </a:rPr>
              <a:t>hình</a:t>
            </a:r>
            <a:r>
              <a:rPr lang="en-US" sz="2500" dirty="0">
                <a:solidFill>
                  <a:srgbClr val="0070C0"/>
                </a:solidFill>
              </a:rPr>
              <a:t> </a:t>
            </a:r>
            <a:r>
              <a:rPr lang="en-US" sz="2500" dirty="0" err="1">
                <a:solidFill>
                  <a:srgbClr val="0070C0"/>
                </a:solidFill>
              </a:rPr>
              <a:t>tương</a:t>
            </a:r>
            <a:r>
              <a:rPr lang="en-US" sz="2500" dirty="0">
                <a:solidFill>
                  <a:srgbClr val="0070C0"/>
                </a:solidFill>
              </a:rPr>
              <a:t> </a:t>
            </a:r>
            <a:r>
              <a:rPr lang="en-US" sz="2500" dirty="0" err="1">
                <a:solidFill>
                  <a:srgbClr val="0070C0"/>
                </a:solidFill>
              </a:rPr>
              <a:t>tác</a:t>
            </a:r>
            <a:r>
              <a:rPr lang="en-US" sz="2500" dirty="0">
                <a:solidFill>
                  <a:srgbClr val="0070C0"/>
                </a:solidFill>
              </a:rPr>
              <a:t>.</a:t>
            </a:r>
          </a:p>
        </p:txBody>
      </p:sp>
      <p:sp>
        <p:nvSpPr>
          <p:cNvPr id="115"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1F3BEAAF-B3A8-4121-B381-DB801CBE18E0}" type="slidenum">
              <a:rPr lang="en-US" sz="1100" spc="-1">
                <a:solidFill>
                  <a:srgbClr val="8B8B8B"/>
                </a:solidFill>
                <a:uFill>
                  <a:solidFill>
                    <a:srgbClr val="FFFFFF"/>
                  </a:solidFill>
                </a:uFill>
                <a:latin typeface="Calibri"/>
              </a:rPr>
              <a:pPr algn="r">
                <a:defRPr/>
              </a:pPr>
              <a:t>16</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Tính</a:t>
            </a:r>
            <a:r>
              <a:rPr lang="en-US" sz="4400" spc="-1" dirty="0">
                <a:uFill>
                  <a:solidFill>
                    <a:srgbClr val="FFFFFF"/>
                  </a:solidFill>
                </a:uFill>
              </a:rPr>
              <a:t> </a:t>
            </a:r>
            <a:r>
              <a:rPr lang="en-US" sz="4400" spc="-1" dirty="0" err="1">
                <a:uFill>
                  <a:solidFill>
                    <a:srgbClr val="FFFFFF"/>
                  </a:solidFill>
                </a:uFill>
              </a:rPr>
              <a:t>đo</a:t>
            </a:r>
            <a:r>
              <a:rPr lang="en-US" sz="4400" spc="-1" dirty="0">
                <a:uFill>
                  <a:solidFill>
                    <a:srgbClr val="FFFFFF"/>
                  </a:solidFill>
                </a:uFill>
              </a:rPr>
              <a:t> </a:t>
            </a:r>
            <a:r>
              <a:rPr lang="en-US" sz="4400" spc="-1" dirty="0" err="1" smtClean="0">
                <a:uFill>
                  <a:solidFill>
                    <a:srgbClr val="FFFFFF"/>
                  </a:solidFill>
                </a:uFill>
              </a:rPr>
              <a:t>được</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16</a:t>
            </a:fld>
            <a:endParaRPr lang="en-US"/>
          </a:p>
        </p:txBody>
      </p:sp>
    </p:spTree>
    <p:extLst>
      <p:ext uri="{BB962C8B-B14F-4D97-AF65-F5344CB8AC3E}">
        <p14:creationId xmlns:p14="http://schemas.microsoft.com/office/powerpoint/2010/main" val="369993869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2"/>
          <p:cNvSpPr/>
          <p:nvPr/>
        </p:nvSpPr>
        <p:spPr>
          <a:xfrm>
            <a:off x="321944" y="1594274"/>
            <a:ext cx="8650606"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Miền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hoạt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động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đặt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thêm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Chẳng</a:t>
            </a:r>
            <a:r>
              <a:rPr lang="en-US" sz="2500" dirty="0">
                <a:solidFill>
                  <a:srgbClr val="0070C0"/>
                </a:solidFill>
              </a:rPr>
              <a:t> </a:t>
            </a:r>
            <a:r>
              <a:rPr lang="en-US" sz="2500" dirty="0" err="1">
                <a:solidFill>
                  <a:srgbClr val="0070C0"/>
                </a:solidFill>
              </a:rPr>
              <a:t>hạn</a:t>
            </a:r>
            <a:r>
              <a:rPr lang="en-US" sz="2500" dirty="0">
                <a:solidFill>
                  <a:srgbClr val="0070C0"/>
                </a:solidFill>
              </a:rPr>
              <a:t>, </a:t>
            </a:r>
            <a:r>
              <a:rPr lang="en-US" sz="2500" dirty="0" err="1">
                <a:solidFill>
                  <a:srgbClr val="0070C0"/>
                </a:solidFill>
              </a:rPr>
              <a:t>hệ</a:t>
            </a:r>
            <a:r>
              <a:rPr lang="en-US" sz="2500" dirty="0">
                <a:solidFill>
                  <a:srgbClr val="0070C0"/>
                </a:solidFill>
              </a:rPr>
              <a:t> </a:t>
            </a:r>
            <a:r>
              <a:rPr lang="en-US" sz="2500" dirty="0" err="1">
                <a:solidFill>
                  <a:srgbClr val="0070C0"/>
                </a:solidFill>
              </a:rPr>
              <a:t>thống</a:t>
            </a:r>
            <a:r>
              <a:rPr lang="en-US" sz="2500" dirty="0">
                <a:solidFill>
                  <a:srgbClr val="0070C0"/>
                </a:solidFill>
              </a:rPr>
              <a:t> </a:t>
            </a:r>
            <a:r>
              <a:rPr lang="en-US" sz="2500" dirty="0" err="1">
                <a:solidFill>
                  <a:srgbClr val="0070C0"/>
                </a:solidFill>
              </a:rPr>
              <a:t>điều</a:t>
            </a:r>
            <a:r>
              <a:rPr lang="en-US" sz="2500" dirty="0">
                <a:solidFill>
                  <a:srgbClr val="0070C0"/>
                </a:solidFill>
              </a:rPr>
              <a:t> </a:t>
            </a:r>
            <a:r>
              <a:rPr lang="en-US" sz="2500" dirty="0" err="1">
                <a:solidFill>
                  <a:srgbClr val="0070C0"/>
                </a:solidFill>
              </a:rPr>
              <a:t>khiển</a:t>
            </a:r>
            <a:r>
              <a:rPr lang="en-US" sz="2500" dirty="0">
                <a:solidFill>
                  <a:srgbClr val="0070C0"/>
                </a:solidFill>
              </a:rPr>
              <a:t> </a:t>
            </a:r>
            <a:r>
              <a:rPr lang="en-US" sz="2500" dirty="0" err="1">
                <a:solidFill>
                  <a:srgbClr val="0070C0"/>
                </a:solidFill>
              </a:rPr>
              <a:t>phanh</a:t>
            </a:r>
            <a:r>
              <a:rPr lang="en-US" sz="2500" dirty="0">
                <a:solidFill>
                  <a:srgbClr val="0070C0"/>
                </a:solidFill>
              </a:rPr>
              <a:t> </a:t>
            </a:r>
            <a:r>
              <a:rPr lang="en-US" sz="2500" dirty="0" err="1">
                <a:solidFill>
                  <a:srgbClr val="0070C0"/>
                </a:solidFill>
              </a:rPr>
              <a:t>tàu</a:t>
            </a:r>
            <a:r>
              <a:rPr lang="en-US" sz="2500" dirty="0">
                <a:solidFill>
                  <a:srgbClr val="0070C0"/>
                </a:solidFill>
              </a:rPr>
              <a:t> </a:t>
            </a:r>
            <a:r>
              <a:rPr lang="en-US" sz="2500" dirty="0" err="1">
                <a:solidFill>
                  <a:srgbClr val="0070C0"/>
                </a:solidFill>
              </a:rPr>
              <a:t>sẽ</a:t>
            </a:r>
            <a:r>
              <a:rPr lang="en-US" sz="2500" dirty="0">
                <a:solidFill>
                  <a:srgbClr val="0070C0"/>
                </a:solidFill>
              </a:rPr>
              <a:t> </a:t>
            </a:r>
            <a:r>
              <a:rPr lang="en-US" sz="2500" dirty="0" err="1">
                <a:solidFill>
                  <a:srgbClr val="0070C0"/>
                </a:solidFill>
              </a:rPr>
              <a:t>phải</a:t>
            </a:r>
            <a:r>
              <a:rPr lang="en-US" sz="2500" dirty="0">
                <a:solidFill>
                  <a:srgbClr val="0070C0"/>
                </a:solidFill>
              </a:rPr>
              <a:t> </a:t>
            </a:r>
            <a:r>
              <a:rPr lang="en-US" sz="2500" dirty="0" err="1">
                <a:solidFill>
                  <a:srgbClr val="0070C0"/>
                </a:solidFill>
              </a:rPr>
              <a:t>cân</a:t>
            </a:r>
            <a:r>
              <a:rPr lang="en-US" sz="2500" dirty="0">
                <a:solidFill>
                  <a:srgbClr val="0070C0"/>
                </a:solidFill>
              </a:rPr>
              <a:t> </a:t>
            </a:r>
            <a:r>
              <a:rPr lang="en-US" sz="2500" dirty="0" err="1">
                <a:solidFill>
                  <a:srgbClr val="0070C0"/>
                </a:solidFill>
              </a:rPr>
              <a:t>nhắc</a:t>
            </a:r>
            <a:r>
              <a:rPr lang="en-US" sz="2500" dirty="0">
                <a:solidFill>
                  <a:srgbClr val="0070C0"/>
                </a:solidFill>
              </a:rPr>
              <a:t> </a:t>
            </a:r>
            <a:r>
              <a:rPr lang="en-US" sz="2500" dirty="0" err="1">
                <a:solidFill>
                  <a:srgbClr val="0070C0"/>
                </a:solidFill>
              </a:rPr>
              <a:t>các</a:t>
            </a:r>
            <a:r>
              <a:rPr lang="en-US" sz="2500" dirty="0">
                <a:solidFill>
                  <a:srgbClr val="0070C0"/>
                </a:solidFill>
              </a:rPr>
              <a:t> </a:t>
            </a:r>
            <a:r>
              <a:rPr lang="en-US" sz="2500" dirty="0" err="1">
                <a:solidFill>
                  <a:srgbClr val="0070C0"/>
                </a:solidFill>
              </a:rPr>
              <a:t>đặc</a:t>
            </a:r>
            <a:r>
              <a:rPr lang="en-US" sz="2500" dirty="0">
                <a:solidFill>
                  <a:srgbClr val="0070C0"/>
                </a:solidFill>
              </a:rPr>
              <a:t> </a:t>
            </a:r>
            <a:r>
              <a:rPr lang="en-US" sz="2500" dirty="0" err="1">
                <a:solidFill>
                  <a:srgbClr val="0070C0"/>
                </a:solidFill>
              </a:rPr>
              <a:t>điểm</a:t>
            </a:r>
            <a:r>
              <a:rPr lang="en-US" sz="2500" dirty="0">
                <a:solidFill>
                  <a:srgbClr val="0070C0"/>
                </a:solidFill>
              </a:rPr>
              <a:t> </a:t>
            </a:r>
            <a:r>
              <a:rPr lang="en-US" sz="2500" dirty="0" err="1">
                <a:solidFill>
                  <a:srgbClr val="0070C0"/>
                </a:solidFill>
              </a:rPr>
              <a:t>phanh</a:t>
            </a:r>
            <a:r>
              <a:rPr lang="en-US" sz="2500" dirty="0">
                <a:solidFill>
                  <a:srgbClr val="0070C0"/>
                </a:solidFill>
              </a:rPr>
              <a:t> </a:t>
            </a:r>
            <a:r>
              <a:rPr lang="en-US" sz="2500" dirty="0" err="1">
                <a:solidFill>
                  <a:srgbClr val="0070C0"/>
                </a:solidFill>
              </a:rPr>
              <a:t>trong</a:t>
            </a:r>
            <a:r>
              <a:rPr lang="en-US" sz="2500" dirty="0">
                <a:solidFill>
                  <a:srgbClr val="0070C0"/>
                </a:solidFill>
              </a:rPr>
              <a:t> </a:t>
            </a:r>
            <a:r>
              <a:rPr lang="en-US" sz="2500" dirty="0" err="1">
                <a:solidFill>
                  <a:srgbClr val="0070C0"/>
                </a:solidFill>
              </a:rPr>
              <a:t>các</a:t>
            </a:r>
            <a:r>
              <a:rPr lang="en-US" sz="2500" dirty="0">
                <a:solidFill>
                  <a:srgbClr val="0070C0"/>
                </a:solidFill>
              </a:rPr>
              <a:t> </a:t>
            </a:r>
            <a:r>
              <a:rPr lang="en-US" sz="2500" dirty="0" err="1">
                <a:solidFill>
                  <a:srgbClr val="0070C0"/>
                </a:solidFill>
              </a:rPr>
              <a:t>điều</a:t>
            </a:r>
            <a:r>
              <a:rPr lang="en-US" sz="2500" dirty="0">
                <a:solidFill>
                  <a:srgbClr val="0070C0"/>
                </a:solidFill>
              </a:rPr>
              <a:t> </a:t>
            </a:r>
            <a:r>
              <a:rPr lang="en-US" sz="2500" dirty="0" err="1">
                <a:solidFill>
                  <a:srgbClr val="0070C0"/>
                </a:solidFill>
              </a:rPr>
              <a:t>kiện</a:t>
            </a:r>
            <a:r>
              <a:rPr lang="en-US" sz="2500" dirty="0">
                <a:solidFill>
                  <a:srgbClr val="0070C0"/>
                </a:solidFill>
              </a:rPr>
              <a:t> </a:t>
            </a:r>
            <a:r>
              <a:rPr lang="en-US" sz="2500" dirty="0" err="1">
                <a:solidFill>
                  <a:srgbClr val="0070C0"/>
                </a:solidFill>
              </a:rPr>
              <a:t>thời</a:t>
            </a:r>
            <a:r>
              <a:rPr lang="en-US" sz="2500" dirty="0">
                <a:solidFill>
                  <a:srgbClr val="0070C0"/>
                </a:solidFill>
              </a:rPr>
              <a:t> </a:t>
            </a:r>
            <a:r>
              <a:rPr lang="en-US" sz="2500" dirty="0" err="1">
                <a:solidFill>
                  <a:srgbClr val="0070C0"/>
                </a:solidFill>
              </a:rPr>
              <a:t>tiết</a:t>
            </a:r>
            <a:r>
              <a:rPr lang="en-US" sz="2500" dirty="0">
                <a:solidFill>
                  <a:srgbClr val="0070C0"/>
                </a:solidFill>
              </a:rPr>
              <a:t> </a:t>
            </a:r>
            <a:r>
              <a:rPr lang="en-US" sz="2500" dirty="0" err="1">
                <a:solidFill>
                  <a:srgbClr val="0070C0"/>
                </a:solidFill>
              </a:rPr>
              <a:t>khác</a:t>
            </a:r>
            <a:r>
              <a:rPr lang="en-US" sz="2500" dirty="0">
                <a:solidFill>
                  <a:srgbClr val="0070C0"/>
                </a:solidFill>
              </a:rPr>
              <a:t> </a:t>
            </a:r>
            <a:r>
              <a:rPr lang="en-US" sz="2500" dirty="0" err="1">
                <a:solidFill>
                  <a:srgbClr val="0070C0"/>
                </a:solidFill>
              </a:rPr>
              <a:t>nhau</a:t>
            </a:r>
            <a:endParaRPr lang="en-US" sz="2500" dirty="0">
              <a:solidFill>
                <a:srgbClr val="0070C0"/>
              </a:solid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miền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sẽ</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đặt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ra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hay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phi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Khi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miền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thỏa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có</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sẽ</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hoạt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động</a:t>
            </a:r>
            <a:r>
              <a:rPr lang="en-US" sz="3000" spc="-1" dirty="0">
                <a:solidFill>
                  <a:srgbClr val="000000"/>
                </a:solidFill>
                <a:uFill>
                  <a:solidFill>
                    <a:srgbClr val="FFFFFF"/>
                  </a:solidFill>
                </a:uFill>
              </a:rPr>
              <a:t>.</a:t>
            </a:r>
          </a:p>
        </p:txBody>
      </p:sp>
      <p:sp>
        <p:nvSpPr>
          <p:cNvPr id="118"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65E6BE33-3E90-4311-AAB1-FB81F817F589}" type="slidenum">
              <a:rPr lang="en-US" sz="1100" spc="-1">
                <a:solidFill>
                  <a:srgbClr val="8B8B8B"/>
                </a:solidFill>
                <a:uFill>
                  <a:solidFill>
                    <a:srgbClr val="FFFFFF"/>
                  </a:solidFill>
                </a:uFill>
                <a:latin typeface="Calibri"/>
              </a:rPr>
              <a:pPr algn="r">
                <a:defRPr/>
              </a:pPr>
              <a:t>17</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pc="-1" dirty="0" err="1">
                <a:uFill>
                  <a:solidFill>
                    <a:srgbClr val="FFFFFF"/>
                  </a:solidFill>
                </a:uFill>
              </a:rPr>
              <a:t>Yêu</a:t>
            </a:r>
            <a:r>
              <a:rPr lang="en-US" spc="-1" dirty="0">
                <a:uFill>
                  <a:solidFill>
                    <a:srgbClr val="FFFFFF"/>
                  </a:solidFill>
                </a:uFill>
              </a:rPr>
              <a:t> </a:t>
            </a:r>
            <a:r>
              <a:rPr lang="en-US" spc="-1" dirty="0" err="1">
                <a:uFill>
                  <a:solidFill>
                    <a:srgbClr val="FFFFFF"/>
                  </a:solidFill>
                </a:uFill>
              </a:rPr>
              <a:t>cầu</a:t>
            </a:r>
            <a:r>
              <a:rPr lang="en-US" spc="-1" dirty="0">
                <a:uFill>
                  <a:solidFill>
                    <a:srgbClr val="FFFFFF"/>
                  </a:solidFill>
                </a:uFill>
              </a:rPr>
              <a:t> </a:t>
            </a:r>
            <a:r>
              <a:rPr lang="en-US" spc="-1" dirty="0" err="1" smtClean="0">
                <a:uFill>
                  <a:solidFill>
                    <a:srgbClr val="FFFFFF"/>
                  </a:solidFill>
                </a:uFill>
              </a:rPr>
              <a:t>miền</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17</a:t>
            </a:fld>
            <a:endParaRPr lang="en-US"/>
          </a:p>
        </p:txBody>
      </p:sp>
    </p:spTree>
    <p:extLst>
      <p:ext uri="{BB962C8B-B14F-4D97-AF65-F5344CB8AC3E}">
        <p14:creationId xmlns:p14="http://schemas.microsoft.com/office/powerpoint/2010/main" val="30184014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mềm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biểu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những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gì</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việc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triển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mềm</a:t>
            </a:r>
            <a:r>
              <a:rPr lang="en-US" sz="3000" spc="-1" dirty="0">
                <a:solidFill>
                  <a:srgbClr val="000000"/>
                </a:solidFill>
                <a:uFill>
                  <a:solidFill>
                    <a:srgbClr val="FFFFFF"/>
                  </a:solidFill>
                </a:uFill>
              </a:rPr>
              <a:t> </a:t>
            </a: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bao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gồm</a:t>
            </a:r>
            <a:r>
              <a:rPr lang="en-US" sz="3000" spc="-1" dirty="0">
                <a:solidFill>
                  <a:srgbClr val="000000"/>
                </a:solidFill>
                <a:uFill>
                  <a:solidFill>
                    <a:srgbClr val="FFFFFF"/>
                  </a:solidFill>
                </a:uFill>
              </a:rPr>
              <a:t> (1) </a:t>
            </a:r>
            <a:r>
              <a:rPr lang="en-US" sz="3000" spc="-1" dirty="0" err="1">
                <a:solidFill>
                  <a:srgbClr val="000000"/>
                </a:solidFill>
                <a:uFill>
                  <a:solidFill>
                    <a:srgbClr val="FFFFFF"/>
                  </a:solidFill>
                </a:uFill>
              </a:rPr>
              <a:t>định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nghĩa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(2) </a:t>
            </a:r>
            <a:r>
              <a:rPr lang="en-US" sz="3000" spc="-1" dirty="0" err="1">
                <a:solidFill>
                  <a:srgbClr val="000000"/>
                </a:solidFill>
                <a:uFill>
                  <a:solidFill>
                    <a:srgbClr val="FFFFFF"/>
                  </a:solidFill>
                </a:uFill>
              </a:rPr>
              <a:t>bản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đặc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Đây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không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phải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thiết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kế</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Nội</a:t>
            </a:r>
            <a:r>
              <a:rPr lang="en-US" sz="3000" spc="-1" dirty="0">
                <a:solidFill>
                  <a:srgbClr val="000000"/>
                </a:solidFill>
                <a:uFill>
                  <a:solidFill>
                    <a:srgbClr val="FFFFFF"/>
                  </a:solidFill>
                </a:uFill>
              </a:rPr>
              <a:t> dung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tập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trung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câu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hỏi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gì</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thay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vì</a:t>
            </a:r>
            <a:r>
              <a:rPr lang="en-US" sz="3000" spc="-1" dirty="0">
                <a:solidFill>
                  <a:srgbClr val="000000"/>
                </a:solidFill>
                <a:uFill>
                  <a:solidFill>
                    <a:srgbClr val="FFFFFF"/>
                  </a:solidFill>
                </a:uFill>
              </a:rPr>
              <a:t> </a:t>
            </a:r>
            <a:r>
              <a:rPr sz="3000" spc="-1" dirty="0">
                <a:solidFill>
                  <a:srgbClr val="000000"/>
                </a:solidFill>
                <a:uFill>
                  <a:solidFill>
                    <a:srgbClr val="FFFFFF"/>
                  </a:solidFill>
                </a:uFill>
              </a:rPr>
              <a:t/>
            </a:r>
            <a:br>
              <a:rPr sz="3000" spc="-1" dirty="0">
                <a:solidFill>
                  <a:srgbClr val="000000"/>
                </a:solidFill>
                <a:uFill>
                  <a:solidFill>
                    <a:srgbClr val="FFFFFF"/>
                  </a:solidFill>
                </a:uFill>
              </a:rPr>
            </a:br>
            <a:r>
              <a:rPr lang="en-US" sz="3000" spc="-1" dirty="0">
                <a:solidFill>
                  <a:srgbClr val="000000"/>
                </a:solidFill>
                <a:uFill>
                  <a:solidFill>
                    <a:srgbClr val="FFFFFF"/>
                  </a:solidFill>
                </a:uFill>
              </a:rPr>
              <a:t>“</a:t>
            </a:r>
            <a:r>
              <a:rPr lang="en-US" sz="3000" spc="-1" dirty="0" err="1">
                <a:solidFill>
                  <a:srgbClr val="000000"/>
                </a:solidFill>
                <a:uFill>
                  <a:solidFill>
                    <a:srgbClr val="FFFFFF"/>
                  </a:solidFill>
                </a:uFill>
              </a:rPr>
              <a:t>Như</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thế</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nào</a:t>
            </a:r>
            <a:r>
              <a:rPr lang="en-US" sz="3000" spc="-1" dirty="0" smtClean="0">
                <a:solidFill>
                  <a:srgbClr val="000000"/>
                </a:solidFill>
                <a:uFill>
                  <a:solidFill>
                    <a:srgbClr val="FFFFFF"/>
                  </a:solidFill>
                </a:uFill>
              </a:rPr>
              <a:t>”.</a:t>
            </a:r>
            <a:endParaRPr lang="en-US" sz="3000" spc="-1" dirty="0">
              <a:solidFill>
                <a:srgbClr val="000000"/>
              </a:solidFill>
              <a:uFill>
                <a:solidFill>
                  <a:srgbClr val="FFFFFF"/>
                </a:solidFill>
              </a:uFill>
            </a:endParaRPr>
          </a:p>
        </p:txBody>
      </p:sp>
      <p:sp>
        <p:nvSpPr>
          <p:cNvPr id="121"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5BC58F96-E038-48B7-A0D1-E70A47D103B5}" type="slidenum">
              <a:rPr lang="en-US" sz="1100" spc="-1">
                <a:solidFill>
                  <a:srgbClr val="8B8B8B"/>
                </a:solidFill>
                <a:uFill>
                  <a:solidFill>
                    <a:srgbClr val="FFFFFF"/>
                  </a:solidFill>
                </a:uFill>
                <a:latin typeface="Calibri"/>
              </a:rPr>
              <a:pPr algn="r">
                <a:defRPr/>
              </a:pPr>
              <a:t>18</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Tài</a:t>
            </a:r>
            <a:r>
              <a:rPr lang="en-US" sz="4400" spc="-1" dirty="0">
                <a:uFill>
                  <a:solidFill>
                    <a:srgbClr val="FFFFFF"/>
                  </a:solidFill>
                </a:uFill>
              </a:rPr>
              <a:t> </a:t>
            </a:r>
            <a:r>
              <a:rPr lang="en-US" sz="4400" spc="-1" dirty="0" err="1">
                <a:uFill>
                  <a:solidFill>
                    <a:srgbClr val="FFFFFF"/>
                  </a:solidFill>
                </a:uFill>
              </a:rPr>
              <a:t>liệu</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a:t>
            </a:r>
            <a:r>
              <a:rPr lang="en-US" sz="4400" spc="-1" dirty="0" err="1">
                <a:uFill>
                  <a:solidFill>
                    <a:srgbClr val="FFFFFF"/>
                  </a:solidFill>
                </a:uFill>
              </a:rPr>
              <a:t>phần</a:t>
            </a:r>
            <a:r>
              <a:rPr lang="en-US" sz="4400" spc="-1" dirty="0">
                <a:uFill>
                  <a:solidFill>
                    <a:srgbClr val="FFFFFF"/>
                  </a:solidFill>
                </a:uFill>
              </a:rPr>
              <a:t> </a:t>
            </a:r>
            <a:r>
              <a:rPr lang="en-US" sz="4400" spc="-1" dirty="0" err="1" smtClean="0">
                <a:uFill>
                  <a:solidFill>
                    <a:srgbClr val="FFFFFF"/>
                  </a:solidFill>
                </a:uFill>
              </a:rPr>
              <a:t>mềm</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18</a:t>
            </a:fld>
            <a:endParaRPr lang="en-US"/>
          </a:p>
        </p:txBody>
      </p:sp>
    </p:spTree>
    <p:extLst>
      <p:ext uri="{BB962C8B-B14F-4D97-AF65-F5344CB8AC3E}">
        <p14:creationId xmlns:p14="http://schemas.microsoft.com/office/powerpoint/2010/main" val="17485407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0" y="215900"/>
            <a:ext cx="8998400" cy="1121369"/>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chor="ctr"/>
          <a:lstStyle/>
          <a:p>
            <a:pPr algn="ctr">
              <a:defRPr/>
            </a:pPr>
            <a:r>
              <a:rPr lang="en-US" sz="4400" spc="-1" dirty="0" err="1">
                <a:solidFill>
                  <a:srgbClr val="0070C0"/>
                </a:solidFill>
                <a:uFill>
                  <a:solidFill>
                    <a:srgbClr val="FFFFFF"/>
                  </a:solidFill>
                </a:uFill>
                <a:latin typeface="Calibri"/>
              </a:rPr>
              <a:t>Các</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đối</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tượng</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sử</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dụng</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tài</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liệu</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yêu</a:t>
            </a:r>
            <a:r>
              <a:rPr lang="en-US" sz="4400" spc="-1" dirty="0">
                <a:solidFill>
                  <a:srgbClr val="0070C0"/>
                </a:solidFill>
                <a:uFill>
                  <a:solidFill>
                    <a:srgbClr val="FFFFFF"/>
                  </a:solidFill>
                </a:uFill>
                <a:latin typeface="Calibri"/>
              </a:rPr>
              <a:t> </a:t>
            </a:r>
            <a:r>
              <a:rPr lang="en-US" sz="4400" spc="-1" dirty="0" err="1">
                <a:solidFill>
                  <a:srgbClr val="0070C0"/>
                </a:solidFill>
                <a:uFill>
                  <a:solidFill>
                    <a:srgbClr val="FFFFFF"/>
                  </a:solidFill>
                </a:uFill>
                <a:latin typeface="Calibri"/>
              </a:rPr>
              <a:t>cầu</a:t>
            </a:r>
            <a:endParaRPr lang="en-US" sz="4400" spc="-1" dirty="0">
              <a:solidFill>
                <a:srgbClr val="000000"/>
              </a:solidFill>
              <a:uFill>
                <a:solidFill>
                  <a:srgbClr val="FFFFFF"/>
                </a:solidFill>
              </a:uFill>
            </a:endParaRPr>
          </a:p>
        </p:txBody>
      </p:sp>
      <p:sp>
        <p:nvSpPr>
          <p:cNvPr id="123" name="CustomShape 2"/>
          <p:cNvSpPr/>
          <p:nvPr/>
        </p:nvSpPr>
        <p:spPr>
          <a:xfrm>
            <a:off x="39588" y="1587500"/>
            <a:ext cx="4589562" cy="5391743"/>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spcBef>
                <a:spcPts val="1200"/>
              </a:spcBef>
              <a:buClr>
                <a:srgbClr val="000000"/>
              </a:buClr>
              <a:buSzPct val="90000"/>
              <a:buFont typeface="Arial"/>
              <a:buChar char="•"/>
              <a:defRPr/>
            </a:pPr>
            <a:r>
              <a:rPr lang="en-US" sz="3200" spc="-1" dirty="0" err="1" smtClean="0">
                <a:solidFill>
                  <a:srgbClr val="000000"/>
                </a:solidFill>
                <a:uFill>
                  <a:solidFill>
                    <a:srgbClr val="FFFFFF"/>
                  </a:solidFill>
                </a:uFill>
              </a:rPr>
              <a:t>Với</a:t>
            </a:r>
            <a:r>
              <a:rPr lang="en-US" sz="3200" spc="-1" dirty="0" smtClean="0">
                <a:solidFill>
                  <a:srgbClr val="000000"/>
                </a:solidFill>
                <a:uFill>
                  <a:solidFill>
                    <a:srgbClr val="FFFFFF"/>
                  </a:solidFill>
                </a:uFill>
              </a:rPr>
              <a:t> </a:t>
            </a:r>
            <a:r>
              <a:rPr lang="en-US" sz="3200" spc="-1" dirty="0" err="1" smtClean="0">
                <a:solidFill>
                  <a:srgbClr val="000000"/>
                </a:solidFill>
                <a:uFill>
                  <a:solidFill>
                    <a:srgbClr val="FFFFFF"/>
                  </a:solidFill>
                </a:uFill>
              </a:rPr>
              <a:t>tài</a:t>
            </a:r>
            <a:r>
              <a:rPr lang="en-US" sz="3200" spc="-1" dirty="0" smtClean="0">
                <a:solidFill>
                  <a:srgbClr val="000000"/>
                </a:solidFill>
                <a:uFill>
                  <a:solidFill>
                    <a:srgbClr val="FFFFFF"/>
                  </a:solidFill>
                </a:uFill>
              </a:rPr>
              <a:t> </a:t>
            </a:r>
            <a:r>
              <a:rPr lang="en-US" sz="3200" spc="-1" dirty="0" err="1">
                <a:solidFill>
                  <a:srgbClr val="000000"/>
                </a:solidFill>
                <a:uFill>
                  <a:solidFill>
                    <a:srgbClr val="FFFFFF"/>
                  </a:solidFill>
                </a:uFill>
              </a:rPr>
              <a:t>liệu</a:t>
            </a:r>
            <a:r>
              <a:rPr lang="en-US" sz="3200" spc="-1" dirty="0">
                <a:solidFill>
                  <a:srgbClr val="000000"/>
                </a:solidFill>
                <a:uFill>
                  <a:solidFill>
                    <a:srgbClr val="FFFFFF"/>
                  </a:solidFill>
                </a:uFill>
              </a:rPr>
              <a:t> </a:t>
            </a:r>
            <a:r>
              <a:rPr lang="en-US" sz="3200" spc="-1" dirty="0" err="1">
                <a:solidFill>
                  <a:srgbClr val="000000"/>
                </a:solidFill>
                <a:uFill>
                  <a:solidFill>
                    <a:srgbClr val="FFFFFF"/>
                  </a:solidFill>
                </a:uFill>
              </a:rPr>
              <a:t>yêu</a:t>
            </a:r>
            <a:r>
              <a:rPr lang="en-US" sz="3200" spc="-1" dirty="0">
                <a:solidFill>
                  <a:srgbClr val="000000"/>
                </a:solidFill>
                <a:uFill>
                  <a:solidFill>
                    <a:srgbClr val="FFFFFF"/>
                  </a:solidFill>
                </a:uFill>
              </a:rPr>
              <a:t> </a:t>
            </a:r>
            <a:r>
              <a:rPr lang="en-US" sz="3200" spc="-1" dirty="0" err="1" smtClean="0">
                <a:solidFill>
                  <a:srgbClr val="000000"/>
                </a:solidFill>
                <a:uFill>
                  <a:solidFill>
                    <a:srgbClr val="FFFFFF"/>
                  </a:solidFill>
                </a:uFill>
              </a:rPr>
              <a:t>cầu</a:t>
            </a:r>
            <a:r>
              <a:rPr lang="en-US" sz="3200" spc="-1" dirty="0">
                <a:solidFill>
                  <a:srgbClr val="000000"/>
                </a:solidFill>
                <a:uFill>
                  <a:solidFill>
                    <a:srgbClr val="FFFFFF"/>
                  </a:solidFill>
                </a:uFill>
              </a:rPr>
              <a:t/>
            </a:r>
            <a:br>
              <a:rPr lang="en-US" sz="3200" spc="-1" dirty="0">
                <a:solidFill>
                  <a:srgbClr val="000000"/>
                </a:solidFill>
                <a:uFill>
                  <a:solidFill>
                    <a:srgbClr val="FFFFFF"/>
                  </a:solidFill>
                </a:uFill>
              </a:rPr>
            </a:br>
            <a:r>
              <a:rPr lang="en-US" sz="3200" spc="-1" dirty="0" err="1" smtClean="0">
                <a:solidFill>
                  <a:srgbClr val="000000"/>
                </a:solidFill>
                <a:uFill>
                  <a:solidFill>
                    <a:srgbClr val="FFFFFF"/>
                  </a:solidFill>
                </a:uFill>
              </a:rPr>
              <a:t>người</a:t>
            </a:r>
            <a:r>
              <a:rPr lang="en-US" sz="3200" spc="-1" dirty="0" smtClean="0">
                <a:solidFill>
                  <a:srgbClr val="000000"/>
                </a:solidFill>
                <a:uFill>
                  <a:solidFill>
                    <a:srgbClr val="FFFFFF"/>
                  </a:solidFill>
                </a:uFill>
              </a:rPr>
              <a:t> </a:t>
            </a:r>
            <a:r>
              <a:rPr lang="en-US" sz="3200" spc="-1" dirty="0" err="1">
                <a:solidFill>
                  <a:srgbClr val="000000"/>
                </a:solidFill>
                <a:uFill>
                  <a:solidFill>
                    <a:srgbClr val="FFFFFF"/>
                  </a:solidFill>
                </a:uFill>
              </a:rPr>
              <a:t>dùng</a:t>
            </a:r>
            <a:endParaRPr lang="en-US" sz="3200" spc="-1" dirty="0">
              <a:solidFill>
                <a:srgbClr val="000000"/>
              </a:solidFill>
              <a:uFill>
                <a:solidFill>
                  <a:srgbClr val="FFFFFF"/>
                </a:solidFill>
              </a:u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Người</a:t>
            </a:r>
            <a:r>
              <a:rPr lang="en-US" sz="2700" dirty="0">
                <a:solidFill>
                  <a:srgbClr val="0070C0"/>
                </a:solidFill>
              </a:rPr>
              <a:t> </a:t>
            </a:r>
            <a:r>
              <a:rPr lang="en-US" sz="2700" dirty="0" err="1">
                <a:solidFill>
                  <a:srgbClr val="0070C0"/>
                </a:solidFill>
              </a:rPr>
              <a:t>quản</a:t>
            </a:r>
            <a:r>
              <a:rPr lang="en-US" sz="2700" dirty="0">
                <a:solidFill>
                  <a:srgbClr val="0070C0"/>
                </a:solidFill>
              </a:rPr>
              <a:t> </a:t>
            </a:r>
            <a:r>
              <a:rPr lang="en-US" sz="2700" dirty="0" err="1">
                <a:solidFill>
                  <a:srgbClr val="0070C0"/>
                </a:solidFill>
              </a:rPr>
              <a:t>lý</a:t>
            </a:r>
            <a:r>
              <a:rPr lang="en-US" sz="2700" dirty="0">
                <a:solidFill>
                  <a:srgbClr val="0070C0"/>
                </a:solidFill>
              </a:rPr>
              <a:t> </a:t>
            </a:r>
            <a:r>
              <a:rPr lang="en-US" sz="2700" dirty="0" err="1">
                <a:solidFill>
                  <a:srgbClr val="0070C0"/>
                </a:solidFill>
              </a:rPr>
              <a:t>khách</a:t>
            </a:r>
            <a:r>
              <a:rPr lang="en-US" sz="2700" dirty="0">
                <a:solidFill>
                  <a:srgbClr val="0070C0"/>
                </a:solidFill>
              </a:rPr>
              <a:t> </a:t>
            </a:r>
            <a:r>
              <a:rPr lang="en-US" sz="2700" dirty="0" err="1">
                <a:solidFill>
                  <a:srgbClr val="0070C0"/>
                </a:solidFill>
              </a:rPr>
              <a:t>hàng</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Người</a:t>
            </a:r>
            <a:r>
              <a:rPr lang="en-US" sz="2700" dirty="0">
                <a:solidFill>
                  <a:srgbClr val="0070C0"/>
                </a:solidFill>
              </a:rPr>
              <a:t> </a:t>
            </a:r>
            <a:r>
              <a:rPr lang="en-US" sz="2700" dirty="0" err="1">
                <a:solidFill>
                  <a:srgbClr val="0070C0"/>
                </a:solidFill>
              </a:rPr>
              <a:t>dùng</a:t>
            </a:r>
            <a:r>
              <a:rPr lang="en-US" sz="2700" dirty="0">
                <a:solidFill>
                  <a:srgbClr val="0070C0"/>
                </a:solidFill>
              </a:rPr>
              <a:t> </a:t>
            </a:r>
            <a:r>
              <a:rPr lang="en-US" sz="2700" dirty="0" err="1">
                <a:solidFill>
                  <a:srgbClr val="0070C0"/>
                </a:solidFill>
              </a:rPr>
              <a:t>cuối</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Kỹ</a:t>
            </a:r>
            <a:r>
              <a:rPr lang="en-US" sz="2700" dirty="0">
                <a:solidFill>
                  <a:srgbClr val="0070C0"/>
                </a:solidFill>
              </a:rPr>
              <a:t> </a:t>
            </a:r>
            <a:r>
              <a:rPr lang="en-US" sz="2700" dirty="0" err="1">
                <a:solidFill>
                  <a:srgbClr val="0070C0"/>
                </a:solidFill>
              </a:rPr>
              <a:t>sư</a:t>
            </a:r>
            <a:r>
              <a:rPr lang="en-US" sz="2700" dirty="0">
                <a:solidFill>
                  <a:srgbClr val="0070C0"/>
                </a:solidFill>
              </a:rPr>
              <a:t> </a:t>
            </a:r>
            <a:r>
              <a:rPr lang="en-US" sz="2700" dirty="0" err="1">
                <a:solidFill>
                  <a:srgbClr val="0070C0"/>
                </a:solidFill>
              </a:rPr>
              <a:t>khách</a:t>
            </a:r>
            <a:r>
              <a:rPr lang="en-US" sz="2700" dirty="0">
                <a:solidFill>
                  <a:srgbClr val="0070C0"/>
                </a:solidFill>
              </a:rPr>
              <a:t> </a:t>
            </a:r>
            <a:r>
              <a:rPr lang="en-US" sz="2700" dirty="0" err="1">
                <a:solidFill>
                  <a:srgbClr val="0070C0"/>
                </a:solidFill>
              </a:rPr>
              <a:t>hàng</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Người</a:t>
            </a:r>
            <a:r>
              <a:rPr lang="en-US" sz="2700" dirty="0">
                <a:solidFill>
                  <a:srgbClr val="0070C0"/>
                </a:solidFill>
              </a:rPr>
              <a:t> </a:t>
            </a:r>
            <a:r>
              <a:rPr lang="en-US" sz="2700" dirty="0" err="1">
                <a:solidFill>
                  <a:srgbClr val="0070C0"/>
                </a:solidFill>
              </a:rPr>
              <a:t>quản</a:t>
            </a:r>
            <a:r>
              <a:rPr lang="en-US" sz="2700" dirty="0">
                <a:solidFill>
                  <a:srgbClr val="0070C0"/>
                </a:solidFill>
              </a:rPr>
              <a:t> </a:t>
            </a:r>
            <a:r>
              <a:rPr lang="en-US" sz="2700" dirty="0" err="1">
                <a:solidFill>
                  <a:srgbClr val="0070C0"/>
                </a:solidFill>
              </a:rPr>
              <a:t>lý</a:t>
            </a:r>
            <a:r>
              <a:rPr lang="en-US" sz="2700" dirty="0">
                <a:solidFill>
                  <a:srgbClr val="0070C0"/>
                </a:solidFill>
              </a:rPr>
              <a:t> </a:t>
            </a:r>
            <a:r>
              <a:rPr lang="en-US" sz="2700" dirty="0" err="1">
                <a:solidFill>
                  <a:srgbClr val="0070C0"/>
                </a:solidFill>
              </a:rPr>
              <a:t>hợp</a:t>
            </a:r>
            <a:r>
              <a:rPr lang="en-US" sz="2700" dirty="0">
                <a:solidFill>
                  <a:srgbClr val="0070C0"/>
                </a:solidFill>
              </a:rPr>
              <a:t> </a:t>
            </a:r>
            <a:r>
              <a:rPr lang="en-US" sz="2700" dirty="0" err="1">
                <a:solidFill>
                  <a:srgbClr val="0070C0"/>
                </a:solidFill>
              </a:rPr>
              <a:t>đồng</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Kiến</a:t>
            </a:r>
            <a:r>
              <a:rPr lang="en-US" sz="2700" dirty="0">
                <a:solidFill>
                  <a:srgbClr val="0070C0"/>
                </a:solidFill>
              </a:rPr>
              <a:t> </a:t>
            </a:r>
            <a:r>
              <a:rPr lang="en-US" sz="2700" dirty="0" err="1">
                <a:solidFill>
                  <a:srgbClr val="0070C0"/>
                </a:solidFill>
              </a:rPr>
              <a:t>trúc</a:t>
            </a:r>
            <a:r>
              <a:rPr lang="en-US" sz="2700" dirty="0">
                <a:solidFill>
                  <a:srgbClr val="0070C0"/>
                </a:solidFill>
              </a:rPr>
              <a:t> </a:t>
            </a:r>
            <a:r>
              <a:rPr lang="en-US" sz="2700" dirty="0" err="1">
                <a:solidFill>
                  <a:srgbClr val="0070C0"/>
                </a:solidFill>
              </a:rPr>
              <a:t>sư</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smtClean="0">
                <a:solidFill>
                  <a:srgbClr val="0070C0"/>
                </a:solidFill>
              </a:rPr>
              <a:t>thống</a:t>
            </a:r>
            <a:endParaRPr lang="en-US" sz="2700" dirty="0">
              <a:solidFill>
                <a:srgbClr val="0070C0"/>
              </a:solidFill>
            </a:endParaRPr>
          </a:p>
        </p:txBody>
      </p:sp>
      <p:sp>
        <p:nvSpPr>
          <p:cNvPr id="124"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EE9EA9B7-F64E-40E7-988B-AA4E5D9818E1}" type="slidenum">
              <a:rPr lang="en-US" sz="1100" spc="-1">
                <a:solidFill>
                  <a:srgbClr val="8B8B8B"/>
                </a:solidFill>
                <a:uFill>
                  <a:solidFill>
                    <a:srgbClr val="FFFFFF"/>
                  </a:solidFill>
                </a:uFill>
                <a:latin typeface="Calibri"/>
              </a:rPr>
              <a:pPr algn="r">
                <a:defRPr/>
              </a:pPr>
              <a:t>19</a:t>
            </a:fld>
            <a:endParaRPr lang="en-US" sz="1100" spc="-1">
              <a:solidFill>
                <a:srgbClr val="000000"/>
              </a:solidFill>
              <a:uFill>
                <a:solidFill>
                  <a:srgbClr val="FFFFFF"/>
                </a:solidFill>
              </a:uFill>
            </a:endParaRPr>
          </a:p>
        </p:txBody>
      </p:sp>
      <p:sp>
        <p:nvSpPr>
          <p:cNvPr id="6" name="CustomShape 2"/>
          <p:cNvSpPr/>
          <p:nvPr/>
        </p:nvSpPr>
        <p:spPr>
          <a:xfrm>
            <a:off x="4629150" y="1605957"/>
            <a:ext cx="4494312" cy="5391743"/>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spcBef>
                <a:spcPts val="1200"/>
              </a:spcBef>
              <a:buClr>
                <a:srgbClr val="000000"/>
              </a:buClr>
              <a:buSzPct val="90000"/>
              <a:buFont typeface="Arial"/>
              <a:buChar char="•"/>
              <a:defRPr/>
            </a:pPr>
            <a:r>
              <a:rPr lang="en-US" sz="3200" spc="-1" dirty="0" err="1" smtClean="0">
                <a:solidFill>
                  <a:srgbClr val="000000"/>
                </a:solidFill>
                <a:uFill>
                  <a:solidFill>
                    <a:srgbClr val="FFFFFF"/>
                  </a:solidFill>
                </a:uFill>
              </a:rPr>
              <a:t>Với</a:t>
            </a:r>
            <a:r>
              <a:rPr lang="en-US" sz="3200" spc="-1" dirty="0" smtClean="0">
                <a:solidFill>
                  <a:srgbClr val="000000"/>
                </a:solidFill>
                <a:uFill>
                  <a:solidFill>
                    <a:srgbClr val="FFFFFF"/>
                  </a:solidFill>
                </a:uFill>
              </a:rPr>
              <a:t> </a:t>
            </a:r>
            <a:r>
              <a:rPr lang="en-US" sz="3200" spc="-1" dirty="0" err="1" smtClean="0">
                <a:solidFill>
                  <a:srgbClr val="000000"/>
                </a:solidFill>
                <a:uFill>
                  <a:solidFill>
                    <a:srgbClr val="FFFFFF"/>
                  </a:solidFill>
                </a:uFill>
              </a:rPr>
              <a:t>tài</a:t>
            </a:r>
            <a:r>
              <a:rPr lang="en-US" sz="3200" spc="-1" dirty="0" smtClean="0">
                <a:solidFill>
                  <a:srgbClr val="000000"/>
                </a:solidFill>
                <a:uFill>
                  <a:solidFill>
                    <a:srgbClr val="FFFFFF"/>
                  </a:solidFill>
                </a:uFill>
              </a:rPr>
              <a:t> </a:t>
            </a:r>
            <a:r>
              <a:rPr lang="en-US" sz="3200" spc="-1" dirty="0" err="1">
                <a:solidFill>
                  <a:srgbClr val="000000"/>
                </a:solidFill>
                <a:uFill>
                  <a:solidFill>
                    <a:srgbClr val="FFFFFF"/>
                  </a:solidFill>
                </a:uFill>
              </a:rPr>
              <a:t>liệu</a:t>
            </a:r>
            <a:r>
              <a:rPr lang="en-US" sz="3200" spc="-1" dirty="0">
                <a:solidFill>
                  <a:srgbClr val="000000"/>
                </a:solidFill>
                <a:uFill>
                  <a:solidFill>
                    <a:srgbClr val="FFFFFF"/>
                  </a:solidFill>
                </a:uFill>
              </a:rPr>
              <a:t> </a:t>
            </a:r>
            <a:r>
              <a:rPr lang="en-US" sz="3200" spc="-1" dirty="0" err="1">
                <a:solidFill>
                  <a:srgbClr val="000000"/>
                </a:solidFill>
                <a:uFill>
                  <a:solidFill>
                    <a:srgbClr val="FFFFFF"/>
                  </a:solidFill>
                </a:uFill>
              </a:rPr>
              <a:t>yêu</a:t>
            </a:r>
            <a:r>
              <a:rPr lang="en-US" sz="3200" spc="-1" dirty="0">
                <a:solidFill>
                  <a:srgbClr val="000000"/>
                </a:solidFill>
                <a:uFill>
                  <a:solidFill>
                    <a:srgbClr val="FFFFFF"/>
                  </a:solidFill>
                </a:uFill>
              </a:rPr>
              <a:t> </a:t>
            </a:r>
            <a:r>
              <a:rPr lang="en-US" sz="3200" spc="-1" dirty="0" err="1" smtClean="0">
                <a:solidFill>
                  <a:srgbClr val="000000"/>
                </a:solidFill>
                <a:uFill>
                  <a:solidFill>
                    <a:srgbClr val="FFFFFF"/>
                  </a:solidFill>
                </a:uFill>
              </a:rPr>
              <a:t>cầu</a:t>
            </a:r>
            <a:r>
              <a:rPr lang="en-US" sz="3200" spc="-1" dirty="0">
                <a:solidFill>
                  <a:srgbClr val="000000"/>
                </a:solidFill>
                <a:uFill>
                  <a:solidFill>
                    <a:srgbClr val="FFFFFF"/>
                  </a:solidFill>
                </a:uFill>
              </a:rPr>
              <a:t/>
            </a:r>
            <a:br>
              <a:rPr lang="en-US" sz="3200" spc="-1" dirty="0">
                <a:solidFill>
                  <a:srgbClr val="000000"/>
                </a:solidFill>
                <a:uFill>
                  <a:solidFill>
                    <a:srgbClr val="FFFFFF"/>
                  </a:solidFill>
                </a:uFill>
              </a:rPr>
            </a:br>
            <a:r>
              <a:rPr lang="en-US" sz="3200" spc="-1" dirty="0" err="1" smtClean="0">
                <a:solidFill>
                  <a:srgbClr val="000000"/>
                </a:solidFill>
                <a:uFill>
                  <a:solidFill>
                    <a:srgbClr val="FFFFFF"/>
                  </a:solidFill>
                </a:uFill>
              </a:rPr>
              <a:t>hệ</a:t>
            </a:r>
            <a:r>
              <a:rPr lang="en-US" sz="3200" spc="-1" dirty="0" smtClean="0">
                <a:solidFill>
                  <a:srgbClr val="000000"/>
                </a:solidFill>
                <a:uFill>
                  <a:solidFill>
                    <a:srgbClr val="FFFFFF"/>
                  </a:solidFill>
                </a:uFill>
              </a:rPr>
              <a:t> </a:t>
            </a:r>
            <a:r>
              <a:rPr lang="en-US" sz="3200" spc="-1" dirty="0" err="1">
                <a:solidFill>
                  <a:srgbClr val="000000"/>
                </a:solidFill>
                <a:uFill>
                  <a:solidFill>
                    <a:srgbClr val="FFFFFF"/>
                  </a:solidFill>
                </a:uFill>
              </a:rPr>
              <a:t>thống</a:t>
            </a:r>
            <a:endParaRPr lang="en-US" sz="3200" spc="-1" dirty="0">
              <a:solidFill>
                <a:srgbClr val="000000"/>
              </a:solidFill>
              <a:uFill>
                <a:solidFill>
                  <a:srgbClr val="FFFFFF"/>
                </a:solidFill>
              </a:u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Người</a:t>
            </a:r>
            <a:r>
              <a:rPr lang="en-US" sz="2700" dirty="0">
                <a:solidFill>
                  <a:srgbClr val="0070C0"/>
                </a:solidFill>
              </a:rPr>
              <a:t> </a:t>
            </a:r>
            <a:r>
              <a:rPr lang="en-US" sz="2700" dirty="0" err="1">
                <a:solidFill>
                  <a:srgbClr val="0070C0"/>
                </a:solidFill>
              </a:rPr>
              <a:t>dùng</a:t>
            </a:r>
            <a:r>
              <a:rPr lang="en-US" sz="2700" dirty="0">
                <a:solidFill>
                  <a:srgbClr val="0070C0"/>
                </a:solidFill>
              </a:rPr>
              <a:t> </a:t>
            </a:r>
            <a:r>
              <a:rPr lang="en-US" sz="2700" dirty="0" err="1">
                <a:solidFill>
                  <a:srgbClr val="0070C0"/>
                </a:solidFill>
              </a:rPr>
              <a:t>cuối</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Kỹ</a:t>
            </a:r>
            <a:r>
              <a:rPr lang="en-US" sz="2700" dirty="0">
                <a:solidFill>
                  <a:srgbClr val="0070C0"/>
                </a:solidFill>
              </a:rPr>
              <a:t> </a:t>
            </a:r>
            <a:r>
              <a:rPr lang="en-US" sz="2700" dirty="0" err="1">
                <a:solidFill>
                  <a:srgbClr val="0070C0"/>
                </a:solidFill>
              </a:rPr>
              <a:t>sư</a:t>
            </a:r>
            <a:r>
              <a:rPr lang="en-US" sz="2700" dirty="0">
                <a:solidFill>
                  <a:srgbClr val="0070C0"/>
                </a:solidFill>
              </a:rPr>
              <a:t> </a:t>
            </a:r>
            <a:r>
              <a:rPr lang="en-US" sz="2700" dirty="0" err="1">
                <a:solidFill>
                  <a:srgbClr val="0070C0"/>
                </a:solidFill>
              </a:rPr>
              <a:t>khách</a:t>
            </a:r>
            <a:r>
              <a:rPr lang="en-US" sz="2700" dirty="0">
                <a:solidFill>
                  <a:srgbClr val="0070C0"/>
                </a:solidFill>
              </a:rPr>
              <a:t> </a:t>
            </a:r>
            <a:r>
              <a:rPr lang="en-US" sz="2700" dirty="0" err="1">
                <a:solidFill>
                  <a:srgbClr val="0070C0"/>
                </a:solidFill>
              </a:rPr>
              <a:t>hàng</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Người</a:t>
            </a:r>
            <a:r>
              <a:rPr lang="en-US" sz="2700" dirty="0">
                <a:solidFill>
                  <a:srgbClr val="0070C0"/>
                </a:solidFill>
              </a:rPr>
              <a:t> </a:t>
            </a:r>
            <a:r>
              <a:rPr lang="en-US" sz="2700" dirty="0" err="1">
                <a:solidFill>
                  <a:srgbClr val="0070C0"/>
                </a:solidFill>
              </a:rPr>
              <a:t>phát</a:t>
            </a:r>
            <a:r>
              <a:rPr lang="en-US" sz="2700" dirty="0">
                <a:solidFill>
                  <a:srgbClr val="0070C0"/>
                </a:solidFill>
              </a:rPr>
              <a:t> </a:t>
            </a:r>
            <a:r>
              <a:rPr lang="en-US" sz="2700" dirty="0" err="1" smtClean="0">
                <a:solidFill>
                  <a:srgbClr val="0070C0"/>
                </a:solidFill>
              </a:rPr>
              <a:t>triển</a:t>
            </a:r>
            <a:r>
              <a:rPr lang="en-US" sz="2700" dirty="0">
                <a:solidFill>
                  <a:srgbClr val="0070C0"/>
                </a:solidFill>
              </a:rPr>
              <a:t/>
            </a:r>
            <a:br>
              <a:rPr lang="en-US" sz="2700" dirty="0">
                <a:solidFill>
                  <a:srgbClr val="0070C0"/>
                </a:solidFill>
              </a:rPr>
            </a:br>
            <a:r>
              <a:rPr lang="en-US" sz="2700" dirty="0" err="1" smtClean="0">
                <a:solidFill>
                  <a:srgbClr val="0070C0"/>
                </a:solidFill>
              </a:rPr>
              <a:t>phần</a:t>
            </a:r>
            <a:r>
              <a:rPr lang="en-US" sz="2700" dirty="0" smtClean="0">
                <a:solidFill>
                  <a:srgbClr val="0070C0"/>
                </a:solidFill>
              </a:rPr>
              <a:t> </a:t>
            </a:r>
            <a:r>
              <a:rPr lang="en-US" sz="2700" dirty="0" err="1">
                <a:solidFill>
                  <a:srgbClr val="0070C0"/>
                </a:solidFill>
              </a:rPr>
              <a:t>mềm</a:t>
            </a:r>
            <a:endParaRPr lang="en-US" sz="2700" dirty="0">
              <a:solidFill>
                <a:srgbClr val="0070C0"/>
              </a:solid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Kiến</a:t>
            </a:r>
            <a:r>
              <a:rPr lang="en-US" sz="2700" dirty="0">
                <a:solidFill>
                  <a:srgbClr val="0070C0"/>
                </a:solidFill>
              </a:rPr>
              <a:t> </a:t>
            </a:r>
            <a:r>
              <a:rPr lang="en-US" sz="2700" dirty="0" err="1">
                <a:solidFill>
                  <a:srgbClr val="0070C0"/>
                </a:solidFill>
              </a:rPr>
              <a:t>trúc</a:t>
            </a:r>
            <a:r>
              <a:rPr lang="en-US" sz="2700" dirty="0">
                <a:solidFill>
                  <a:srgbClr val="0070C0"/>
                </a:solidFill>
              </a:rPr>
              <a:t> </a:t>
            </a:r>
            <a:r>
              <a:rPr lang="en-US" sz="2700" dirty="0" err="1">
                <a:solidFill>
                  <a:srgbClr val="0070C0"/>
                </a:solidFill>
              </a:rPr>
              <a:t>sư</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endParaRPr lang="en-US" sz="2700" dirty="0">
              <a:solidFill>
                <a:srgbClr val="0070C0"/>
              </a:solidFill>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19</a:t>
            </a:fld>
            <a:endParaRPr lang="en-US"/>
          </a:p>
        </p:txBody>
      </p:sp>
    </p:spTree>
    <p:extLst>
      <p:ext uri="{BB962C8B-B14F-4D97-AF65-F5344CB8AC3E}">
        <p14:creationId xmlns:p14="http://schemas.microsoft.com/office/powerpoint/2010/main" val="8119955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err="1" smtClean="0"/>
              <a:t>Nội</a:t>
            </a:r>
            <a:r>
              <a:rPr lang="en-US" sz="4400" dirty="0" smtClean="0"/>
              <a:t> dung</a:t>
            </a:r>
            <a:endParaRPr lang="en-US" sz="4400" dirty="0"/>
          </a:p>
        </p:txBody>
      </p:sp>
      <p:sp>
        <p:nvSpPr>
          <p:cNvPr id="3" name="Content Placeholder 2"/>
          <p:cNvSpPr>
            <a:spLocks noGrp="1"/>
          </p:cNvSpPr>
          <p:nvPr>
            <p:ph idx="1"/>
          </p:nvPr>
        </p:nvSpPr>
        <p:spPr/>
        <p:txBody>
          <a:bodyPr/>
          <a:lstStyle/>
          <a:p>
            <a:pPr marL="326160" indent="-325440">
              <a:lnSpc>
                <a:spcPct val="90000"/>
              </a:lnSpc>
              <a:spcBef>
                <a:spcPts val="601"/>
              </a:spcBef>
              <a:buClr>
                <a:srgbClr val="000000"/>
              </a:buClr>
              <a:buFont typeface="Arial"/>
              <a:buChar char="•"/>
            </a:pPr>
            <a:r>
              <a:rPr lang="en-US" spc="-1" dirty="0" err="1">
                <a:solidFill>
                  <a:srgbClr val="000000"/>
                </a:solidFill>
                <a:uFill>
                  <a:solidFill>
                    <a:srgbClr val="FFFFFF"/>
                  </a:solidFill>
                </a:uFill>
              </a:rPr>
              <a:t>Các</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khái</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niệm</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cơ</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bản</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về</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yêu</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cầu</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phần</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mềm</a:t>
            </a:r>
            <a:endParaRPr lang="en-US" spc="-1" dirty="0">
              <a:solidFill>
                <a:srgbClr val="000000"/>
              </a:solidFill>
              <a:uFill>
                <a:solidFill>
                  <a:srgbClr val="FFFFFF"/>
                </a:solidFill>
              </a:uFill>
              <a:latin typeface="Arial"/>
            </a:endParaRPr>
          </a:p>
          <a:p>
            <a:pPr marL="326160" indent="-325440">
              <a:lnSpc>
                <a:spcPct val="90000"/>
              </a:lnSpc>
              <a:spcBef>
                <a:spcPts val="601"/>
              </a:spcBef>
              <a:buClr>
                <a:srgbClr val="000000"/>
              </a:buClr>
              <a:buFont typeface="Arial"/>
              <a:buChar char="•"/>
            </a:pPr>
            <a:r>
              <a:rPr lang="en-US" spc="-1" dirty="0" err="1">
                <a:solidFill>
                  <a:srgbClr val="000000"/>
                </a:solidFill>
                <a:uFill>
                  <a:solidFill>
                    <a:srgbClr val="FFFFFF"/>
                  </a:solidFill>
                </a:uFill>
              </a:rPr>
              <a:t>Tài</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liệu</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yêu</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cầu</a:t>
            </a:r>
            <a:endParaRPr lang="en-US" spc="-1" dirty="0">
              <a:solidFill>
                <a:srgbClr val="000000"/>
              </a:solidFill>
              <a:uFill>
                <a:solidFill>
                  <a:srgbClr val="FFFFFF"/>
                </a:solidFill>
              </a:uFill>
              <a:latin typeface="Arial"/>
            </a:endParaRPr>
          </a:p>
          <a:p>
            <a:pPr marL="326160" indent="-325440">
              <a:lnSpc>
                <a:spcPct val="90000"/>
              </a:lnSpc>
              <a:spcBef>
                <a:spcPts val="601"/>
              </a:spcBef>
              <a:buClr>
                <a:srgbClr val="000000"/>
              </a:buClr>
              <a:buFont typeface="Arial"/>
              <a:buChar char="•"/>
            </a:pPr>
            <a:r>
              <a:rPr lang="en-US" spc="-1" dirty="0" err="1">
                <a:solidFill>
                  <a:srgbClr val="000000"/>
                </a:solidFill>
                <a:uFill>
                  <a:solidFill>
                    <a:srgbClr val="FFFFFF"/>
                  </a:solidFill>
                </a:uFill>
              </a:rPr>
              <a:t>Đặc</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tả</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yêu</a:t>
            </a:r>
            <a:r>
              <a:rPr lang="en-US" spc="-1" dirty="0">
                <a:solidFill>
                  <a:srgbClr val="000000"/>
                </a:solidFill>
                <a:uFill>
                  <a:solidFill>
                    <a:srgbClr val="FFFFFF"/>
                  </a:solidFill>
                </a:uFill>
              </a:rPr>
              <a:t> </a:t>
            </a:r>
            <a:r>
              <a:rPr lang="en-US" spc="-1" dirty="0" err="1">
                <a:solidFill>
                  <a:srgbClr val="000000"/>
                </a:solidFill>
                <a:uFill>
                  <a:solidFill>
                    <a:srgbClr val="FFFFFF"/>
                  </a:solidFill>
                </a:uFill>
              </a:rPr>
              <a:t>cầu</a:t>
            </a:r>
            <a:endParaRPr lang="en-US" spc="-1" dirty="0">
              <a:solidFill>
                <a:srgbClr val="000000"/>
              </a:solidFill>
              <a:uFill>
                <a:solidFill>
                  <a:srgbClr val="FFFFFF"/>
                </a:solidFill>
              </a:uFill>
              <a:latin typeface="Arial"/>
            </a:endParaRPr>
          </a:p>
          <a:p>
            <a:pPr marL="326160" indent="-325440">
              <a:spcBef>
                <a:spcPts val="601"/>
              </a:spcBef>
              <a:buClr>
                <a:srgbClr val="000000"/>
              </a:buClr>
              <a:buFont typeface="Arial"/>
              <a:buChar char="•"/>
            </a:pPr>
            <a:r>
              <a:rPr lang="en-US" spc="-1" dirty="0" err="1">
                <a:solidFill>
                  <a:srgbClr val="CCCCCC"/>
                </a:solidFill>
                <a:uFill>
                  <a:solidFill>
                    <a:srgbClr val="FFFFFF"/>
                  </a:solidFill>
                </a:uFill>
              </a:rPr>
              <a:t>Quy</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trình</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kỹ</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nghệ</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yêu</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cầu</a:t>
            </a:r>
            <a:endParaRPr lang="en-US" spc="-1" dirty="0">
              <a:solidFill>
                <a:srgbClr val="000000"/>
              </a:solidFill>
              <a:uFill>
                <a:solidFill>
                  <a:srgbClr val="FFFFFF"/>
                </a:solidFill>
              </a:uFill>
              <a:latin typeface="Arial"/>
            </a:endParaRPr>
          </a:p>
          <a:p>
            <a:pPr marL="326160" indent="-325440">
              <a:spcBef>
                <a:spcPts val="601"/>
              </a:spcBef>
              <a:buClr>
                <a:srgbClr val="000000"/>
              </a:buClr>
              <a:buFont typeface="Arial"/>
              <a:buChar char="•"/>
            </a:pPr>
            <a:r>
              <a:rPr lang="en-US" spc="-1" dirty="0">
                <a:solidFill>
                  <a:srgbClr val="CCCCCC"/>
                </a:solidFill>
                <a:uFill>
                  <a:solidFill>
                    <a:srgbClr val="FFFFFF"/>
                  </a:solidFill>
                </a:uFill>
              </a:rPr>
              <a:t>Thu </a:t>
            </a:r>
            <a:r>
              <a:rPr lang="en-US" spc="-1" dirty="0" err="1">
                <a:solidFill>
                  <a:srgbClr val="CCCCCC"/>
                </a:solidFill>
                <a:uFill>
                  <a:solidFill>
                    <a:srgbClr val="FFFFFF"/>
                  </a:solidFill>
                </a:uFill>
              </a:rPr>
              <a:t>thập</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và</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phân</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tích</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yêu</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cầu</a:t>
            </a:r>
            <a:endParaRPr lang="en-US" spc="-1" dirty="0">
              <a:solidFill>
                <a:srgbClr val="000000"/>
              </a:solidFill>
              <a:uFill>
                <a:solidFill>
                  <a:srgbClr val="FFFFFF"/>
                </a:solidFill>
              </a:uFill>
              <a:latin typeface="Arial"/>
            </a:endParaRPr>
          </a:p>
          <a:p>
            <a:pPr marL="326160" indent="-325440">
              <a:spcBef>
                <a:spcPts val="601"/>
              </a:spcBef>
              <a:buClr>
                <a:srgbClr val="000000"/>
              </a:buClr>
              <a:buFont typeface="Arial"/>
              <a:buChar char="•"/>
            </a:pPr>
            <a:r>
              <a:rPr lang="en-US" spc="-1" dirty="0" err="1">
                <a:solidFill>
                  <a:srgbClr val="CCCCCC"/>
                </a:solidFill>
                <a:uFill>
                  <a:solidFill>
                    <a:srgbClr val="FFFFFF"/>
                  </a:solidFill>
                </a:uFill>
              </a:rPr>
              <a:t>Hợp</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lệ</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yêu</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cầu</a:t>
            </a:r>
            <a:r>
              <a:rPr lang="en-US" spc="-1" dirty="0">
                <a:solidFill>
                  <a:srgbClr val="CCCCCC"/>
                </a:solidFill>
                <a:uFill>
                  <a:solidFill>
                    <a:srgbClr val="FFFFFF"/>
                  </a:solidFill>
                </a:uFill>
              </a:rPr>
              <a:t> </a:t>
            </a:r>
            <a:endParaRPr lang="en-US" spc="-1" dirty="0">
              <a:solidFill>
                <a:srgbClr val="000000"/>
              </a:solidFill>
              <a:uFill>
                <a:solidFill>
                  <a:srgbClr val="FFFFFF"/>
                </a:solidFill>
              </a:uFill>
              <a:latin typeface="Arial"/>
            </a:endParaRPr>
          </a:p>
          <a:p>
            <a:pPr marL="326160" indent="-325440">
              <a:spcBef>
                <a:spcPts val="601"/>
              </a:spcBef>
              <a:buClr>
                <a:srgbClr val="000000"/>
              </a:buClr>
              <a:buFont typeface="Arial"/>
              <a:buChar char="•"/>
            </a:pPr>
            <a:r>
              <a:rPr lang="en-US" spc="-1" dirty="0" err="1">
                <a:solidFill>
                  <a:srgbClr val="CCCCCC"/>
                </a:solidFill>
                <a:uFill>
                  <a:solidFill>
                    <a:srgbClr val="FFFFFF"/>
                  </a:solidFill>
                </a:uFill>
              </a:rPr>
              <a:t>Quản</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lý</a:t>
            </a:r>
            <a:r>
              <a:rPr lang="en-US" spc="-1" dirty="0">
                <a:solidFill>
                  <a:srgbClr val="CCCCCC"/>
                </a:solidFill>
                <a:uFill>
                  <a:solidFill>
                    <a:srgbClr val="FFFFFF"/>
                  </a:solidFill>
                </a:uFill>
              </a:rPr>
              <a:t> </a:t>
            </a:r>
            <a:r>
              <a:rPr lang="en-US" spc="-1" dirty="0" err="1">
                <a:solidFill>
                  <a:srgbClr val="CCCCCC"/>
                </a:solidFill>
                <a:uFill>
                  <a:solidFill>
                    <a:srgbClr val="FFFFFF"/>
                  </a:solidFill>
                </a:uFill>
              </a:rPr>
              <a:t>yêu</a:t>
            </a:r>
            <a:r>
              <a:rPr lang="en-US" spc="-1" dirty="0">
                <a:solidFill>
                  <a:srgbClr val="CCCCCC"/>
                </a:solidFill>
                <a:uFill>
                  <a:solidFill>
                    <a:srgbClr val="FFFFFF"/>
                  </a:solidFill>
                </a:uFill>
              </a:rPr>
              <a:t> </a:t>
            </a:r>
            <a:r>
              <a:rPr lang="en-US" spc="-1" dirty="0" err="1" smtClean="0">
                <a:solidFill>
                  <a:srgbClr val="CCCCCC"/>
                </a:solidFill>
                <a:uFill>
                  <a:solidFill>
                    <a:srgbClr val="FFFFFF"/>
                  </a:solidFill>
                </a:uFill>
              </a:rPr>
              <a:t>cầu</a:t>
            </a:r>
            <a:endParaRPr lang="en-US" dirty="0"/>
          </a:p>
        </p:txBody>
      </p:sp>
      <p:sp>
        <p:nvSpPr>
          <p:cNvPr id="5" name="Footer Placeholder 4"/>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a:t>
            </a:fld>
            <a:endParaRPr lang="en-US" dirty="0"/>
          </a:p>
        </p:txBody>
      </p:sp>
    </p:spTree>
    <p:extLst>
      <p:ext uri="{BB962C8B-B14F-4D97-AF65-F5344CB8AC3E}">
        <p14:creationId xmlns:p14="http://schemas.microsoft.com/office/powerpoint/2010/main" val="163510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0" y="215900"/>
            <a:ext cx="8998400" cy="1121369"/>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chor="ctr"/>
          <a:lstStyle/>
          <a:p>
            <a:pPr algn="ctr">
              <a:defRPr/>
            </a:pPr>
            <a:r>
              <a:rPr lang="en-US" sz="4400" spc="-1" dirty="0" err="1" smtClean="0">
                <a:solidFill>
                  <a:srgbClr val="0070C0"/>
                </a:solidFill>
                <a:uFill>
                  <a:solidFill>
                    <a:srgbClr val="FFFFFF"/>
                  </a:solidFill>
                </a:uFill>
                <a:latin typeface="Calibri"/>
              </a:rPr>
              <a:t>Tầm</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ảnh</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hưởng</a:t>
            </a:r>
            <a:r>
              <a:rPr lang="en-US" sz="4400" spc="-1" dirty="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của</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tài</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liệu</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yêu</a:t>
            </a:r>
            <a:r>
              <a:rPr lang="en-US" sz="4400" spc="-1" dirty="0" smtClean="0">
                <a:solidFill>
                  <a:srgbClr val="0070C0"/>
                </a:solidFill>
                <a:uFill>
                  <a:solidFill>
                    <a:srgbClr val="FFFFFF"/>
                  </a:solidFill>
                </a:uFill>
                <a:latin typeface="Calibri"/>
              </a:rPr>
              <a:t> </a:t>
            </a:r>
            <a:r>
              <a:rPr lang="en-US" sz="4400" spc="-1" dirty="0" err="1" smtClean="0">
                <a:solidFill>
                  <a:srgbClr val="0070C0"/>
                </a:solidFill>
                <a:uFill>
                  <a:solidFill>
                    <a:srgbClr val="FFFFFF"/>
                  </a:solidFill>
                </a:uFill>
                <a:latin typeface="Calibri"/>
              </a:rPr>
              <a:t>cầu</a:t>
            </a:r>
            <a:endParaRPr lang="en-US" sz="4400" spc="-1" dirty="0">
              <a:solidFill>
                <a:srgbClr val="000000"/>
              </a:solidFill>
              <a:uFill>
                <a:solidFill>
                  <a:srgbClr val="FFFFFF"/>
                </a:solidFill>
              </a:uFill>
            </a:endParaRPr>
          </a:p>
        </p:txBody>
      </p:sp>
      <p:sp>
        <p:nvSpPr>
          <p:cNvPr id="124" name="CustomShape 3"/>
          <p:cNvSpPr/>
          <p:nvPr/>
        </p:nvSpPr>
        <p:spPr>
          <a:xfrm>
            <a:off x="6525895" y="64069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EE9EA9B7-F64E-40E7-988B-AA4E5D9818E1}" type="slidenum">
              <a:rPr lang="en-US" sz="1100" spc="-1">
                <a:solidFill>
                  <a:srgbClr val="8B8B8B"/>
                </a:solidFill>
                <a:uFill>
                  <a:solidFill>
                    <a:srgbClr val="FFFFFF"/>
                  </a:solidFill>
                </a:uFill>
                <a:latin typeface="Calibri"/>
              </a:rPr>
              <a:pPr algn="r">
                <a:defRPr/>
              </a:pPr>
              <a:t>20</a:t>
            </a:fld>
            <a:endParaRPr lang="en-US" sz="1100" spc="-1">
              <a:solidFill>
                <a:srgbClr val="000000"/>
              </a:solidFill>
              <a:uFill>
                <a:solidFill>
                  <a:srgbClr val="FFFFFF"/>
                </a:solidFill>
              </a:uFill>
            </a:endParaRPr>
          </a:p>
        </p:txBody>
      </p:sp>
      <p:grpSp>
        <p:nvGrpSpPr>
          <p:cNvPr id="98" name="Group 97"/>
          <p:cNvGrpSpPr/>
          <p:nvPr/>
        </p:nvGrpSpPr>
        <p:grpSpPr>
          <a:xfrm>
            <a:off x="-100875" y="1534434"/>
            <a:ext cx="8881119" cy="4274178"/>
            <a:chOff x="-31666" y="1600716"/>
            <a:chExt cx="6359441" cy="2672611"/>
          </a:xfrm>
        </p:grpSpPr>
        <p:sp>
          <p:nvSpPr>
            <p:cNvPr id="3" name="Oval 31"/>
            <p:cNvSpPr>
              <a:spLocks noChangeArrowheads="1"/>
            </p:cNvSpPr>
            <p:nvPr/>
          </p:nvSpPr>
          <p:spPr bwMode="auto">
            <a:xfrm>
              <a:off x="2617788" y="2686050"/>
              <a:ext cx="1276350" cy="581025"/>
            </a:xfrm>
            <a:prstGeom prst="ellipse">
              <a:avLst/>
            </a:prstGeom>
            <a:solidFill>
              <a:srgbClr val="DDDDDD"/>
            </a:solidFill>
            <a:ln w="9525">
              <a:solidFill>
                <a:srgbClr val="000080"/>
              </a:solidFill>
              <a:round/>
              <a:headEnd/>
              <a:tailEnd/>
            </a:ln>
          </p:spPr>
          <p:txBody>
            <a:bodyPr vert="horz" wrap="square" lIns="91440" tIns="45720" rIns="91440" bIns="45720" numCol="1" anchor="t" anchorCtr="0" compatLnSpc="1">
              <a:prstTxWarp prst="textNoShape">
                <a:avLst/>
              </a:prstTxWarp>
            </a:bodyPr>
            <a:lstStyle/>
            <a:p>
              <a:endParaRPr lang="en-US" sz="2000" b="1"/>
            </a:p>
          </p:txBody>
        </p:sp>
        <p:sp>
          <p:nvSpPr>
            <p:cNvPr id="4" name="Text Box 30"/>
            <p:cNvSpPr txBox="1">
              <a:spLocks noChangeArrowheads="1"/>
            </p:cNvSpPr>
            <p:nvPr/>
          </p:nvSpPr>
          <p:spPr bwMode="auto">
            <a:xfrm>
              <a:off x="2667000" y="2762250"/>
              <a:ext cx="1230313" cy="457200"/>
            </a:xfrm>
            <a:prstGeom prst="rect">
              <a:avLst/>
            </a:prstGeom>
            <a:noFill/>
            <a:ln>
              <a:noFill/>
            </a:ln>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0080"/>
                  </a:solidFill>
                  <a:effectLst/>
                  <a:latin typeface="Helvetica"/>
                  <a:ea typeface="Times New Roman" pitchFamily="18" charset="0"/>
                  <a:cs typeface="Times New Roman" pitchFamily="18" charset="0"/>
                </a:rPr>
                <a:t>Tài liệu</a:t>
              </a:r>
              <a:br>
                <a:rPr kumimoji="0" lang="en-US" sz="2000" b="1" i="0" u="none" strike="noStrike" cap="none" normalizeH="0" baseline="0" smtClean="0">
                  <a:ln>
                    <a:noFill/>
                  </a:ln>
                  <a:solidFill>
                    <a:srgbClr val="000080"/>
                  </a:solidFill>
                  <a:effectLst/>
                  <a:latin typeface="Helvetica"/>
                  <a:ea typeface="Times New Roman" pitchFamily="18" charset="0"/>
                  <a:cs typeface="Times New Roman" pitchFamily="18" charset="0"/>
                </a:rPr>
              </a:br>
              <a:r>
                <a:rPr kumimoji="0" lang="en-US" sz="2000" b="1" i="0" u="none" strike="noStrike" cap="none" normalizeH="0" baseline="0" smtClean="0">
                  <a:ln>
                    <a:noFill/>
                  </a:ln>
                  <a:solidFill>
                    <a:srgbClr val="000080"/>
                  </a:solidFill>
                  <a:effectLst/>
                  <a:latin typeface="Helvetica"/>
                  <a:ea typeface="Times New Roman" pitchFamily="18" charset="0"/>
                  <a:cs typeface="Times New Roman" pitchFamily="18" charset="0"/>
                </a:rPr>
                <a:t>yêu cầu</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5" name="Line 29"/>
            <p:cNvSpPr>
              <a:spLocks noChangeShapeType="1"/>
            </p:cNvSpPr>
            <p:nvPr/>
          </p:nvSpPr>
          <p:spPr bwMode="auto">
            <a:xfrm flipV="1">
              <a:off x="1906588" y="3162300"/>
              <a:ext cx="777875" cy="268288"/>
            </a:xfrm>
            <a:prstGeom prst="line">
              <a:avLst/>
            </a:prstGeom>
            <a:noFill/>
            <a:ln w="9525">
              <a:solidFill>
                <a:srgbClr val="80008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7" name="Text Box 28"/>
            <p:cNvSpPr txBox="1">
              <a:spLocks noChangeArrowheads="1"/>
            </p:cNvSpPr>
            <p:nvPr/>
          </p:nvSpPr>
          <p:spPr bwMode="auto">
            <a:xfrm>
              <a:off x="40567" y="2257425"/>
              <a:ext cx="2013657" cy="34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Ước</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lượng</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dự</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án</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8" name="Text Box 27"/>
            <p:cNvSpPr txBox="1">
              <a:spLocks noChangeArrowheads="1"/>
            </p:cNvSpPr>
            <p:nvPr/>
          </p:nvSpPr>
          <p:spPr bwMode="auto">
            <a:xfrm>
              <a:off x="4362450" y="1885950"/>
              <a:ext cx="16113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Kế</a:t>
              </a:r>
              <a:r>
                <a:rPr kumimoji="0" lang="en-US" sz="2000" b="1" i="0" u="none" strike="noStrike" cap="none" normalizeH="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dirty="0" err="1" smtClean="0">
                  <a:ln>
                    <a:noFill/>
                  </a:ln>
                  <a:solidFill>
                    <a:srgbClr val="008080"/>
                  </a:solidFill>
                  <a:effectLst/>
                  <a:latin typeface="Helvetica"/>
                  <a:ea typeface="Times New Roman" pitchFamily="18" charset="0"/>
                  <a:cs typeface="Times New Roman" pitchFamily="18" charset="0"/>
                </a:rPr>
                <a:t>hoạch</a:t>
              </a:r>
              <a:r>
                <a:rPr kumimoji="0" lang="en-US" sz="2000" b="1" i="0" u="none" strike="noStrike" cap="none" normalizeH="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dirty="0" err="1" smtClean="0">
                  <a:ln>
                    <a:noFill/>
                  </a:ln>
                  <a:solidFill>
                    <a:srgbClr val="008080"/>
                  </a:solidFill>
                  <a:effectLst/>
                  <a:latin typeface="Helvetica"/>
                  <a:ea typeface="Times New Roman" pitchFamily="18" charset="0"/>
                  <a:cs typeface="Times New Roman" pitchFamily="18" charset="0"/>
                </a:rPr>
                <a:t>dự</a:t>
              </a:r>
              <a:r>
                <a:rPr kumimoji="0" lang="en-US" sz="2000" b="1" i="0" u="none" strike="noStrike" cap="none" normalizeH="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dirty="0" err="1" smtClean="0">
                  <a:ln>
                    <a:noFill/>
                  </a:ln>
                  <a:solidFill>
                    <a:srgbClr val="008080"/>
                  </a:solidFill>
                  <a:effectLst/>
                  <a:latin typeface="Helvetica"/>
                  <a:ea typeface="Times New Roman" pitchFamily="18" charset="0"/>
                  <a:cs typeface="Times New Roman" pitchFamily="18" charset="0"/>
                </a:rPr>
                <a:t>án</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9" name="Text Box 26"/>
            <p:cNvSpPr txBox="1">
              <a:spLocks noChangeArrowheads="1"/>
            </p:cNvSpPr>
            <p:nvPr/>
          </p:nvSpPr>
          <p:spPr bwMode="auto">
            <a:xfrm>
              <a:off x="306388" y="2759075"/>
              <a:ext cx="1649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Bản mẫu</a:t>
              </a:r>
              <a:b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phần mềm</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 name="Text Box 25"/>
            <p:cNvSpPr txBox="1">
              <a:spLocks noChangeArrowheads="1"/>
            </p:cNvSpPr>
            <p:nvPr/>
          </p:nvSpPr>
          <p:spPr bwMode="auto">
            <a:xfrm>
              <a:off x="4602163" y="2263775"/>
              <a:ext cx="172561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2000" b="1" dirty="0" err="1" smtClean="0">
                  <a:solidFill>
                    <a:srgbClr val="008080"/>
                  </a:solidFill>
                  <a:latin typeface="Helvetica"/>
                  <a:cs typeface="Times New Roman" pitchFamily="18" charset="0"/>
                </a:rPr>
                <a:t>Giám</a:t>
              </a:r>
              <a:r>
                <a:rPr lang="en-US" sz="2000" b="1" dirty="0" smtClean="0">
                  <a:solidFill>
                    <a:srgbClr val="008080"/>
                  </a:solidFill>
                  <a:latin typeface="Helvetica"/>
                  <a:cs typeface="Times New Roman" pitchFamily="18" charset="0"/>
                </a:rPr>
                <a:t> </a:t>
              </a:r>
              <a:r>
                <a:rPr lang="en-US" sz="2000" b="1" dirty="0" err="1" smtClean="0">
                  <a:solidFill>
                    <a:srgbClr val="008080"/>
                  </a:solidFill>
                  <a:latin typeface="Helvetica"/>
                  <a:cs typeface="Times New Roman" pitchFamily="18" charset="0"/>
                </a:rPr>
                <a:t>sát</a:t>
              </a:r>
              <a:r>
                <a:rPr lang="en-US" sz="2000" b="1" dirty="0" smtClean="0">
                  <a:solidFill>
                    <a:srgbClr val="008080"/>
                  </a:solidFill>
                  <a:latin typeface="Helvetica"/>
                  <a:cs typeface="Times New Roman" pitchFamily="18" charset="0"/>
                </a:rPr>
                <a:t> </a:t>
              </a:r>
              <a:r>
                <a:rPr lang="en-US" sz="2000" b="1" dirty="0" err="1" smtClean="0">
                  <a:solidFill>
                    <a:srgbClr val="008080"/>
                  </a:solidFill>
                  <a:latin typeface="Helvetica"/>
                  <a:cs typeface="Times New Roman" pitchFamily="18" charset="0"/>
                </a:rPr>
                <a:t>dự</a:t>
              </a:r>
              <a:r>
                <a:rPr lang="en-US" sz="2000" b="1" dirty="0" smtClean="0">
                  <a:solidFill>
                    <a:srgbClr val="008080"/>
                  </a:solidFill>
                  <a:latin typeface="Helvetica"/>
                  <a:cs typeface="Times New Roman" pitchFamily="18" charset="0"/>
                </a:rPr>
                <a:t> </a:t>
              </a:r>
              <a:r>
                <a:rPr lang="en-US" sz="2000" b="1" dirty="0" err="1" smtClean="0">
                  <a:solidFill>
                    <a:srgbClr val="008080"/>
                  </a:solidFill>
                  <a:latin typeface="Helvetica"/>
                  <a:cs typeface="Times New Roman" pitchFamily="18" charset="0"/>
                </a:rPr>
                <a:t>án</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1" name="Text Box 24"/>
            <p:cNvSpPr txBox="1">
              <a:spLocks noChangeArrowheads="1"/>
            </p:cNvSpPr>
            <p:nvPr/>
          </p:nvSpPr>
          <p:spPr bwMode="auto">
            <a:xfrm>
              <a:off x="4392046" y="2682138"/>
              <a:ext cx="1773237"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Kiến</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trúc</a:t>
              </a:r>
              <a:r>
                <a:rPr lang="en-US" sz="2000" b="1" dirty="0">
                  <a:solidFill>
                    <a:srgbClr val="008080"/>
                  </a:solidFill>
                  <a:latin typeface="Helvetica"/>
                  <a:ea typeface="Times New Roman" pitchFamily="18" charset="0"/>
                  <a:cs typeface="Times New Roman" pitchFamily="18" charset="0"/>
                </a:rPr>
                <a:t/>
              </a:r>
              <a:br>
                <a:rPr lang="en-US" sz="2000" b="1" dirty="0">
                  <a:solidFill>
                    <a:srgbClr val="008080"/>
                  </a:solidFill>
                  <a:latin typeface="Helvetica"/>
                  <a:ea typeface="Times New Roman" pitchFamily="18" charset="0"/>
                  <a:cs typeface="Times New Roman" pitchFamily="18" charset="0"/>
                </a:rPr>
              </a:b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phần</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mềm</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Box 23"/>
            <p:cNvSpPr txBox="1">
              <a:spLocks noChangeArrowheads="1"/>
            </p:cNvSpPr>
            <p:nvPr/>
          </p:nvSpPr>
          <p:spPr bwMode="auto">
            <a:xfrm>
              <a:off x="1336462" y="1711325"/>
              <a:ext cx="1781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Mời</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thầu</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đánh</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giá</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r>
              <a:b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các</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đề</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xuất</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 Box 22"/>
            <p:cNvSpPr txBox="1">
              <a:spLocks noChangeArrowheads="1"/>
            </p:cNvSpPr>
            <p:nvPr/>
          </p:nvSpPr>
          <p:spPr bwMode="auto">
            <a:xfrm>
              <a:off x="-31666" y="3730625"/>
              <a:ext cx="2186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Danh</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mục</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kiểm</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tra</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r>
              <a:b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Đảm</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bảo</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chất</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lượng</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a:t>
              </a:r>
              <a:b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r>
              <a:b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b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4" name="Text Box 21"/>
            <p:cNvSpPr txBox="1">
              <a:spLocks noChangeArrowheads="1"/>
            </p:cNvSpPr>
            <p:nvPr/>
          </p:nvSpPr>
          <p:spPr bwMode="auto">
            <a:xfrm>
              <a:off x="3095625" y="1600716"/>
              <a:ext cx="1325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Hợp</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đồng</a:t>
              </a:r>
              <a:r>
                <a:rPr lang="en-US" sz="2000" b="1" dirty="0">
                  <a:solidFill>
                    <a:srgbClr val="008080"/>
                  </a:solidFill>
                  <a:latin typeface="Helvetica"/>
                  <a:ea typeface="Times New Roman" pitchFamily="18" charset="0"/>
                  <a:cs typeface="Times New Roman" pitchFamily="18" charset="0"/>
                </a:rPr>
                <a:t/>
              </a:r>
              <a:br>
                <a:rPr lang="en-US" sz="2000" b="1" dirty="0">
                  <a:solidFill>
                    <a:srgbClr val="008080"/>
                  </a:solidFill>
                  <a:latin typeface="Helvetica"/>
                  <a:ea typeface="Times New Roman" pitchFamily="18" charset="0"/>
                  <a:cs typeface="Times New Roman" pitchFamily="18" charset="0"/>
                </a:rPr>
              </a:b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dự</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án</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5" name="Line 20"/>
            <p:cNvSpPr>
              <a:spLocks noChangeShapeType="1"/>
            </p:cNvSpPr>
            <p:nvPr/>
          </p:nvSpPr>
          <p:spPr bwMode="auto">
            <a:xfrm flipH="1" flipV="1">
              <a:off x="2532063" y="2152650"/>
              <a:ext cx="365125" cy="506413"/>
            </a:xfrm>
            <a:prstGeom prst="line">
              <a:avLst/>
            </a:prstGeom>
            <a:noFill/>
            <a:ln w="9525">
              <a:solidFill>
                <a:srgbClr val="80008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16" name="Line 19"/>
            <p:cNvSpPr>
              <a:spLocks noChangeShapeType="1"/>
            </p:cNvSpPr>
            <p:nvPr/>
          </p:nvSpPr>
          <p:spPr bwMode="auto">
            <a:xfrm flipV="1">
              <a:off x="1935163" y="2971800"/>
              <a:ext cx="615950" cy="1588"/>
            </a:xfrm>
            <a:prstGeom prst="line">
              <a:avLst/>
            </a:prstGeom>
            <a:noFill/>
            <a:ln w="9525">
              <a:solidFill>
                <a:srgbClr val="80008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17" name="Text Box 18"/>
            <p:cNvSpPr txBox="1">
              <a:spLocks noChangeArrowheads="1"/>
            </p:cNvSpPr>
            <p:nvPr/>
          </p:nvSpPr>
          <p:spPr bwMode="auto">
            <a:xfrm>
              <a:off x="4486274" y="3173413"/>
              <a:ext cx="167900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Hướng</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tiến</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hóa</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phần</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mềm</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8" name="Text Box 17"/>
            <p:cNvSpPr txBox="1">
              <a:spLocks noChangeArrowheads="1"/>
            </p:cNvSpPr>
            <p:nvPr/>
          </p:nvSpPr>
          <p:spPr bwMode="auto">
            <a:xfrm>
              <a:off x="4240213" y="3740150"/>
              <a:ext cx="20304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Tài liệu phần mềm</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9" name="Text Box 16"/>
            <p:cNvSpPr txBox="1">
              <a:spLocks noChangeArrowheads="1"/>
            </p:cNvSpPr>
            <p:nvPr/>
          </p:nvSpPr>
          <p:spPr bwMode="auto">
            <a:xfrm>
              <a:off x="230188" y="3216275"/>
              <a:ext cx="1735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Dữ liệu kiểm thử</a:t>
              </a:r>
              <a:b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chấp nhận</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20" name="Text Box 15"/>
            <p:cNvSpPr txBox="1">
              <a:spLocks noChangeArrowheads="1"/>
            </p:cNvSpPr>
            <p:nvPr/>
          </p:nvSpPr>
          <p:spPr bwMode="auto">
            <a:xfrm>
              <a:off x="1894651" y="3778027"/>
              <a:ext cx="1296987"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Các</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hướng</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r>
              <a:b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cài</a:t>
              </a:r>
              <a:r>
                <a:rPr kumimoji="0" lang="en-US" sz="2000" b="1" i="0" u="none" strike="noStrike" cap="none" normalizeH="0" baseline="0" dirty="0" smtClean="0">
                  <a:ln>
                    <a:noFill/>
                  </a:ln>
                  <a:solidFill>
                    <a:srgbClr val="008080"/>
                  </a:solidFill>
                  <a:effectLst/>
                  <a:latin typeface="Helvetica"/>
                  <a:ea typeface="Times New Roman" pitchFamily="18" charset="0"/>
                  <a:cs typeface="Times New Roman" pitchFamily="18" charset="0"/>
                </a:rPr>
                <a:t> </a:t>
              </a:r>
              <a:r>
                <a:rPr kumimoji="0" lang="en-US" sz="2000" b="1" i="0" u="none" strike="noStrike" cap="none" normalizeH="0" baseline="0" dirty="0" err="1" smtClean="0">
                  <a:ln>
                    <a:noFill/>
                  </a:ln>
                  <a:solidFill>
                    <a:srgbClr val="008080"/>
                  </a:solidFill>
                  <a:effectLst/>
                  <a:latin typeface="Helvetica"/>
                  <a:ea typeface="Times New Roman" pitchFamily="18" charset="0"/>
                  <a:cs typeface="Times New Roman" pitchFamily="18" charset="0"/>
                </a:rPr>
                <a:t>đặt</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21" name="Line 14"/>
            <p:cNvSpPr>
              <a:spLocks noChangeShapeType="1"/>
            </p:cNvSpPr>
            <p:nvPr/>
          </p:nvSpPr>
          <p:spPr bwMode="auto">
            <a:xfrm flipV="1">
              <a:off x="4002088" y="2943225"/>
              <a:ext cx="644525" cy="1588"/>
            </a:xfrm>
            <a:prstGeom prst="line">
              <a:avLst/>
            </a:prstGeom>
            <a:noFill/>
            <a:ln w="9525">
              <a:solidFill>
                <a:srgbClr val="80008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2" name="Line 13"/>
            <p:cNvSpPr>
              <a:spLocks noChangeShapeType="1"/>
            </p:cNvSpPr>
            <p:nvPr/>
          </p:nvSpPr>
          <p:spPr bwMode="auto">
            <a:xfrm>
              <a:off x="1897063" y="2430463"/>
              <a:ext cx="720725" cy="350837"/>
            </a:xfrm>
            <a:prstGeom prst="line">
              <a:avLst/>
            </a:prstGeom>
            <a:noFill/>
            <a:ln w="9525">
              <a:solidFill>
                <a:srgbClr val="80008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3" name="Line 12"/>
            <p:cNvSpPr>
              <a:spLocks noChangeShapeType="1"/>
            </p:cNvSpPr>
            <p:nvPr/>
          </p:nvSpPr>
          <p:spPr bwMode="auto">
            <a:xfrm flipV="1">
              <a:off x="3354388" y="2066925"/>
              <a:ext cx="273050" cy="592138"/>
            </a:xfrm>
            <a:prstGeom prst="line">
              <a:avLst/>
            </a:prstGeom>
            <a:noFill/>
            <a:ln w="9525">
              <a:solidFill>
                <a:srgbClr val="80008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4" name="Line 11"/>
            <p:cNvSpPr>
              <a:spLocks noChangeShapeType="1"/>
            </p:cNvSpPr>
            <p:nvPr/>
          </p:nvSpPr>
          <p:spPr bwMode="auto">
            <a:xfrm flipV="1">
              <a:off x="3763963" y="2133600"/>
              <a:ext cx="654050" cy="525463"/>
            </a:xfrm>
            <a:prstGeom prst="line">
              <a:avLst/>
            </a:prstGeom>
            <a:noFill/>
            <a:ln w="9525">
              <a:solidFill>
                <a:srgbClr val="80008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5" name="Line 10"/>
            <p:cNvSpPr>
              <a:spLocks noChangeShapeType="1"/>
            </p:cNvSpPr>
            <p:nvPr/>
          </p:nvSpPr>
          <p:spPr bwMode="auto">
            <a:xfrm flipV="1">
              <a:off x="4059238" y="2476500"/>
              <a:ext cx="577850" cy="287338"/>
            </a:xfrm>
            <a:prstGeom prst="line">
              <a:avLst/>
            </a:prstGeom>
            <a:noFill/>
            <a:ln w="9525">
              <a:solidFill>
                <a:srgbClr val="80008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6" name="Line 9"/>
            <p:cNvSpPr>
              <a:spLocks noChangeShapeType="1"/>
            </p:cNvSpPr>
            <p:nvPr/>
          </p:nvSpPr>
          <p:spPr bwMode="auto">
            <a:xfrm flipV="1">
              <a:off x="1773238" y="3286125"/>
              <a:ext cx="1035050" cy="487363"/>
            </a:xfrm>
            <a:prstGeom prst="line">
              <a:avLst/>
            </a:prstGeom>
            <a:noFill/>
            <a:ln w="9525">
              <a:solidFill>
                <a:srgbClr val="80008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7" name="Line 8"/>
            <p:cNvSpPr>
              <a:spLocks noChangeShapeType="1"/>
            </p:cNvSpPr>
            <p:nvPr/>
          </p:nvSpPr>
          <p:spPr bwMode="auto">
            <a:xfrm flipV="1">
              <a:off x="2706688" y="3324225"/>
              <a:ext cx="387350" cy="468313"/>
            </a:xfrm>
            <a:prstGeom prst="line">
              <a:avLst/>
            </a:prstGeom>
            <a:noFill/>
            <a:ln w="9525">
              <a:solidFill>
                <a:srgbClr val="80008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8" name="Line 7"/>
            <p:cNvSpPr>
              <a:spLocks noChangeShapeType="1"/>
            </p:cNvSpPr>
            <p:nvPr/>
          </p:nvSpPr>
          <p:spPr bwMode="auto">
            <a:xfrm flipH="1" flipV="1">
              <a:off x="3617913" y="3324225"/>
              <a:ext cx="831850" cy="411163"/>
            </a:xfrm>
            <a:prstGeom prst="line">
              <a:avLst/>
            </a:prstGeom>
            <a:noFill/>
            <a:ln w="9525">
              <a:solidFill>
                <a:srgbClr val="80008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29" name="Line 6"/>
            <p:cNvSpPr>
              <a:spLocks noChangeShapeType="1"/>
            </p:cNvSpPr>
            <p:nvPr/>
          </p:nvSpPr>
          <p:spPr bwMode="auto">
            <a:xfrm flipH="1" flipV="1">
              <a:off x="3894138" y="3171825"/>
              <a:ext cx="631825" cy="211138"/>
            </a:xfrm>
            <a:prstGeom prst="line">
              <a:avLst/>
            </a:prstGeom>
            <a:noFill/>
            <a:ln w="9525">
              <a:solidFill>
                <a:srgbClr val="800080"/>
              </a:solidFill>
              <a:round/>
              <a:headEnd type="arrow" w="med" len="me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sp>
          <p:nvSpPr>
            <p:cNvPr id="30" name="Text Box 5"/>
            <p:cNvSpPr txBox="1">
              <a:spLocks noChangeArrowheads="1"/>
            </p:cNvSpPr>
            <p:nvPr/>
          </p:nvSpPr>
          <p:spPr bwMode="auto">
            <a:xfrm>
              <a:off x="3059113" y="3721100"/>
              <a:ext cx="1268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Hướng dẫn</a:t>
              </a:r>
              <a:b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br>
              <a:r>
                <a:rPr kumimoji="0" lang="en-US" sz="2000" b="1" i="0" u="none" strike="noStrike" cap="none" normalizeH="0" baseline="0" smtClean="0">
                  <a:ln>
                    <a:noFill/>
                  </a:ln>
                  <a:solidFill>
                    <a:srgbClr val="008080"/>
                  </a:solidFill>
                  <a:effectLst/>
                  <a:latin typeface="Helvetica"/>
                  <a:ea typeface="Times New Roman" pitchFamily="18" charset="0"/>
                  <a:cs typeface="Times New Roman" pitchFamily="18" charset="0"/>
                </a:rPr>
                <a:t> sử dụng</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31" name="Line 4"/>
            <p:cNvSpPr>
              <a:spLocks noChangeShapeType="1"/>
            </p:cNvSpPr>
            <p:nvPr/>
          </p:nvSpPr>
          <p:spPr bwMode="auto">
            <a:xfrm flipH="1" flipV="1">
              <a:off x="3294063" y="3305175"/>
              <a:ext cx="190500" cy="454025"/>
            </a:xfrm>
            <a:prstGeom prst="line">
              <a:avLst/>
            </a:prstGeom>
            <a:noFill/>
            <a:ln w="9525">
              <a:solidFill>
                <a:srgbClr val="800080"/>
              </a:solidFill>
              <a:round/>
              <a:headEnd type="arrow"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2000" b="1"/>
            </a:p>
          </p:txBody>
        </p:sp>
      </p:grpSp>
      <p:sp>
        <p:nvSpPr>
          <p:cNvPr id="96" name="Rectangle 32"/>
          <p:cNvSpPr>
            <a:spLocks noChangeArrowheads="1"/>
          </p:cNvSpPr>
          <p:nvPr/>
        </p:nvSpPr>
        <p:spPr bwMode="auto">
          <a:xfrm>
            <a:off x="0" y="0"/>
            <a:ext cx="9105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7" name="Rectangle 47"/>
          <p:cNvSpPr>
            <a:spLocks noChangeArrowheads="1"/>
          </p:cNvSpPr>
          <p:nvPr/>
        </p:nvSpPr>
        <p:spPr bwMode="auto">
          <a:xfrm>
            <a:off x="0" y="457200"/>
            <a:ext cx="9105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A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A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A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r>
              <a:rPr kumimoji="0" lang="en-AU" sz="1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t>
            </a:r>
            <a:endParaRPr kumimoji="0" lang="en-AU" sz="1800" b="0" i="0" u="none" strike="noStrike" cap="none" normalizeH="0" baseline="0" smtClean="0">
              <a:ln>
                <a:noFill/>
              </a:ln>
              <a:solidFill>
                <a:schemeClr val="tx1"/>
              </a:solidFill>
              <a:effectLst/>
              <a:latin typeface="Arial" pitchFamily="34" charset="0"/>
              <a:cs typeface="Arial" pitchFamily="34" charset="0"/>
            </a:endParaRPr>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p>
            <a:pPr>
              <a:defRPr/>
            </a:pPr>
            <a:fld id="{EFF4AC4C-135F-4522-8940-2B69BB186A39}" type="slidenum">
              <a:rPr lang="en-US" smtClean="0"/>
              <a:pPr>
                <a:defRPr/>
              </a:pPr>
              <a:t>20</a:t>
            </a:fld>
            <a:endParaRPr lang="en-US"/>
          </a:p>
        </p:txBody>
      </p:sp>
    </p:spTree>
    <p:extLst>
      <p:ext uri="{BB962C8B-B14F-4D97-AF65-F5344CB8AC3E}">
        <p14:creationId xmlns:p14="http://schemas.microsoft.com/office/powerpoint/2010/main" val="2684118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Phụ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kiểu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phương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tiếp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cận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ít</a:t>
            </a:r>
            <a:r>
              <a:rPr lang="en-US" sz="3000" spc="-1" dirty="0">
                <a:solidFill>
                  <a:srgbClr val="000000"/>
                </a:solidFill>
                <a:uFill>
                  <a:solidFill>
                    <a:srgbClr val="FFFFFF"/>
                  </a:solidFill>
                </a:uFill>
              </a:rPr>
              <a:t> chi </a:t>
            </a:r>
            <a:r>
              <a:rPr lang="en-US" sz="3000" spc="-1" dirty="0" err="1">
                <a:solidFill>
                  <a:srgbClr val="000000"/>
                </a:solidFill>
                <a:uFill>
                  <a:solidFill>
                    <a:srgbClr val="FFFFFF"/>
                  </a:solidFill>
                </a:uFill>
              </a:rPr>
              <a:t>tiết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triển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dần</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Chuẩn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IEEE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phù</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hợp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lớn</a:t>
            </a:r>
            <a:endParaRPr lang="en-US" sz="3000" spc="-1" dirty="0">
              <a:solidFill>
                <a:srgbClr val="000000"/>
              </a:solidFill>
              <a:uFill>
                <a:solidFill>
                  <a:srgbClr val="FFFFFF"/>
                </a:solidFill>
              </a:uFill>
            </a:endParaRPr>
          </a:p>
        </p:txBody>
      </p:sp>
      <p:sp>
        <p:nvSpPr>
          <p:cNvPr id="127"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7B66CDB2-96A4-4B90-9D03-1FB67A53736E}" type="slidenum">
              <a:rPr lang="en-US" sz="1100" spc="-1">
                <a:solidFill>
                  <a:srgbClr val="8B8B8B"/>
                </a:solidFill>
                <a:uFill>
                  <a:solidFill>
                    <a:srgbClr val="FFFFFF"/>
                  </a:solidFill>
                </a:uFill>
                <a:latin typeface="Calibri"/>
              </a:rPr>
              <a:pPr algn="r">
                <a:defRPr/>
              </a:pPr>
              <a:t>21</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pc="-1" dirty="0" err="1">
                <a:uFill>
                  <a:solidFill>
                    <a:srgbClr val="FFFFFF"/>
                  </a:solidFill>
                </a:uFill>
              </a:rPr>
              <a:t>Các</a:t>
            </a:r>
            <a:r>
              <a:rPr lang="en-US" spc="-1" dirty="0">
                <a:uFill>
                  <a:solidFill>
                    <a:srgbClr val="FFFFFF"/>
                  </a:solidFill>
                </a:uFill>
              </a:rPr>
              <a:t> </a:t>
            </a:r>
            <a:r>
              <a:rPr lang="en-US" spc="-1" dirty="0" err="1">
                <a:uFill>
                  <a:solidFill>
                    <a:srgbClr val="FFFFFF"/>
                  </a:solidFill>
                </a:uFill>
              </a:rPr>
              <a:t>dạng</a:t>
            </a:r>
            <a:r>
              <a:rPr lang="en-US" spc="-1" dirty="0">
                <a:uFill>
                  <a:solidFill>
                    <a:srgbClr val="FFFFFF"/>
                  </a:solidFill>
                </a:uFill>
              </a:rPr>
              <a:t> </a:t>
            </a:r>
            <a:r>
              <a:rPr lang="en-US" spc="-1" dirty="0" err="1">
                <a:uFill>
                  <a:solidFill>
                    <a:srgbClr val="FFFFFF"/>
                  </a:solidFill>
                </a:uFill>
              </a:rPr>
              <a:t>tài</a:t>
            </a:r>
            <a:r>
              <a:rPr lang="en-US" spc="-1" dirty="0">
                <a:uFill>
                  <a:solidFill>
                    <a:srgbClr val="FFFFFF"/>
                  </a:solidFill>
                </a:uFill>
              </a:rPr>
              <a:t> </a:t>
            </a:r>
            <a:r>
              <a:rPr lang="en-US" spc="-1" dirty="0" err="1">
                <a:uFill>
                  <a:solidFill>
                    <a:srgbClr val="FFFFFF"/>
                  </a:solidFill>
                </a:uFill>
              </a:rPr>
              <a:t>liệu</a:t>
            </a:r>
            <a:r>
              <a:rPr lang="en-US" spc="-1" dirty="0">
                <a:uFill>
                  <a:solidFill>
                    <a:srgbClr val="FFFFFF"/>
                  </a:solidFill>
                </a:uFill>
              </a:rPr>
              <a:t> </a:t>
            </a:r>
            <a:r>
              <a:rPr lang="en-US" spc="-1" dirty="0" err="1">
                <a:uFill>
                  <a:solidFill>
                    <a:srgbClr val="FFFFFF"/>
                  </a:solidFill>
                </a:uFill>
              </a:rPr>
              <a:t>yêu</a:t>
            </a:r>
            <a:r>
              <a:rPr lang="en-US" spc="-1" dirty="0">
                <a:uFill>
                  <a:solidFill>
                    <a:srgbClr val="FFFFFF"/>
                  </a:solidFill>
                </a:uFill>
              </a:rPr>
              <a:t> </a:t>
            </a:r>
            <a:r>
              <a:rPr lang="en-US" spc="-1" dirty="0" err="1">
                <a:uFill>
                  <a:solidFill>
                    <a:srgbClr val="FFFFFF"/>
                  </a:solidFill>
                </a:uFill>
              </a:rPr>
              <a:t>cầu</a:t>
            </a:r>
            <a:r>
              <a:rPr lang="en-US" spc="-1" dirty="0">
                <a:uFill>
                  <a:solidFill>
                    <a:srgbClr val="FFFFFF"/>
                  </a:solidFill>
                </a:uFill>
              </a:rPr>
              <a:t> </a:t>
            </a:r>
            <a:r>
              <a:rPr lang="en-US" spc="-1" dirty="0" err="1">
                <a:uFill>
                  <a:solidFill>
                    <a:srgbClr val="FFFFFF"/>
                  </a:solidFill>
                </a:uFill>
              </a:rPr>
              <a:t>phần</a:t>
            </a:r>
            <a:r>
              <a:rPr lang="en-US" spc="-1" dirty="0">
                <a:uFill>
                  <a:solidFill>
                    <a:srgbClr val="FFFFFF"/>
                  </a:solidFill>
                </a:uFill>
              </a:rPr>
              <a:t> </a:t>
            </a:r>
            <a:r>
              <a:rPr lang="en-US" spc="-1" dirty="0" err="1" smtClean="0">
                <a:uFill>
                  <a:solidFill>
                    <a:srgbClr val="FFFFFF"/>
                  </a:solidFill>
                </a:uFill>
              </a:rPr>
              <a:t>mềm</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21</a:t>
            </a:fld>
            <a:endParaRPr lang="en-US"/>
          </a:p>
        </p:txBody>
      </p:sp>
    </p:spTree>
    <p:extLst>
      <p:ext uri="{BB962C8B-B14F-4D97-AF65-F5344CB8AC3E}">
        <p14:creationId xmlns:p14="http://schemas.microsoft.com/office/powerpoint/2010/main" val="26681641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2"/>
          <p:cNvSpPr/>
          <p:nvPr/>
        </p:nvSpPr>
        <p:spPr>
          <a:xfrm>
            <a:off x="285750" y="1788125"/>
            <a:ext cx="4572000" cy="5285775"/>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lstStyle/>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Lời</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tựa</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Giới</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thiệu</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Từ</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điển</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thuật</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ngữ</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Định</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nghĩa</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yêu</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cầu</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người</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dùng</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Kiến</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trúc</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hệ</a:t>
            </a:r>
            <a:r>
              <a:rPr lang="en-US" sz="2800" spc="-1" dirty="0">
                <a:solidFill>
                  <a:srgbClr val="000000"/>
                </a:solidFill>
                <a:uFill>
                  <a:solidFill>
                    <a:srgbClr val="FFFFFF"/>
                  </a:solidFill>
                </a:uFill>
              </a:rPr>
              <a:t> </a:t>
            </a:r>
            <a:r>
              <a:rPr lang="en-US" sz="2800" spc="-1" dirty="0" err="1" smtClean="0">
                <a:solidFill>
                  <a:srgbClr val="000000"/>
                </a:solidFill>
                <a:uFill>
                  <a:solidFill>
                    <a:srgbClr val="FFFFFF"/>
                  </a:solidFill>
                </a:uFill>
              </a:rPr>
              <a:t>thống</a:t>
            </a:r>
            <a:endParaRPr lang="en-US" sz="2800" spc="-1" dirty="0">
              <a:solidFill>
                <a:srgbClr val="000000"/>
              </a:solidFill>
              <a:uFill>
                <a:solidFill>
                  <a:srgbClr val="FFFFFF"/>
                </a:solidFill>
              </a:uFill>
            </a:endParaRPr>
          </a:p>
        </p:txBody>
      </p:sp>
      <p:sp>
        <p:nvSpPr>
          <p:cNvPr id="130"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EC990701-E08F-4E7D-933B-A7C3B71A667B}" type="slidenum">
              <a:rPr lang="en-US" sz="1100" spc="-1">
                <a:solidFill>
                  <a:srgbClr val="8B8B8B"/>
                </a:solidFill>
                <a:uFill>
                  <a:solidFill>
                    <a:srgbClr val="FFFFFF"/>
                  </a:solidFill>
                </a:uFill>
                <a:latin typeface="Calibri"/>
              </a:rPr>
              <a:pPr algn="r">
                <a:defRPr/>
              </a:pPr>
              <a:t>22</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Cấu</a:t>
            </a:r>
            <a:r>
              <a:rPr lang="en-US" sz="4400" spc="-1" dirty="0">
                <a:uFill>
                  <a:solidFill>
                    <a:srgbClr val="FFFFFF"/>
                  </a:solidFill>
                </a:uFill>
              </a:rPr>
              <a:t> </a:t>
            </a:r>
            <a:r>
              <a:rPr lang="en-US" sz="4400" spc="-1" dirty="0" err="1">
                <a:uFill>
                  <a:solidFill>
                    <a:srgbClr val="FFFFFF"/>
                  </a:solidFill>
                </a:uFill>
              </a:rPr>
              <a:t>trúc</a:t>
            </a:r>
            <a:r>
              <a:rPr lang="en-US" sz="4400" spc="-1" dirty="0">
                <a:uFill>
                  <a:solidFill>
                    <a:srgbClr val="FFFFFF"/>
                  </a:solidFill>
                </a:uFill>
              </a:rPr>
              <a:t> </a:t>
            </a:r>
            <a:r>
              <a:rPr lang="en-US" sz="4400" spc="-1" dirty="0" err="1">
                <a:uFill>
                  <a:solidFill>
                    <a:srgbClr val="FFFFFF"/>
                  </a:solidFill>
                </a:uFill>
              </a:rPr>
              <a:t>tài</a:t>
            </a:r>
            <a:r>
              <a:rPr lang="en-US" sz="4400" spc="-1" dirty="0">
                <a:uFill>
                  <a:solidFill>
                    <a:srgbClr val="FFFFFF"/>
                  </a:solidFill>
                </a:uFill>
              </a:rPr>
              <a:t> </a:t>
            </a:r>
            <a:r>
              <a:rPr lang="en-US" sz="4400" spc="-1" dirty="0" err="1">
                <a:uFill>
                  <a:solidFill>
                    <a:srgbClr val="FFFFFF"/>
                  </a:solidFill>
                </a:uFill>
              </a:rPr>
              <a:t>liệu</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22</a:t>
            </a:fld>
            <a:endParaRPr lang="en-US"/>
          </a:p>
        </p:txBody>
      </p:sp>
      <p:sp>
        <p:nvSpPr>
          <p:cNvPr id="8" name="CustomShape 2"/>
          <p:cNvSpPr/>
          <p:nvPr/>
        </p:nvSpPr>
        <p:spPr>
          <a:xfrm>
            <a:off x="4798695" y="1788125"/>
            <a:ext cx="4326255" cy="5285775"/>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lstStyle/>
          <a:p>
            <a:pPr marL="326160" indent="-325440" eaLnBrk="1" hangingPunct="1">
              <a:lnSpc>
                <a:spcPct val="90000"/>
              </a:lnSpc>
              <a:spcBef>
                <a:spcPts val="1200"/>
              </a:spcBef>
              <a:buClr>
                <a:srgbClr val="000000"/>
              </a:buClr>
              <a:buSzPct val="90000"/>
              <a:buFont typeface="Arial"/>
              <a:buChar char="•"/>
              <a:defRPr/>
            </a:pPr>
            <a:r>
              <a:rPr lang="en-US" sz="2800" spc="-1" dirty="0" err="1" smtClean="0">
                <a:solidFill>
                  <a:srgbClr val="000000"/>
                </a:solidFill>
                <a:uFill>
                  <a:solidFill>
                    <a:srgbClr val="FFFFFF"/>
                  </a:solidFill>
                </a:uFill>
              </a:rPr>
              <a:t>Đặc</a:t>
            </a:r>
            <a:r>
              <a:rPr lang="en-US" sz="2800" spc="-1" dirty="0" smtClean="0">
                <a:solidFill>
                  <a:srgbClr val="000000"/>
                </a:solidFill>
                <a:uFill>
                  <a:solidFill>
                    <a:srgbClr val="FFFFFF"/>
                  </a:solidFill>
                </a:uFill>
              </a:rPr>
              <a:t> </a:t>
            </a:r>
            <a:r>
              <a:rPr lang="en-US" sz="2800" spc="-1" dirty="0" err="1">
                <a:solidFill>
                  <a:srgbClr val="000000"/>
                </a:solidFill>
                <a:uFill>
                  <a:solidFill>
                    <a:srgbClr val="FFFFFF"/>
                  </a:solidFill>
                </a:uFill>
              </a:rPr>
              <a:t>tả</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yêu</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cầu</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hệ</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thống</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Các</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mô</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hình</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hệ</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thống</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Tiến</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hóa</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hệ</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thống</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Các</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phụ</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lục</a:t>
            </a:r>
            <a:endParaRPr lang="en-US" sz="28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2800" spc="-1" dirty="0" err="1">
                <a:solidFill>
                  <a:srgbClr val="000000"/>
                </a:solidFill>
                <a:uFill>
                  <a:solidFill>
                    <a:srgbClr val="FFFFFF"/>
                  </a:solidFill>
                </a:uFill>
              </a:rPr>
              <a:t>Chỉ</a:t>
            </a:r>
            <a:r>
              <a:rPr lang="en-US" sz="2800" spc="-1" dirty="0">
                <a:solidFill>
                  <a:srgbClr val="000000"/>
                </a:solidFill>
                <a:uFill>
                  <a:solidFill>
                    <a:srgbClr val="FFFFFF"/>
                  </a:solidFill>
                </a:uFill>
              </a:rPr>
              <a:t> </a:t>
            </a:r>
            <a:r>
              <a:rPr lang="en-US" sz="2800" spc="-1" dirty="0" err="1">
                <a:solidFill>
                  <a:srgbClr val="000000"/>
                </a:solidFill>
                <a:uFill>
                  <a:solidFill>
                    <a:srgbClr val="FFFFFF"/>
                  </a:solidFill>
                </a:uFill>
              </a:rPr>
              <a:t>mục</a:t>
            </a:r>
            <a:endParaRPr lang="en-US" sz="2800" spc="-1" dirty="0">
              <a:solidFill>
                <a:srgbClr val="000000"/>
              </a:solidFill>
              <a:uFill>
                <a:solidFill>
                  <a:srgbClr val="FFFFFF"/>
                </a:solidFill>
              </a:uFill>
            </a:endParaRPr>
          </a:p>
        </p:txBody>
      </p:sp>
    </p:spTree>
    <p:extLst>
      <p:ext uri="{BB962C8B-B14F-4D97-AF65-F5344CB8AC3E}">
        <p14:creationId xmlns:p14="http://schemas.microsoft.com/office/powerpoint/2010/main" val="23520515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quá</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tổng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hợp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phục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cuối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khách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hàng</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chi </a:t>
            </a:r>
            <a:r>
              <a:rPr lang="en-US" sz="3000" spc="-1" dirty="0" err="1">
                <a:solidFill>
                  <a:srgbClr val="000000"/>
                </a:solidFill>
                <a:uFill>
                  <a:solidFill>
                    <a:srgbClr val="FFFFFF"/>
                  </a:solidFill>
                </a:uFill>
              </a:rPr>
              <a:t>tiết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nhiều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thông</a:t>
            </a:r>
            <a:r>
              <a:rPr lang="en-US" sz="3000" spc="-1" dirty="0">
                <a:solidFill>
                  <a:srgbClr val="000000"/>
                </a:solidFill>
                <a:uFill>
                  <a:solidFill>
                    <a:srgbClr val="FFFFFF"/>
                  </a:solidFill>
                </a:uFill>
              </a:rPr>
              <a:t> tin </a:t>
            </a:r>
            <a:r>
              <a:rPr lang="en-US" sz="3000" spc="-1" dirty="0" err="1">
                <a:solidFill>
                  <a:srgbClr val="000000"/>
                </a:solidFill>
                <a:uFill>
                  <a:solidFill>
                    <a:srgbClr val="FFFFFF"/>
                  </a:solidFill>
                </a:uFill>
              </a:rPr>
              <a:t>kỹ</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thuật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hơn</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một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hợp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đồng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triển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p:txBody>
      </p:sp>
      <p:sp>
        <p:nvSpPr>
          <p:cNvPr id="133"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72E34E9-41C8-46E4-9027-0FCED7AEC883}" type="slidenum">
              <a:rPr lang="en-US" sz="1100" spc="-1">
                <a:solidFill>
                  <a:srgbClr val="8B8B8B"/>
                </a:solidFill>
                <a:uFill>
                  <a:solidFill>
                    <a:srgbClr val="FFFFFF"/>
                  </a:solidFill>
                </a:uFill>
                <a:latin typeface="Calibri"/>
              </a:rPr>
              <a:pPr algn="r">
                <a:defRPr/>
              </a:pPr>
              <a:t>23</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Đặc</a:t>
            </a:r>
            <a:r>
              <a:rPr lang="en-US" sz="4400" spc="-1" dirty="0">
                <a:uFill>
                  <a:solidFill>
                    <a:srgbClr val="FFFFFF"/>
                  </a:solidFill>
                </a:uFill>
              </a:rPr>
              <a:t> </a:t>
            </a:r>
            <a:r>
              <a:rPr lang="en-US" sz="4400" spc="-1" dirty="0" err="1">
                <a:uFill>
                  <a:solidFill>
                    <a:srgbClr val="FFFFFF"/>
                  </a:solidFill>
                </a:uFill>
              </a:rPr>
              <a:t>tả</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23</a:t>
            </a:fld>
            <a:endParaRPr lang="en-US"/>
          </a:p>
        </p:txBody>
      </p:sp>
    </p:spTree>
    <p:extLst>
      <p:ext uri="{BB962C8B-B14F-4D97-AF65-F5344CB8AC3E}">
        <p14:creationId xmlns:p14="http://schemas.microsoft.com/office/powerpoint/2010/main" val="34422332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2"/>
          <p:cNvSpPr/>
          <p:nvPr/>
        </p:nvSpPr>
        <p:spPr>
          <a:xfrm>
            <a:off x="209550" y="1594274"/>
            <a:ext cx="8650605"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lnSpcReduction="10000"/>
          </a:bodyPr>
          <a:lstStyle/>
          <a:p>
            <a:pPr marL="326160" indent="-325440" eaLnBrk="1" hangingPunct="1">
              <a:lnSpc>
                <a:spcPct val="90000"/>
              </a:lnSpc>
              <a:spcBef>
                <a:spcPts val="1200"/>
              </a:spcBef>
              <a:buClr>
                <a:srgbClr val="000000"/>
              </a:buClr>
              <a:buSzPct val="90000"/>
              <a:buFont typeface="Arial"/>
              <a:buChar char="•"/>
              <a:defRPr/>
            </a:pPr>
            <a:r>
              <a:rPr lang="en-US" sz="3000" spc="-1" dirty="0" err="1" smtClean="0">
                <a:solidFill>
                  <a:srgbClr val="000000"/>
                </a:solidFill>
                <a:uFill>
                  <a:solidFill>
                    <a:srgbClr val="FFFFFF"/>
                  </a:solidFill>
                </a:uFill>
              </a:rPr>
              <a:t>Đặc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tả</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yêu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cầu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tập</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trung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vào</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câu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hỏi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gì</a:t>
            </a:r>
            <a:r>
              <a:rPr lang="en-US" sz="3000" spc="-1" dirty="0" smtClean="0">
                <a:solidFill>
                  <a:srgbClr val="000000"/>
                </a:solidFill>
                <a:uFill>
                  <a:solidFill>
                    <a:srgbClr val="FFFFFF"/>
                  </a:solidFill>
                </a:uFill>
              </a:rPr>
              <a:t> (</a:t>
            </a:r>
            <a:r>
              <a:rPr lang="en-US" sz="3000" spc="-1" dirty="0">
                <a:solidFill>
                  <a:srgbClr val="000000"/>
                </a:solidFill>
                <a:uFill>
                  <a:solidFill>
                    <a:srgbClr val="FFFFFF"/>
                  </a:solidFill>
                </a:uFill>
              </a:rPr>
              <a:t>w</a:t>
            </a:r>
            <a:r>
              <a:rPr lang="en-US" sz="3000" spc="-1" dirty="0" smtClean="0">
                <a:solidFill>
                  <a:srgbClr val="000000"/>
                </a:solidFill>
                <a:uFill>
                  <a:solidFill>
                    <a:srgbClr val="FFFFFF"/>
                  </a:solidFill>
                </a:uFill>
              </a:rPr>
              <a:t>hat) </a:t>
            </a:r>
            <a:r>
              <a:rPr lang="en-US" sz="3000" spc="-1" dirty="0" err="1" smtClean="0">
                <a:solidFill>
                  <a:srgbClr val="000000"/>
                </a:solidFill>
                <a:uFill>
                  <a:solidFill>
                    <a:srgbClr val="FFFFFF"/>
                  </a:solidFill>
                </a:uFill>
              </a:rPr>
              <a:t>làm</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rõ</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những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gì</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hệ</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thống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cần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làm</a:t>
            </a:r>
            <a:r>
              <a:rPr lang="en-US" sz="3000" spc="-1" dirty="0" smtClean="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smtClean="0">
                <a:solidFill>
                  <a:srgbClr val="000000"/>
                </a:solidFill>
                <a:uFill>
                  <a:solidFill>
                    <a:srgbClr val="FFFFFF"/>
                  </a:solidFill>
                </a:uFill>
              </a:rPr>
              <a:t>Thiết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kế</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tập</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trung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vào</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câu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hỏi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như</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thế</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nào</a:t>
            </a:r>
            <a:r>
              <a:rPr lang="en-US" sz="3000" spc="-1" dirty="0" smtClean="0">
                <a:solidFill>
                  <a:srgbClr val="000000"/>
                </a:solidFill>
                <a:uFill>
                  <a:solidFill>
                    <a:srgbClr val="FFFFFF"/>
                  </a:solidFill>
                </a:uFill>
              </a:rPr>
              <a:t> (how), </a:t>
            </a:r>
            <a:r>
              <a:rPr lang="en-US" sz="3000" spc="-1" dirty="0" err="1" smtClean="0">
                <a:solidFill>
                  <a:srgbClr val="000000"/>
                </a:solidFill>
                <a:uFill>
                  <a:solidFill>
                    <a:srgbClr val="FFFFFF"/>
                  </a:solidFill>
                </a:uFill>
              </a:rPr>
              <a:t>về</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tổ</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chức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thực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hiện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để</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đáp</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ứng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yêu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cầu</a:t>
            </a:r>
            <a:r>
              <a:rPr lang="en-US" sz="3000" spc="-1" dirty="0" smtClean="0">
                <a:solidFill>
                  <a:srgbClr val="000000"/>
                </a:solidFill>
                <a:uFill>
                  <a:solidFill>
                    <a:srgbClr val="FFFFFF"/>
                  </a:solidFill>
                </a:uFill>
              </a:rPr>
              <a:t>.</a:t>
            </a:r>
          </a:p>
          <a:p>
            <a:pPr marL="326160" indent="-325440" eaLnBrk="1" hangingPunct="1">
              <a:lnSpc>
                <a:spcPct val="90000"/>
              </a:lnSpc>
              <a:spcBef>
                <a:spcPts val="1200"/>
              </a:spcBef>
              <a:buClr>
                <a:srgbClr val="000000"/>
              </a:buClr>
              <a:buSzPct val="90000"/>
              <a:buFont typeface="Arial"/>
              <a:buChar char="•"/>
              <a:defRPr/>
            </a:pPr>
            <a:r>
              <a:rPr lang="en-US" sz="3000" spc="-1" dirty="0" err="1" smtClean="0">
                <a:solidFill>
                  <a:srgbClr val="000000"/>
                </a:solidFill>
                <a:uFill>
                  <a:solidFill>
                    <a:srgbClr val="FFFFFF"/>
                  </a:solidFill>
                </a:uFill>
              </a:rPr>
              <a:t>Trong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thực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hành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hai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hoạt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động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này</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thường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đan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xen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nhau</a:t>
            </a:r>
            <a:r>
              <a:rPr lang="en-US" sz="3000" spc="-1" dirty="0" smtClean="0">
                <a:solidFill>
                  <a:srgbClr val="000000"/>
                </a:solidFill>
                <a:uFill>
                  <a:solidFill>
                    <a:srgbClr val="FFFFFF"/>
                  </a:solidFill>
                </a:uFill>
              </a:rPr>
              <a:t>:</a:t>
            </a:r>
          </a:p>
          <a:p>
            <a:pPr marL="706323" lvl="1" indent="-271663" eaLnBrk="1" hangingPunct="1">
              <a:lnSpc>
                <a:spcPct val="80000"/>
              </a:lnSpc>
              <a:spcBef>
                <a:spcPts val="1200"/>
              </a:spcBef>
              <a:buClr>
                <a:srgbClr val="000000"/>
              </a:buClr>
              <a:buSzPct val="75000"/>
              <a:buFont typeface="Arial" charset="0"/>
              <a:buChar char="–"/>
              <a:defRPr/>
            </a:pPr>
            <a:r>
              <a:rPr lang="en-US" dirty="0" err="1" smtClean="0">
                <a:solidFill>
                  <a:srgbClr val="0070C0"/>
                </a:solidFill>
              </a:rPr>
              <a:t>Các</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được</a:t>
            </a:r>
            <a:r>
              <a:rPr lang="en-US" dirty="0" smtClean="0">
                <a:solidFill>
                  <a:srgbClr val="0070C0"/>
                </a:solidFill>
              </a:rPr>
              <a:t> </a:t>
            </a:r>
            <a:r>
              <a:rPr lang="en-US" dirty="0" err="1" smtClean="0">
                <a:solidFill>
                  <a:srgbClr val="0070C0"/>
                </a:solidFill>
              </a:rPr>
              <a:t>phát</a:t>
            </a:r>
            <a:r>
              <a:rPr lang="en-US" dirty="0" smtClean="0">
                <a:solidFill>
                  <a:srgbClr val="0070C0"/>
                </a:solidFill>
              </a:rPr>
              <a:t> </a:t>
            </a:r>
            <a:r>
              <a:rPr lang="en-US" dirty="0" err="1" smtClean="0">
                <a:solidFill>
                  <a:srgbClr val="0070C0"/>
                </a:solidFill>
              </a:rPr>
              <a:t>biểu</a:t>
            </a:r>
            <a:r>
              <a:rPr lang="en-US" dirty="0" smtClean="0">
                <a:solidFill>
                  <a:srgbClr val="0070C0"/>
                </a:solidFill>
              </a:rPr>
              <a:t> </a:t>
            </a:r>
            <a:r>
              <a:rPr lang="en-US" dirty="0" err="1" smtClean="0">
                <a:solidFill>
                  <a:srgbClr val="0070C0"/>
                </a:solidFill>
              </a:rPr>
              <a:t>dựa</a:t>
            </a:r>
            <a:r>
              <a:rPr lang="en-US" dirty="0" smtClean="0">
                <a:solidFill>
                  <a:srgbClr val="0070C0"/>
                </a:solidFill>
              </a:rPr>
              <a:t> </a:t>
            </a:r>
            <a:r>
              <a:rPr lang="en-US" dirty="0" err="1" smtClean="0">
                <a:solidFill>
                  <a:srgbClr val="0070C0"/>
                </a:solidFill>
              </a:rPr>
              <a:t>trên</a:t>
            </a:r>
            <a:r>
              <a:rPr lang="en-US" dirty="0" smtClean="0">
                <a:solidFill>
                  <a:srgbClr val="0070C0"/>
                </a:solidFill>
              </a:rPr>
              <a:t> </a:t>
            </a:r>
            <a:r>
              <a:rPr lang="en-US" dirty="0" err="1" smtClean="0">
                <a:solidFill>
                  <a:srgbClr val="0070C0"/>
                </a:solidFill>
              </a:rPr>
              <a:t>kiến</a:t>
            </a:r>
            <a:r>
              <a:rPr lang="en-US" dirty="0" smtClean="0">
                <a:solidFill>
                  <a:srgbClr val="0070C0"/>
                </a:solidFill>
              </a:rPr>
              <a:t> </a:t>
            </a:r>
            <a:r>
              <a:rPr lang="en-US" dirty="0" err="1" smtClean="0">
                <a:solidFill>
                  <a:srgbClr val="0070C0"/>
                </a:solidFill>
              </a:rPr>
              <a:t>trúc</a:t>
            </a:r>
            <a:r>
              <a:rPr lang="en-US" dirty="0" smtClean="0">
                <a:solidFill>
                  <a:srgbClr val="0070C0"/>
                </a:solidFill>
              </a:rPr>
              <a:t> </a:t>
            </a:r>
            <a:r>
              <a:rPr lang="en-US" dirty="0" err="1" smtClean="0">
                <a:solidFill>
                  <a:srgbClr val="0070C0"/>
                </a:solidFill>
              </a:rPr>
              <a:t>đề</a:t>
            </a:r>
            <a:r>
              <a:rPr lang="en-US" dirty="0" smtClean="0">
                <a:solidFill>
                  <a:srgbClr val="0070C0"/>
                </a:solidFill>
              </a:rPr>
              <a:t> </a:t>
            </a:r>
            <a:r>
              <a:rPr lang="en-US" dirty="0" err="1" smtClean="0">
                <a:solidFill>
                  <a:srgbClr val="0070C0"/>
                </a:solidFill>
              </a:rPr>
              <a:t>xuất</a:t>
            </a:r>
            <a:r>
              <a:rPr lang="en-US" dirty="0" smtClean="0">
                <a:solidFill>
                  <a:srgbClr val="0070C0"/>
                </a:solidFill>
              </a:rPr>
              <a:t>.</a:t>
            </a:r>
          </a:p>
          <a:p>
            <a:pPr marL="706323" lvl="1" indent="-271663" eaLnBrk="1" hangingPunct="1">
              <a:lnSpc>
                <a:spcPct val="80000"/>
              </a:lnSpc>
              <a:spcBef>
                <a:spcPts val="1200"/>
              </a:spcBef>
              <a:buClr>
                <a:srgbClr val="000000"/>
              </a:buClr>
              <a:buSzPct val="75000"/>
              <a:buFont typeface="Arial" charset="0"/>
              <a:buChar char="–"/>
              <a:defRPr/>
            </a:pPr>
            <a:r>
              <a:rPr lang="en-US" dirty="0" err="1" smtClean="0">
                <a:solidFill>
                  <a:srgbClr val="0070C0"/>
                </a:solidFill>
              </a:rPr>
              <a:t>Thiết</a:t>
            </a:r>
            <a:r>
              <a:rPr lang="en-US" dirty="0" smtClean="0">
                <a:solidFill>
                  <a:srgbClr val="0070C0"/>
                </a:solidFill>
              </a:rPr>
              <a:t> </a:t>
            </a:r>
            <a:r>
              <a:rPr lang="en-US" dirty="0" err="1" smtClean="0">
                <a:solidFill>
                  <a:srgbClr val="0070C0"/>
                </a:solidFill>
              </a:rPr>
              <a:t>kế</a:t>
            </a:r>
            <a:r>
              <a:rPr lang="en-US" dirty="0" smtClean="0">
                <a:solidFill>
                  <a:srgbClr val="0070C0"/>
                </a:solidFill>
              </a:rPr>
              <a:t> </a:t>
            </a:r>
            <a:r>
              <a:rPr lang="en-US" dirty="0" err="1" smtClean="0">
                <a:solidFill>
                  <a:srgbClr val="0070C0"/>
                </a:solidFill>
              </a:rPr>
              <a:t>cho</a:t>
            </a:r>
            <a:r>
              <a:rPr lang="en-US" dirty="0" smtClean="0">
                <a:solidFill>
                  <a:srgbClr val="0070C0"/>
                </a:solidFill>
              </a:rPr>
              <a:t> </a:t>
            </a:r>
            <a:r>
              <a:rPr lang="en-US" dirty="0" err="1" smtClean="0">
                <a:solidFill>
                  <a:srgbClr val="0070C0"/>
                </a:solidFill>
              </a:rPr>
              <a:t>hệ</a:t>
            </a:r>
            <a:r>
              <a:rPr lang="en-US" dirty="0" smtClean="0">
                <a:solidFill>
                  <a:srgbClr val="0070C0"/>
                </a:solidFill>
              </a:rPr>
              <a:t> </a:t>
            </a:r>
            <a:r>
              <a:rPr lang="en-US" dirty="0" err="1" smtClean="0">
                <a:solidFill>
                  <a:srgbClr val="0070C0"/>
                </a:solidFill>
              </a:rPr>
              <a:t>thống</a:t>
            </a:r>
            <a:r>
              <a:rPr lang="en-US" dirty="0" smtClean="0">
                <a:solidFill>
                  <a:srgbClr val="0070C0"/>
                </a:solidFill>
              </a:rPr>
              <a:t> </a:t>
            </a:r>
            <a:r>
              <a:rPr lang="en-US" dirty="0" err="1" smtClean="0">
                <a:solidFill>
                  <a:srgbClr val="0070C0"/>
                </a:solidFill>
              </a:rPr>
              <a:t>tương</a:t>
            </a:r>
            <a:r>
              <a:rPr lang="en-US" dirty="0" smtClean="0">
                <a:solidFill>
                  <a:srgbClr val="0070C0"/>
                </a:solidFill>
              </a:rPr>
              <a:t> </a:t>
            </a:r>
            <a:r>
              <a:rPr lang="en-US" dirty="0" err="1" smtClean="0">
                <a:solidFill>
                  <a:srgbClr val="0070C0"/>
                </a:solidFill>
              </a:rPr>
              <a:t>tác</a:t>
            </a:r>
            <a:r>
              <a:rPr lang="en-US" dirty="0" smtClean="0">
                <a:solidFill>
                  <a:srgbClr val="0070C0"/>
                </a:solidFill>
              </a:rPr>
              <a:t> </a:t>
            </a:r>
            <a:r>
              <a:rPr lang="en-US" dirty="0" err="1" smtClean="0">
                <a:solidFill>
                  <a:srgbClr val="0070C0"/>
                </a:solidFill>
              </a:rPr>
              <a:t>với</a:t>
            </a:r>
            <a:r>
              <a:rPr lang="en-US" dirty="0" smtClean="0">
                <a:solidFill>
                  <a:srgbClr val="0070C0"/>
                </a:solidFill>
              </a:rPr>
              <a:t> </a:t>
            </a:r>
            <a:r>
              <a:rPr lang="en-US" dirty="0" err="1" smtClean="0">
                <a:solidFill>
                  <a:srgbClr val="0070C0"/>
                </a:solidFill>
              </a:rPr>
              <a:t>các</a:t>
            </a:r>
            <a:r>
              <a:rPr lang="en-US" dirty="0">
                <a:solidFill>
                  <a:srgbClr val="0070C0"/>
                </a:solidFill>
              </a:rPr>
              <a:t> </a:t>
            </a:r>
            <a:r>
              <a:rPr lang="en-US" dirty="0" err="1" smtClean="0">
                <a:solidFill>
                  <a:srgbClr val="0070C0"/>
                </a:solidFill>
              </a:rPr>
              <a:t>hệ</a:t>
            </a:r>
            <a:r>
              <a:rPr lang="en-US" dirty="0" smtClean="0">
                <a:solidFill>
                  <a:srgbClr val="0070C0"/>
                </a:solidFill>
              </a:rPr>
              <a:t> </a:t>
            </a:r>
            <a:r>
              <a:rPr lang="en-US" dirty="0" err="1" smtClean="0">
                <a:solidFill>
                  <a:srgbClr val="0070C0"/>
                </a:solidFill>
              </a:rPr>
              <a:t>thống</a:t>
            </a:r>
            <a:r>
              <a:rPr lang="en-US" dirty="0" smtClean="0">
                <a:solidFill>
                  <a:srgbClr val="0070C0"/>
                </a:solidFill>
              </a:rPr>
              <a:t>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phát</a:t>
            </a:r>
            <a:r>
              <a:rPr lang="en-US" dirty="0" smtClean="0">
                <a:solidFill>
                  <a:srgbClr val="0070C0"/>
                </a:solidFill>
              </a:rPr>
              <a:t> </a:t>
            </a:r>
            <a:r>
              <a:rPr lang="en-US" dirty="0" err="1" smtClean="0">
                <a:solidFill>
                  <a:srgbClr val="0070C0"/>
                </a:solidFill>
              </a:rPr>
              <a:t>sinh</a:t>
            </a:r>
            <a:r>
              <a:rPr lang="en-US" dirty="0" smtClean="0">
                <a:solidFill>
                  <a:srgbClr val="0070C0"/>
                </a:solidFill>
              </a:rPr>
              <a:t> </a:t>
            </a:r>
            <a:r>
              <a:rPr lang="en-US" dirty="0" err="1" smtClean="0">
                <a:solidFill>
                  <a:srgbClr val="0070C0"/>
                </a:solidFill>
              </a:rPr>
              <a:t>thêm</a:t>
            </a:r>
            <a:r>
              <a:rPr lang="en-US" dirty="0" smtClean="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mới</a:t>
            </a:r>
            <a:r>
              <a:rPr lang="en-US" dirty="0" smtClean="0">
                <a:solidFill>
                  <a:srgbClr val="0070C0"/>
                </a:solidFill>
              </a:rPr>
              <a:t>.</a:t>
            </a:r>
          </a:p>
          <a:p>
            <a:pPr marL="706323" lvl="1" indent="-271663" eaLnBrk="1" hangingPunct="1">
              <a:lnSpc>
                <a:spcPct val="80000"/>
              </a:lnSpc>
              <a:spcBef>
                <a:spcPts val="1200"/>
              </a:spcBef>
              <a:buClr>
                <a:srgbClr val="000000"/>
              </a:buClr>
              <a:buSzPct val="75000"/>
              <a:buFont typeface="Arial" charset="0"/>
              <a:buChar char="–"/>
              <a:defRPr/>
            </a:pPr>
            <a:r>
              <a:rPr lang="en-US" dirty="0" err="1" smtClean="0">
                <a:solidFill>
                  <a:srgbClr val="0070C0"/>
                </a:solidFill>
              </a:rPr>
              <a:t>Việc</a:t>
            </a:r>
            <a:r>
              <a:rPr lang="en-US" dirty="0" smtClean="0">
                <a:solidFill>
                  <a:srgbClr val="0070C0"/>
                </a:solidFill>
              </a:rPr>
              <a:t> </a:t>
            </a:r>
            <a:r>
              <a:rPr lang="en-US" dirty="0" err="1" smtClean="0">
                <a:solidFill>
                  <a:srgbClr val="0070C0"/>
                </a:solidFill>
              </a:rPr>
              <a:t>sử</a:t>
            </a:r>
            <a:r>
              <a:rPr lang="en-US" dirty="0" smtClean="0">
                <a:solidFill>
                  <a:srgbClr val="0070C0"/>
                </a:solidFill>
              </a:rPr>
              <a:t> </a:t>
            </a:r>
            <a:r>
              <a:rPr lang="en-US" dirty="0" err="1" smtClean="0">
                <a:solidFill>
                  <a:srgbClr val="0070C0"/>
                </a:solidFill>
              </a:rPr>
              <a:t>dụng</a:t>
            </a:r>
            <a:r>
              <a:rPr lang="en-US" dirty="0" smtClean="0">
                <a:solidFill>
                  <a:srgbClr val="0070C0"/>
                </a:solidFill>
              </a:rPr>
              <a:t> </a:t>
            </a:r>
            <a:r>
              <a:rPr lang="en-US" dirty="0" err="1" smtClean="0">
                <a:solidFill>
                  <a:srgbClr val="0070C0"/>
                </a:solidFill>
              </a:rPr>
              <a:t>kiến</a:t>
            </a:r>
            <a:r>
              <a:rPr lang="en-US" dirty="0" smtClean="0">
                <a:solidFill>
                  <a:srgbClr val="0070C0"/>
                </a:solidFill>
              </a:rPr>
              <a:t> </a:t>
            </a:r>
            <a:r>
              <a:rPr lang="en-US" dirty="0" err="1" smtClean="0">
                <a:solidFill>
                  <a:srgbClr val="0070C0"/>
                </a:solidFill>
              </a:rPr>
              <a:t>trúc</a:t>
            </a:r>
            <a:r>
              <a:rPr lang="en-US" dirty="0" smtClean="0">
                <a:solidFill>
                  <a:srgbClr val="0070C0"/>
                </a:solidFill>
              </a:rPr>
              <a:t> </a:t>
            </a:r>
            <a:r>
              <a:rPr lang="en-US" dirty="0" err="1" smtClean="0">
                <a:solidFill>
                  <a:srgbClr val="0070C0"/>
                </a:solidFill>
              </a:rPr>
              <a:t>đặc</a:t>
            </a:r>
            <a:r>
              <a:rPr lang="en-US" dirty="0" smtClean="0">
                <a:solidFill>
                  <a:srgbClr val="0070C0"/>
                </a:solidFill>
              </a:rPr>
              <a:t> </a:t>
            </a:r>
            <a:r>
              <a:rPr lang="en-US" dirty="0" err="1" smtClean="0">
                <a:solidFill>
                  <a:srgbClr val="0070C0"/>
                </a:solidFill>
              </a:rPr>
              <a:t>thù</a:t>
            </a:r>
            <a:r>
              <a:rPr lang="en-US" dirty="0" smtClean="0">
                <a:solidFill>
                  <a:srgbClr val="0070C0"/>
                </a:solidFill>
              </a:rPr>
              <a:t> </a:t>
            </a:r>
            <a:r>
              <a:rPr lang="en-US" dirty="0" err="1" smtClean="0">
                <a:solidFill>
                  <a:srgbClr val="0070C0"/>
                </a:solidFill>
              </a:rPr>
              <a:t>để</a:t>
            </a:r>
            <a:r>
              <a:rPr lang="en-US" dirty="0" smtClean="0">
                <a:solidFill>
                  <a:srgbClr val="0070C0"/>
                </a:solidFill>
              </a:rPr>
              <a:t> </a:t>
            </a:r>
            <a:r>
              <a:rPr lang="en-US" dirty="0" err="1" smtClean="0">
                <a:solidFill>
                  <a:srgbClr val="0070C0"/>
                </a:solidFill>
              </a:rPr>
              <a:t>đáp</a:t>
            </a:r>
            <a:r>
              <a:rPr lang="en-US" dirty="0" smtClean="0">
                <a:solidFill>
                  <a:srgbClr val="0070C0"/>
                </a:solidFill>
              </a:rPr>
              <a:t> </a:t>
            </a:r>
            <a:r>
              <a:rPr lang="en-US" dirty="0" err="1" smtClean="0">
                <a:solidFill>
                  <a:srgbClr val="0070C0"/>
                </a:solidFill>
              </a:rPr>
              <a:t>ứng</a:t>
            </a:r>
            <a:r>
              <a:rPr lang="en-US" dirty="0">
                <a:solidFill>
                  <a:srgbClr val="0070C0"/>
                </a:solidFill>
              </a:rPr>
              <a:t> </a:t>
            </a:r>
            <a:r>
              <a:rPr lang="en-US" dirty="0" err="1" smtClean="0">
                <a:solidFill>
                  <a:srgbClr val="0070C0"/>
                </a:solidFill>
              </a:rPr>
              <a:t>các</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phi </a:t>
            </a:r>
            <a:r>
              <a:rPr lang="en-US" dirty="0" err="1" smtClean="0">
                <a:solidFill>
                  <a:srgbClr val="0070C0"/>
                </a:solidFill>
              </a:rPr>
              <a:t>chức</a:t>
            </a:r>
            <a:r>
              <a:rPr lang="en-US" dirty="0" smtClean="0">
                <a:solidFill>
                  <a:srgbClr val="0070C0"/>
                </a:solidFill>
              </a:rPr>
              <a:t> </a:t>
            </a:r>
            <a:r>
              <a:rPr lang="en-US" dirty="0" err="1" smtClean="0">
                <a:solidFill>
                  <a:srgbClr val="0070C0"/>
                </a:solidFill>
              </a:rPr>
              <a:t>năng</a:t>
            </a:r>
            <a:r>
              <a:rPr lang="en-US" dirty="0" smtClean="0">
                <a:solidFill>
                  <a:srgbClr val="0070C0"/>
                </a:solidFill>
              </a:rPr>
              <a:t> </a:t>
            </a:r>
            <a:r>
              <a:rPr lang="en-US" dirty="0" err="1" smtClean="0">
                <a:solidFill>
                  <a:srgbClr val="0070C0"/>
                </a:solidFill>
              </a:rPr>
              <a:t>có</a:t>
            </a:r>
            <a:r>
              <a:rPr lang="en-US" dirty="0" smtClean="0">
                <a:solidFill>
                  <a:srgbClr val="0070C0"/>
                </a:solidFill>
              </a:rPr>
              <a:t> </a:t>
            </a:r>
            <a:r>
              <a:rPr lang="en-US" dirty="0" err="1" smtClean="0">
                <a:solidFill>
                  <a:srgbClr val="0070C0"/>
                </a:solidFill>
              </a:rPr>
              <a:t>thể</a:t>
            </a:r>
            <a:r>
              <a:rPr lang="en-US" dirty="0" smtClean="0">
                <a:solidFill>
                  <a:srgbClr val="0070C0"/>
                </a:solidFill>
              </a:rPr>
              <a:t> </a:t>
            </a:r>
            <a:r>
              <a:rPr lang="en-US" dirty="0" err="1" smtClean="0">
                <a:solidFill>
                  <a:srgbClr val="0070C0"/>
                </a:solidFill>
              </a:rPr>
              <a:t>thuộc</a:t>
            </a:r>
            <a:r>
              <a:rPr lang="en-US" dirty="0" smtClean="0">
                <a:solidFill>
                  <a:srgbClr val="0070C0"/>
                </a:solidFill>
              </a:rPr>
              <a:t> </a:t>
            </a:r>
            <a:r>
              <a:rPr lang="en-US" dirty="0" err="1" smtClean="0">
                <a:solidFill>
                  <a:srgbClr val="0070C0"/>
                </a:solidFill>
              </a:rPr>
              <a:t>về</a:t>
            </a:r>
            <a:r>
              <a:rPr lang="en-US" dirty="0" smtClean="0">
                <a:solidFill>
                  <a:srgbClr val="0070C0"/>
                </a:solidFill>
              </a:rPr>
              <a:t> </a:t>
            </a:r>
            <a:r>
              <a:rPr lang="en-US" dirty="0" err="1" smtClean="0">
                <a:solidFill>
                  <a:srgbClr val="0070C0"/>
                </a:solidFill>
              </a:rPr>
              <a:t>yêu</a:t>
            </a:r>
            <a:r>
              <a:rPr lang="en-US" dirty="0" smtClean="0">
                <a:solidFill>
                  <a:srgbClr val="0070C0"/>
                </a:solidFill>
              </a:rPr>
              <a:t> </a:t>
            </a:r>
            <a:r>
              <a:rPr lang="en-US" dirty="0" err="1" smtClean="0">
                <a:solidFill>
                  <a:srgbClr val="0070C0"/>
                </a:solidFill>
              </a:rPr>
              <a:t>cầu</a:t>
            </a:r>
            <a:r>
              <a:rPr lang="en-US" dirty="0" smtClean="0">
                <a:solidFill>
                  <a:srgbClr val="0070C0"/>
                </a:solidFill>
              </a:rPr>
              <a:t> </a:t>
            </a:r>
            <a:r>
              <a:rPr lang="en-US" dirty="0" err="1" smtClean="0">
                <a:solidFill>
                  <a:srgbClr val="0070C0"/>
                </a:solidFill>
              </a:rPr>
              <a:t>miền</a:t>
            </a:r>
            <a:r>
              <a:rPr lang="en-US" dirty="0" smtClean="0">
                <a:solidFill>
                  <a:srgbClr val="0070C0"/>
                </a:solidFill>
              </a:rPr>
              <a:t> </a:t>
            </a:r>
            <a:r>
              <a:rPr lang="en-US" dirty="0" err="1" smtClean="0">
                <a:solidFill>
                  <a:srgbClr val="0070C0"/>
                </a:solidFill>
              </a:rPr>
              <a:t>nghiệp</a:t>
            </a:r>
            <a:r>
              <a:rPr lang="en-US" dirty="0" smtClean="0">
                <a:solidFill>
                  <a:srgbClr val="0070C0"/>
                </a:solidFill>
              </a:rPr>
              <a:t> </a:t>
            </a:r>
            <a:r>
              <a:rPr lang="en-US" dirty="0" err="1" smtClean="0">
                <a:solidFill>
                  <a:srgbClr val="0070C0"/>
                </a:solidFill>
              </a:rPr>
              <a:t>vụ</a:t>
            </a:r>
            <a:r>
              <a:rPr lang="en-US" dirty="0" smtClean="0">
                <a:solidFill>
                  <a:srgbClr val="0070C0"/>
                </a:solidFill>
              </a:rPr>
              <a:t> </a:t>
            </a:r>
            <a:r>
              <a:rPr lang="en-US" dirty="0" err="1" smtClean="0">
                <a:solidFill>
                  <a:srgbClr val="0070C0"/>
                </a:solidFill>
              </a:rPr>
              <a:t>đó</a:t>
            </a:r>
            <a:r>
              <a:rPr lang="en-US" dirty="0" smtClean="0">
                <a:solidFill>
                  <a:srgbClr val="0070C0"/>
                </a:solidFill>
              </a:rPr>
              <a:t>.</a:t>
            </a:r>
            <a:endParaRPr lang="en-US" sz="2500" dirty="0">
              <a:solidFill>
                <a:srgbClr val="0070C0"/>
              </a:solidFill>
            </a:endParaRPr>
          </a:p>
        </p:txBody>
      </p:sp>
      <p:sp>
        <p:nvSpPr>
          <p:cNvPr id="133"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72E34E9-41C8-46E4-9027-0FCED7AEC883}" type="slidenum">
              <a:rPr lang="en-US" sz="1100" spc="-1">
                <a:solidFill>
                  <a:srgbClr val="8B8B8B"/>
                </a:solidFill>
                <a:uFill>
                  <a:solidFill>
                    <a:srgbClr val="FFFFFF"/>
                  </a:solidFill>
                </a:uFill>
                <a:latin typeface="Calibri"/>
              </a:rPr>
              <a:pPr algn="r">
                <a:defRPr/>
              </a:pPr>
              <a:t>24</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smtClean="0">
                <a:uFill>
                  <a:solidFill>
                    <a:srgbClr val="FFFFFF"/>
                  </a:solidFill>
                </a:uFill>
              </a:rPr>
              <a:t>Phân</a:t>
            </a:r>
            <a:r>
              <a:rPr lang="en-US" sz="4400" spc="-1" dirty="0" smtClean="0">
                <a:uFill>
                  <a:solidFill>
                    <a:srgbClr val="FFFFFF"/>
                  </a:solidFill>
                </a:uFill>
              </a:rPr>
              <a:t> </a:t>
            </a:r>
            <a:r>
              <a:rPr lang="en-US" sz="4400" spc="-1" dirty="0" err="1" smtClean="0">
                <a:uFill>
                  <a:solidFill>
                    <a:srgbClr val="FFFFFF"/>
                  </a:solidFill>
                </a:uFill>
              </a:rPr>
              <a:t>biệt</a:t>
            </a:r>
            <a:r>
              <a:rPr lang="en-US" sz="4400" spc="-1" dirty="0" smtClean="0">
                <a:uFill>
                  <a:solidFill>
                    <a:srgbClr val="FFFFFF"/>
                  </a:solidFill>
                </a:uFill>
              </a:rPr>
              <a:t> </a:t>
            </a:r>
            <a:r>
              <a:rPr lang="en-US" sz="4400" spc="-1" dirty="0" err="1" smtClean="0">
                <a:uFill>
                  <a:solidFill>
                    <a:srgbClr val="FFFFFF"/>
                  </a:solidFill>
                </a:uFill>
              </a:rPr>
              <a:t>đặc</a:t>
            </a:r>
            <a:r>
              <a:rPr lang="en-US" sz="4400" spc="-1" dirty="0" smtClean="0">
                <a:uFill>
                  <a:solidFill>
                    <a:srgbClr val="FFFFFF"/>
                  </a:solidFill>
                </a:uFill>
              </a:rPr>
              <a:t> </a:t>
            </a:r>
            <a:r>
              <a:rPr lang="en-US" sz="4400" spc="-1" dirty="0" err="1">
                <a:uFill>
                  <a:solidFill>
                    <a:srgbClr val="FFFFFF"/>
                  </a:solidFill>
                </a:uFill>
              </a:rPr>
              <a:t>tả</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r>
              <a:rPr lang="en-US" sz="4400" spc="-1" dirty="0" smtClean="0">
                <a:uFill>
                  <a:solidFill>
                    <a:srgbClr val="FFFFFF"/>
                  </a:solidFill>
                </a:uFill>
              </a:rPr>
              <a:t> </a:t>
            </a:r>
            <a:r>
              <a:rPr lang="en-US" sz="4400" spc="-1" dirty="0" err="1" smtClean="0">
                <a:uFill>
                  <a:solidFill>
                    <a:srgbClr val="FFFFFF"/>
                  </a:solidFill>
                </a:uFill>
              </a:rPr>
              <a:t>và</a:t>
            </a:r>
            <a:r>
              <a:rPr lang="en-US" sz="4400" spc="-1" dirty="0" smtClean="0">
                <a:uFill>
                  <a:solidFill>
                    <a:srgbClr val="FFFFFF"/>
                  </a:solidFill>
                </a:uFill>
              </a:rPr>
              <a:t> </a:t>
            </a:r>
            <a:r>
              <a:rPr lang="en-US" sz="4400" spc="-1" dirty="0" err="1" smtClean="0">
                <a:uFill>
                  <a:solidFill>
                    <a:srgbClr val="FFFFFF"/>
                  </a:solidFill>
                </a:uFill>
              </a:rPr>
              <a:t>thiết</a:t>
            </a:r>
            <a:r>
              <a:rPr lang="en-US" sz="4400" spc="-1" dirty="0" smtClean="0">
                <a:uFill>
                  <a:solidFill>
                    <a:srgbClr val="FFFFFF"/>
                  </a:solidFill>
                </a:uFill>
              </a:rPr>
              <a:t> </a:t>
            </a:r>
            <a:r>
              <a:rPr lang="en-US" sz="4400" spc="-1" dirty="0" err="1" smtClean="0">
                <a:uFill>
                  <a:solidFill>
                    <a:srgbClr val="FFFFFF"/>
                  </a:solidFill>
                </a:uFill>
              </a:rPr>
              <a:t>kế</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24</a:t>
            </a:fld>
            <a:endParaRPr lang="en-US"/>
          </a:p>
        </p:txBody>
      </p:sp>
    </p:spTree>
    <p:extLst>
      <p:ext uri="{BB962C8B-B14F-4D97-AF65-F5344CB8AC3E}">
        <p14:creationId xmlns:p14="http://schemas.microsoft.com/office/powerpoint/2010/main" val="37603922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2"/>
          <p:cNvSpPr/>
          <p:nvPr/>
        </p:nvSpPr>
        <p:spPr>
          <a:xfrm>
            <a:off x="285750" y="1594274"/>
            <a:ext cx="876300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fontScale="92500" lnSpcReduction="10000"/>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Ngôn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ngữ</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tự</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nhiên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yêu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cầu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được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diễn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đạt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bằng</a:t>
            </a:r>
            <a:r>
              <a:rPr lang="en-US" sz="3000" spc="-1" dirty="0" smtClean="0">
                <a:solidFill>
                  <a:srgbClr val="000000"/>
                </a:solidFill>
                <a:uFill>
                  <a:solidFill>
                    <a:srgbClr val="FFFFFF"/>
                  </a:solidFill>
                </a:uFill>
              </a:rPr>
              <a:t> </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tự</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nhiên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và</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được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gắn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với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chỉ</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số</a:t>
            </a:r>
            <a:r>
              <a:rPr lang="en-US" sz="3000" spc="-1" dirty="0" smtClean="0">
                <a:solidFill>
                  <a:srgbClr val="000000"/>
                </a:solidFill>
                <a:uFill>
                  <a:solidFill>
                    <a:srgbClr val="FFFFFF"/>
                  </a:solidFill>
                </a:uFill>
              </a:rPr>
              <a:t>.</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Ngôn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ngữ</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tự</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nhiên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được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cấu</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trúc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Yêu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cầu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được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viết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bằng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tự</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nhiên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dựa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trên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định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dạng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nào</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đó</a:t>
            </a:r>
            <a:r>
              <a:rPr lang="en-US" sz="3000" spc="-1" dirty="0" smtClean="0">
                <a:solidFill>
                  <a:srgbClr val="000000"/>
                </a:solidFill>
                <a:uFill>
                  <a:solidFill>
                    <a:srgbClr val="FFFFFF"/>
                  </a:solidFill>
                </a:uFill>
              </a:rPr>
              <a:t>.</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Ngôn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ngữ</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mô</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tả</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thiết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kế</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Sử</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dụng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tựa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lập</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trình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để</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mô</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tả</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hoạt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động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của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hệ</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thống</a:t>
            </a:r>
            <a:r>
              <a:rPr lang="en-US" sz="3000" spc="-1" dirty="0" smtClean="0">
                <a:solidFill>
                  <a:srgbClr val="000000"/>
                </a:solidFill>
                <a:uFill>
                  <a:solidFill>
                    <a:srgbClr val="FFFFFF"/>
                  </a:solidFill>
                </a:uFill>
              </a:rPr>
              <a:t>.</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ký</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đồ</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họa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Sử</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dụng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biểu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đồ</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đồ</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họa</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để</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bổ</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trợ</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cho</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diễn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đạt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tự</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nhiên</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Đặc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hình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thức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toán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học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Sử</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dụng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ngữ</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mô</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hình</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toán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học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để</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đặc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tả</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hoạt</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động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hệ</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thống</a:t>
            </a:r>
            <a:endParaRPr lang="en-US" sz="3000" spc="-1" dirty="0">
              <a:solidFill>
                <a:srgbClr val="000000"/>
              </a:solidFill>
              <a:uFill>
                <a:solidFill>
                  <a:srgbClr val="FFFFFF"/>
                </a:solidFill>
              </a:uFill>
            </a:endParaRPr>
          </a:p>
        </p:txBody>
      </p:sp>
      <p:sp>
        <p:nvSpPr>
          <p:cNvPr id="136"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C5ECA4CA-454E-4807-9B27-FC66B759453F}" type="slidenum">
              <a:rPr lang="en-US" sz="1100" spc="-1">
                <a:solidFill>
                  <a:srgbClr val="8B8B8B"/>
                </a:solidFill>
                <a:uFill>
                  <a:solidFill>
                    <a:srgbClr val="FFFFFF"/>
                  </a:solidFill>
                </a:uFill>
                <a:latin typeface="Calibri"/>
              </a:rPr>
              <a:pPr algn="r">
                <a:defRPr/>
              </a:pPr>
              <a:t>25</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Một</a:t>
            </a:r>
            <a:r>
              <a:rPr lang="en-US" sz="4400" spc="-1" dirty="0">
                <a:uFill>
                  <a:solidFill>
                    <a:srgbClr val="FFFFFF"/>
                  </a:solidFill>
                </a:uFill>
              </a:rPr>
              <a:t> </a:t>
            </a:r>
            <a:r>
              <a:rPr lang="en-US" sz="4400" spc="-1" dirty="0" err="1">
                <a:uFill>
                  <a:solidFill>
                    <a:srgbClr val="FFFFFF"/>
                  </a:solidFill>
                </a:uFill>
              </a:rPr>
              <a:t>số</a:t>
            </a:r>
            <a:r>
              <a:rPr lang="en-US" sz="4400" spc="-1" dirty="0">
                <a:uFill>
                  <a:solidFill>
                    <a:srgbClr val="FFFFFF"/>
                  </a:solidFill>
                </a:uFill>
              </a:rPr>
              <a:t> </a:t>
            </a:r>
            <a:r>
              <a:rPr lang="en-US" sz="4400" spc="-1" dirty="0" err="1">
                <a:uFill>
                  <a:solidFill>
                    <a:srgbClr val="FFFFFF"/>
                  </a:solidFill>
                </a:uFill>
              </a:rPr>
              <a:t>dạng</a:t>
            </a:r>
            <a:r>
              <a:rPr lang="en-US" sz="4400" spc="-1" dirty="0">
                <a:uFill>
                  <a:solidFill>
                    <a:srgbClr val="FFFFFF"/>
                  </a:solidFill>
                </a:uFill>
              </a:rPr>
              <a:t> </a:t>
            </a:r>
            <a:r>
              <a:rPr lang="en-US" sz="4400" spc="-1" dirty="0" err="1">
                <a:uFill>
                  <a:solidFill>
                    <a:srgbClr val="FFFFFF"/>
                  </a:solidFill>
                </a:uFill>
              </a:rPr>
              <a:t>đặc</a:t>
            </a:r>
            <a:r>
              <a:rPr lang="en-US" sz="4400" spc="-1" dirty="0">
                <a:uFill>
                  <a:solidFill>
                    <a:srgbClr val="FFFFFF"/>
                  </a:solidFill>
                </a:uFill>
              </a:rPr>
              <a:t> </a:t>
            </a:r>
            <a:r>
              <a:rPr lang="en-US" sz="4400" spc="-1" dirty="0" err="1">
                <a:uFill>
                  <a:solidFill>
                    <a:srgbClr val="FFFFFF"/>
                  </a:solidFill>
                </a:uFill>
              </a:rPr>
              <a:t>tả</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25</a:t>
            </a:fld>
            <a:endParaRPr lang="en-US"/>
          </a:p>
        </p:txBody>
      </p:sp>
    </p:spTree>
    <p:extLst>
      <p:ext uri="{BB962C8B-B14F-4D97-AF65-F5344CB8AC3E}">
        <p14:creationId xmlns:p14="http://schemas.microsoft.com/office/powerpoint/2010/main" val="27316414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2"/>
          <p:cNvSpPr/>
          <p:nvPr/>
        </p:nvSpPr>
        <p:spPr>
          <a:xfrm>
            <a:off x="209550" y="1643526"/>
            <a:ext cx="8820149" cy="4439774"/>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fontScale="92500" lnSpcReduction="20000"/>
          </a:bodyPr>
          <a:lstStyle/>
          <a:p>
            <a:pPr marL="326160" indent="-325440" eaLnBrk="1" hangingPunct="1">
              <a:lnSpc>
                <a:spcPct val="90000"/>
              </a:lnSpc>
              <a:spcBef>
                <a:spcPts val="1200"/>
              </a:spcBef>
              <a:buClr>
                <a:srgbClr val="000000"/>
              </a:buClr>
              <a:buSzPct val="90000"/>
              <a:buFont typeface="Arial"/>
              <a:buChar char="•"/>
              <a:defRPr/>
            </a:pPr>
            <a:r>
              <a:rPr lang="en-US" sz="3000" spc="-1" dirty="0" err="1" smtClean="0">
                <a:solidFill>
                  <a:srgbClr val="000000"/>
                </a:solidFill>
                <a:uFill>
                  <a:solidFill>
                    <a:srgbClr val="FFFFFF"/>
                  </a:solidFill>
                </a:uFill>
              </a:rPr>
              <a:t>Dùng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ngôn</a:t>
            </a:r>
            <a:r>
              <a:rPr lang="en-US" sz="3000" spc="-1" dirty="0" smtClean="0">
                <a:solidFill>
                  <a:srgbClr val="000000"/>
                </a:solidFill>
                <a:uFill>
                  <a:solidFill>
                    <a:srgbClr val="FFFFFF"/>
                  </a:solidFill>
                </a:uFill>
              </a:rPr>
              <a:t> </a:t>
            </a:r>
            <a:r>
              <a:rPr lang="en-US" sz="3000" spc="-1" dirty="0" err="1">
                <a:solidFill>
                  <a:srgbClr val="000000"/>
                </a:solidFill>
                <a:uFill>
                  <a:solidFill>
                    <a:srgbClr val="FFFFFF"/>
                  </a:solidFill>
                </a:uFill>
              </a:rPr>
              <a:t>ngữ</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tự</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nhiên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cùng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với</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các</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biểu</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đồ</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bảng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biểu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Ưu</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điểm</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dễ</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dùng</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tự</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nhiên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và</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phổ</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biến</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smtClean="0">
                <a:solidFill>
                  <a:srgbClr val="000000"/>
                </a:solidFill>
                <a:uFill>
                  <a:solidFill>
                    <a:srgbClr val="FFFFFF"/>
                  </a:solidFill>
                </a:uFill>
              </a:rPr>
              <a:t>Hạn</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chế</a:t>
            </a:r>
            <a:r>
              <a:rPr lang="en-US" sz="3000" spc="-1" dirty="0" smtClean="0">
                <a:solidFill>
                  <a:srgbClr val="000000"/>
                </a:solidFill>
                <a:uFill>
                  <a:solidFill>
                    <a:srgbClr val="FFFFFF"/>
                  </a:solidFill>
                </a:uFill>
              </a:rPr>
              <a:t>: </a:t>
            </a: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nhập</a:t>
            </a:r>
            <a:r>
              <a:rPr lang="en-US" sz="2500" dirty="0">
                <a:solidFill>
                  <a:srgbClr val="0070C0"/>
                </a:solidFill>
              </a:rPr>
              <a:t> </a:t>
            </a:r>
            <a:r>
              <a:rPr lang="en-US" sz="2500" dirty="0" err="1">
                <a:solidFill>
                  <a:srgbClr val="0070C0"/>
                </a:solidFill>
              </a:rPr>
              <a:t>nhằng</a:t>
            </a:r>
            <a:r>
              <a:rPr lang="en-US" sz="2500" dirty="0">
                <a:solidFill>
                  <a:srgbClr val="0070C0"/>
                </a:solidFill>
              </a:rPr>
              <a:t>, </a:t>
            </a:r>
            <a:r>
              <a:rPr lang="en-US" sz="2500" dirty="0" err="1">
                <a:solidFill>
                  <a:srgbClr val="0070C0"/>
                </a:solidFill>
              </a:rPr>
              <a:t>hỗn</a:t>
            </a:r>
            <a:r>
              <a:rPr lang="en-US" sz="2500" dirty="0">
                <a:solidFill>
                  <a:srgbClr val="0070C0"/>
                </a:solidFill>
              </a:rPr>
              <a:t> </a:t>
            </a:r>
            <a:r>
              <a:rPr lang="en-US" sz="2500" dirty="0" err="1" smtClean="0">
                <a:solidFill>
                  <a:srgbClr val="0070C0"/>
                </a:solidFill>
              </a:rPr>
              <a:t>tạp</a:t>
            </a:r>
            <a:endParaRPr lang="en-US" sz="2500" dirty="0" smtClean="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khó</a:t>
            </a:r>
            <a:r>
              <a:rPr lang="en-US" sz="2500" dirty="0" smtClean="0">
                <a:solidFill>
                  <a:srgbClr val="0070C0"/>
                </a:solidFill>
              </a:rPr>
              <a:t> </a:t>
            </a:r>
            <a:r>
              <a:rPr lang="en-US" sz="2500" dirty="0" err="1">
                <a:solidFill>
                  <a:srgbClr val="0070C0"/>
                </a:solidFill>
              </a:rPr>
              <a:t>tách</a:t>
            </a:r>
            <a:r>
              <a:rPr lang="en-US" sz="2500" dirty="0">
                <a:solidFill>
                  <a:srgbClr val="0070C0"/>
                </a:solidFill>
              </a:rPr>
              <a:t> </a:t>
            </a:r>
            <a:r>
              <a:rPr lang="en-US" sz="2500" dirty="0" err="1">
                <a:solidFill>
                  <a:srgbClr val="0070C0"/>
                </a:solidFill>
              </a:rPr>
              <a:t>biệt</a:t>
            </a:r>
            <a:r>
              <a:rPr lang="en-US" sz="2500" dirty="0">
                <a:solidFill>
                  <a:srgbClr val="0070C0"/>
                </a:solidFill>
              </a:rPr>
              <a:t> </a:t>
            </a:r>
            <a:r>
              <a:rPr lang="en-US" sz="2500" dirty="0" err="1">
                <a:solidFill>
                  <a:srgbClr val="0070C0"/>
                </a:solidFill>
              </a:rPr>
              <a:t>yêu</a:t>
            </a:r>
            <a:r>
              <a:rPr lang="en-US" sz="2500" dirty="0">
                <a:solidFill>
                  <a:srgbClr val="0070C0"/>
                </a:solidFill>
              </a:rPr>
              <a:t> </a:t>
            </a:r>
            <a:r>
              <a:rPr lang="en-US" sz="2500" dirty="0" err="1">
                <a:solidFill>
                  <a:srgbClr val="0070C0"/>
                </a:solidFill>
              </a:rPr>
              <a:t>cầu</a:t>
            </a:r>
            <a:r>
              <a:rPr lang="en-US" sz="2500" dirty="0">
                <a:solidFill>
                  <a:srgbClr val="0070C0"/>
                </a:solidFill>
              </a:rPr>
              <a:t> </a:t>
            </a:r>
            <a:r>
              <a:rPr lang="en-US" sz="2500" dirty="0" err="1">
                <a:solidFill>
                  <a:srgbClr val="0070C0"/>
                </a:solidFill>
              </a:rPr>
              <a:t>chức</a:t>
            </a:r>
            <a:r>
              <a:rPr lang="en-US" sz="2500" dirty="0">
                <a:solidFill>
                  <a:srgbClr val="0070C0"/>
                </a:solidFill>
              </a:rPr>
              <a:t> </a:t>
            </a:r>
            <a:r>
              <a:rPr lang="en-US" sz="2500" dirty="0" err="1">
                <a:solidFill>
                  <a:srgbClr val="0070C0"/>
                </a:solidFill>
              </a:rPr>
              <a:t>năng</a:t>
            </a:r>
            <a:r>
              <a:rPr lang="en-US" sz="2500" dirty="0">
                <a:solidFill>
                  <a:srgbClr val="0070C0"/>
                </a:solidFill>
              </a:rPr>
              <a:t> </a:t>
            </a:r>
            <a:r>
              <a:rPr lang="en-US" sz="2500" dirty="0" err="1">
                <a:solidFill>
                  <a:srgbClr val="0070C0"/>
                </a:solidFill>
              </a:rPr>
              <a:t>và</a:t>
            </a:r>
            <a:r>
              <a:rPr lang="en-US" sz="2500" dirty="0">
                <a:solidFill>
                  <a:srgbClr val="0070C0"/>
                </a:solidFill>
              </a:rPr>
              <a:t> phi </a:t>
            </a:r>
            <a:r>
              <a:rPr lang="en-US" sz="2500" dirty="0" err="1">
                <a:solidFill>
                  <a:srgbClr val="0070C0"/>
                </a:solidFill>
              </a:rPr>
              <a:t>chức</a:t>
            </a:r>
            <a:r>
              <a:rPr lang="en-US" sz="2500" dirty="0">
                <a:solidFill>
                  <a:srgbClr val="0070C0"/>
                </a:solidFill>
              </a:rPr>
              <a:t> </a:t>
            </a:r>
            <a:r>
              <a:rPr lang="en-US" sz="2500" dirty="0" err="1" smtClean="0">
                <a:solidFill>
                  <a:srgbClr val="0070C0"/>
                </a:solidFill>
              </a:rPr>
              <a:t>năng</a:t>
            </a:r>
            <a:endParaRPr lang="en-US" sz="2500" dirty="0" smtClean="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khó</a:t>
            </a:r>
            <a:r>
              <a:rPr lang="en-US" sz="2500" dirty="0" smtClean="0">
                <a:solidFill>
                  <a:srgbClr val="0070C0"/>
                </a:solidFill>
              </a:rPr>
              <a:t> </a:t>
            </a:r>
            <a:r>
              <a:rPr lang="en-US" sz="2500" dirty="0" err="1" smtClean="0">
                <a:solidFill>
                  <a:srgbClr val="0070C0"/>
                </a:solidFill>
              </a:rPr>
              <a:t>đảm</a:t>
            </a:r>
            <a:r>
              <a:rPr lang="en-US" sz="2500" dirty="0" smtClean="0">
                <a:solidFill>
                  <a:srgbClr val="0070C0"/>
                </a:solidFill>
              </a:rPr>
              <a:t> </a:t>
            </a:r>
            <a:r>
              <a:rPr lang="en-US" sz="2500" dirty="0" err="1">
                <a:solidFill>
                  <a:srgbClr val="0070C0"/>
                </a:solidFill>
              </a:rPr>
              <a:t>bảo</a:t>
            </a:r>
            <a:r>
              <a:rPr lang="en-US" sz="2500" dirty="0">
                <a:solidFill>
                  <a:srgbClr val="0070C0"/>
                </a:solidFill>
              </a:rPr>
              <a:t> </a:t>
            </a:r>
            <a:r>
              <a:rPr lang="en-US" sz="2500" dirty="0" err="1" smtClean="0">
                <a:solidFill>
                  <a:srgbClr val="0070C0"/>
                </a:solidFill>
              </a:rPr>
              <a:t>đồng</a:t>
            </a:r>
            <a:r>
              <a:rPr lang="en-US" sz="2500" dirty="0" smtClean="0">
                <a:solidFill>
                  <a:srgbClr val="0070C0"/>
                </a:solidFill>
              </a:rPr>
              <a:t> </a:t>
            </a:r>
            <a:r>
              <a:rPr lang="en-US" sz="2500" dirty="0" err="1" smtClean="0">
                <a:solidFill>
                  <a:srgbClr val="0070C0"/>
                </a:solidFill>
              </a:rPr>
              <a:t>thời</a:t>
            </a:r>
            <a:r>
              <a:rPr lang="en-US" sz="2500" dirty="0" smtClean="0">
                <a:solidFill>
                  <a:srgbClr val="0070C0"/>
                </a:solidFill>
              </a:rPr>
              <a:t> </a:t>
            </a:r>
            <a:r>
              <a:rPr lang="en-US" sz="2500" dirty="0" err="1" smtClean="0">
                <a:solidFill>
                  <a:srgbClr val="0070C0"/>
                </a:solidFill>
              </a:rPr>
              <a:t>tính</a:t>
            </a:r>
            <a:r>
              <a:rPr lang="en-US" sz="2500" dirty="0" smtClean="0">
                <a:solidFill>
                  <a:srgbClr val="0070C0"/>
                </a:solidFill>
              </a:rPr>
              <a:t> </a:t>
            </a:r>
            <a:r>
              <a:rPr lang="en-US" sz="2500" dirty="0" err="1" smtClean="0">
                <a:solidFill>
                  <a:srgbClr val="0070C0"/>
                </a:solidFill>
              </a:rPr>
              <a:t>chính</a:t>
            </a:r>
            <a:r>
              <a:rPr lang="en-US" sz="2500" dirty="0" smtClean="0">
                <a:solidFill>
                  <a:srgbClr val="0070C0"/>
                </a:solidFill>
              </a:rPr>
              <a:t> </a:t>
            </a:r>
            <a:r>
              <a:rPr lang="en-US" sz="2500" dirty="0" err="1">
                <a:solidFill>
                  <a:srgbClr val="0070C0"/>
                </a:solidFill>
              </a:rPr>
              <a:t>xác</a:t>
            </a:r>
            <a:r>
              <a:rPr lang="en-US" sz="2500" dirty="0">
                <a:solidFill>
                  <a:srgbClr val="0070C0"/>
                </a:solidFill>
              </a:rPr>
              <a:t> </a:t>
            </a:r>
            <a:r>
              <a:rPr lang="en-US" sz="2500" dirty="0" err="1">
                <a:solidFill>
                  <a:srgbClr val="0070C0"/>
                </a:solidFill>
              </a:rPr>
              <a:t>và</a:t>
            </a:r>
            <a:r>
              <a:rPr lang="en-US" sz="2500" dirty="0">
                <a:solidFill>
                  <a:srgbClr val="0070C0"/>
                </a:solidFill>
              </a:rPr>
              <a:t> </a:t>
            </a:r>
            <a:r>
              <a:rPr lang="en-US" sz="2500" dirty="0" err="1">
                <a:solidFill>
                  <a:srgbClr val="0070C0"/>
                </a:solidFill>
              </a:rPr>
              <a:t>dễ</a:t>
            </a:r>
            <a:r>
              <a:rPr lang="en-US" sz="2500" dirty="0">
                <a:solidFill>
                  <a:srgbClr val="0070C0"/>
                </a:solidFill>
              </a:rPr>
              <a:t> </a:t>
            </a:r>
            <a:r>
              <a:rPr lang="en-US" sz="2500" dirty="0" err="1">
                <a:solidFill>
                  <a:srgbClr val="0070C0"/>
                </a:solidFill>
              </a:rPr>
              <a:t>đọc</a:t>
            </a:r>
            <a:endParaRPr lang="en-US" sz="2500" dirty="0">
              <a:solidFill>
                <a:srgbClr val="0070C0"/>
              </a:solid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Một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số</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chỉ</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dẫn</a:t>
            </a:r>
            <a:endParaRPr lang="en-US" sz="3000" spc="-1" dirty="0" smtClean="0">
              <a:solidFill>
                <a:srgbClr val="000000"/>
              </a:solidFill>
              <a:uFill>
                <a:solidFill>
                  <a:srgbClr val="FFFFFF"/>
                </a:solidFill>
              </a:u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Sử</a:t>
            </a:r>
            <a:r>
              <a:rPr lang="en-US" sz="2500" dirty="0" smtClean="0">
                <a:solidFill>
                  <a:srgbClr val="0070C0"/>
                </a:solidFill>
              </a:rPr>
              <a:t> </a:t>
            </a:r>
            <a:r>
              <a:rPr lang="en-US" sz="2500" dirty="0" err="1" smtClean="0">
                <a:solidFill>
                  <a:srgbClr val="0070C0"/>
                </a:solidFill>
              </a:rPr>
              <a:t>dụng</a:t>
            </a:r>
            <a:r>
              <a:rPr lang="en-US" sz="2500" dirty="0" smtClean="0">
                <a:solidFill>
                  <a:srgbClr val="0070C0"/>
                </a:solidFill>
              </a:rPr>
              <a:t> </a:t>
            </a:r>
            <a:r>
              <a:rPr lang="en-US" sz="2500" dirty="0" err="1" smtClean="0">
                <a:solidFill>
                  <a:srgbClr val="0070C0"/>
                </a:solidFill>
              </a:rPr>
              <a:t>các</a:t>
            </a:r>
            <a:r>
              <a:rPr lang="en-US" sz="2500" dirty="0" smtClean="0">
                <a:solidFill>
                  <a:srgbClr val="0070C0"/>
                </a:solidFill>
              </a:rPr>
              <a:t> form/</a:t>
            </a:r>
            <a:r>
              <a:rPr lang="en-US" sz="2500" dirty="0" err="1" smtClean="0">
                <a:solidFill>
                  <a:srgbClr val="0070C0"/>
                </a:solidFill>
              </a:rPr>
              <a:t>định</a:t>
            </a:r>
            <a:r>
              <a:rPr lang="en-US" sz="2500" dirty="0" smtClean="0">
                <a:solidFill>
                  <a:srgbClr val="0070C0"/>
                </a:solidFill>
              </a:rPr>
              <a:t> </a:t>
            </a:r>
            <a:r>
              <a:rPr lang="en-US" sz="2500" dirty="0" err="1" smtClean="0">
                <a:solidFill>
                  <a:srgbClr val="0070C0"/>
                </a:solidFill>
              </a:rPr>
              <a:t>dạng</a:t>
            </a:r>
            <a:r>
              <a:rPr lang="en-US" sz="2500" dirty="0" smtClean="0">
                <a:solidFill>
                  <a:srgbClr val="0070C0"/>
                </a:solidFill>
              </a:rPr>
              <a:t> </a:t>
            </a:r>
            <a:r>
              <a:rPr lang="en-US" sz="2500" dirty="0" err="1" smtClean="0">
                <a:solidFill>
                  <a:srgbClr val="0070C0"/>
                </a:solidFill>
              </a:rPr>
              <a:t>chuẩn</a:t>
            </a:r>
            <a:endParaRPr lang="en-US" sz="2500" dirty="0" smtClean="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Sử</a:t>
            </a:r>
            <a:r>
              <a:rPr lang="en-US" sz="2500" dirty="0" smtClean="0">
                <a:solidFill>
                  <a:srgbClr val="0070C0"/>
                </a:solidFill>
              </a:rPr>
              <a:t> </a:t>
            </a:r>
            <a:r>
              <a:rPr lang="en-US" sz="2500" dirty="0" err="1" smtClean="0">
                <a:solidFill>
                  <a:srgbClr val="0070C0"/>
                </a:solidFill>
              </a:rPr>
              <a:t>dụng</a:t>
            </a:r>
            <a:r>
              <a:rPr lang="en-US" sz="2500" dirty="0" smtClean="0">
                <a:solidFill>
                  <a:srgbClr val="0070C0"/>
                </a:solidFill>
              </a:rPr>
              <a:t> </a:t>
            </a:r>
            <a:r>
              <a:rPr lang="en-US" sz="2500" dirty="0" err="1" smtClean="0">
                <a:solidFill>
                  <a:srgbClr val="0070C0"/>
                </a:solidFill>
              </a:rPr>
              <a:t>thuật</a:t>
            </a:r>
            <a:r>
              <a:rPr lang="en-US" sz="2500" dirty="0" smtClean="0">
                <a:solidFill>
                  <a:srgbClr val="0070C0"/>
                </a:solidFill>
              </a:rPr>
              <a:t> </a:t>
            </a:r>
            <a:r>
              <a:rPr lang="en-US" sz="2500" dirty="0" err="1" smtClean="0">
                <a:solidFill>
                  <a:srgbClr val="0070C0"/>
                </a:solidFill>
              </a:rPr>
              <a:t>ngữ</a:t>
            </a:r>
            <a:r>
              <a:rPr lang="en-US" sz="2500" dirty="0" smtClean="0">
                <a:solidFill>
                  <a:srgbClr val="0070C0"/>
                </a:solidFill>
              </a:rPr>
              <a:t> </a:t>
            </a:r>
            <a:r>
              <a:rPr lang="en-US" sz="2500" dirty="0" err="1" smtClean="0">
                <a:solidFill>
                  <a:srgbClr val="0070C0"/>
                </a:solidFill>
              </a:rPr>
              <a:t>nhất</a:t>
            </a:r>
            <a:r>
              <a:rPr lang="en-US" sz="2500" dirty="0" smtClean="0">
                <a:solidFill>
                  <a:srgbClr val="0070C0"/>
                </a:solidFill>
              </a:rPr>
              <a:t> </a:t>
            </a:r>
            <a:r>
              <a:rPr lang="en-US" sz="2500" dirty="0" err="1" smtClean="0">
                <a:solidFill>
                  <a:srgbClr val="0070C0"/>
                </a:solidFill>
              </a:rPr>
              <a:t>quán</a:t>
            </a:r>
            <a:endParaRPr lang="en-US" sz="2500" dirty="0" smtClean="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Làm</a:t>
            </a:r>
            <a:r>
              <a:rPr lang="en-US" sz="2500" dirty="0" smtClean="0">
                <a:solidFill>
                  <a:srgbClr val="0070C0"/>
                </a:solidFill>
              </a:rPr>
              <a:t> </a:t>
            </a:r>
            <a:r>
              <a:rPr lang="en-US" sz="2500" dirty="0" err="1" smtClean="0">
                <a:solidFill>
                  <a:srgbClr val="0070C0"/>
                </a:solidFill>
              </a:rPr>
              <a:t>rõ</a:t>
            </a:r>
            <a:r>
              <a:rPr lang="en-US" sz="2500" dirty="0" smtClean="0">
                <a:solidFill>
                  <a:srgbClr val="0070C0"/>
                </a:solidFill>
              </a:rPr>
              <a:t> (highlight) </a:t>
            </a:r>
            <a:r>
              <a:rPr lang="en-US" sz="2500" dirty="0" err="1" smtClean="0">
                <a:solidFill>
                  <a:srgbClr val="0070C0"/>
                </a:solidFill>
              </a:rPr>
              <a:t>các</a:t>
            </a:r>
            <a:r>
              <a:rPr lang="en-US" sz="2500" dirty="0" smtClean="0">
                <a:solidFill>
                  <a:srgbClr val="0070C0"/>
                </a:solidFill>
              </a:rPr>
              <a:t> </a:t>
            </a:r>
            <a:r>
              <a:rPr lang="en-US" sz="2500" dirty="0" err="1" smtClean="0">
                <a:solidFill>
                  <a:srgbClr val="0070C0"/>
                </a:solidFill>
              </a:rPr>
              <a:t>điểm</a:t>
            </a:r>
            <a:r>
              <a:rPr lang="en-US" sz="2500" dirty="0" smtClean="0">
                <a:solidFill>
                  <a:srgbClr val="0070C0"/>
                </a:solidFill>
              </a:rPr>
              <a:t> </a:t>
            </a:r>
            <a:r>
              <a:rPr lang="en-US" sz="2500" dirty="0" err="1" smtClean="0">
                <a:solidFill>
                  <a:srgbClr val="0070C0"/>
                </a:solidFill>
              </a:rPr>
              <a:t>chính</a:t>
            </a:r>
            <a:endParaRPr lang="en-US" sz="2500" dirty="0" smtClean="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smtClean="0">
                <a:solidFill>
                  <a:srgbClr val="0070C0"/>
                </a:solidFill>
              </a:rPr>
              <a:t>Tránh</a:t>
            </a:r>
            <a:r>
              <a:rPr lang="en-US" sz="2500" dirty="0" smtClean="0">
                <a:solidFill>
                  <a:srgbClr val="0070C0"/>
                </a:solidFill>
              </a:rPr>
              <a:t> </a:t>
            </a:r>
            <a:r>
              <a:rPr lang="en-US" sz="2500" dirty="0" err="1" smtClean="0">
                <a:solidFill>
                  <a:srgbClr val="0070C0"/>
                </a:solidFill>
              </a:rPr>
              <a:t>sử</a:t>
            </a:r>
            <a:r>
              <a:rPr lang="en-US" sz="2500" dirty="0" smtClean="0">
                <a:solidFill>
                  <a:srgbClr val="0070C0"/>
                </a:solidFill>
              </a:rPr>
              <a:t> </a:t>
            </a:r>
            <a:r>
              <a:rPr lang="en-US" sz="2500" dirty="0" err="1" smtClean="0">
                <a:solidFill>
                  <a:srgbClr val="0070C0"/>
                </a:solidFill>
              </a:rPr>
              <a:t>dụng</a:t>
            </a:r>
            <a:r>
              <a:rPr lang="en-US" sz="2500" dirty="0" smtClean="0">
                <a:solidFill>
                  <a:srgbClr val="0070C0"/>
                </a:solidFill>
              </a:rPr>
              <a:t> </a:t>
            </a:r>
            <a:r>
              <a:rPr lang="en-US" sz="2500" dirty="0" err="1" smtClean="0">
                <a:solidFill>
                  <a:srgbClr val="0070C0"/>
                </a:solidFill>
              </a:rPr>
              <a:t>thuật</a:t>
            </a:r>
            <a:r>
              <a:rPr lang="en-US" sz="2500" dirty="0" smtClean="0">
                <a:solidFill>
                  <a:srgbClr val="0070C0"/>
                </a:solidFill>
              </a:rPr>
              <a:t> </a:t>
            </a:r>
            <a:r>
              <a:rPr lang="en-US" sz="2500" dirty="0" err="1" smtClean="0">
                <a:solidFill>
                  <a:srgbClr val="0070C0"/>
                </a:solidFill>
              </a:rPr>
              <a:t>ngữ</a:t>
            </a:r>
            <a:r>
              <a:rPr lang="en-US" sz="2500" dirty="0" smtClean="0">
                <a:solidFill>
                  <a:srgbClr val="0070C0"/>
                </a:solidFill>
              </a:rPr>
              <a:t> </a:t>
            </a:r>
            <a:r>
              <a:rPr lang="en-US" sz="2500" dirty="0" err="1" smtClean="0">
                <a:solidFill>
                  <a:srgbClr val="0070C0"/>
                </a:solidFill>
              </a:rPr>
              <a:t>kỹ</a:t>
            </a:r>
            <a:r>
              <a:rPr lang="en-US" sz="2500" dirty="0" smtClean="0">
                <a:solidFill>
                  <a:srgbClr val="0070C0"/>
                </a:solidFill>
              </a:rPr>
              <a:t> </a:t>
            </a:r>
            <a:r>
              <a:rPr lang="en-US" sz="2500" dirty="0" err="1" smtClean="0">
                <a:solidFill>
                  <a:srgbClr val="0070C0"/>
                </a:solidFill>
              </a:rPr>
              <a:t>thuật</a:t>
            </a:r>
            <a:endParaRPr lang="en-US" sz="2500" dirty="0">
              <a:solidFill>
                <a:srgbClr val="0070C0"/>
              </a:solidFill>
            </a:endParaRPr>
          </a:p>
        </p:txBody>
      </p:sp>
      <p:sp>
        <p:nvSpPr>
          <p:cNvPr id="139"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D9D92A19-63C4-448E-A293-F699A23DD6AD}" type="slidenum">
              <a:rPr lang="en-US" sz="1100" spc="-1">
                <a:solidFill>
                  <a:srgbClr val="8B8B8B"/>
                </a:solidFill>
                <a:uFill>
                  <a:solidFill>
                    <a:srgbClr val="FFFFFF"/>
                  </a:solidFill>
                </a:uFill>
                <a:latin typeface="Calibri"/>
              </a:rPr>
              <a:pPr algn="r">
                <a:defRPr/>
              </a:pPr>
              <a:t>26</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Đặc</a:t>
            </a:r>
            <a:r>
              <a:rPr lang="en-US" sz="4400" spc="-1" dirty="0">
                <a:uFill>
                  <a:solidFill>
                    <a:srgbClr val="FFFFFF"/>
                  </a:solidFill>
                </a:uFill>
              </a:rPr>
              <a:t> </a:t>
            </a:r>
            <a:r>
              <a:rPr lang="en-US" sz="4400" spc="-1" dirty="0" err="1">
                <a:uFill>
                  <a:solidFill>
                    <a:srgbClr val="FFFFFF"/>
                  </a:solidFill>
                </a:uFill>
              </a:rPr>
              <a:t>tả</a:t>
            </a:r>
            <a:r>
              <a:rPr lang="en-US" sz="4400" spc="-1" dirty="0">
                <a:uFill>
                  <a:solidFill>
                    <a:srgbClr val="FFFFFF"/>
                  </a:solidFill>
                </a:uFill>
              </a:rPr>
              <a:t> </a:t>
            </a:r>
            <a:r>
              <a:rPr lang="en-US" sz="4400" spc="-1" dirty="0" err="1">
                <a:uFill>
                  <a:solidFill>
                    <a:srgbClr val="FFFFFF"/>
                  </a:solidFill>
                </a:uFill>
              </a:rPr>
              <a:t>bằng</a:t>
            </a:r>
            <a:r>
              <a:rPr lang="en-US" sz="4400" spc="-1" dirty="0">
                <a:uFill>
                  <a:solidFill>
                    <a:srgbClr val="FFFFFF"/>
                  </a:solidFill>
                </a:uFill>
              </a:rPr>
              <a:t> </a:t>
            </a:r>
            <a:r>
              <a:rPr lang="en-US" sz="4400" spc="-1" dirty="0" err="1">
                <a:uFill>
                  <a:solidFill>
                    <a:srgbClr val="FFFFFF"/>
                  </a:solidFill>
                </a:uFill>
              </a:rPr>
              <a:t>ngôn</a:t>
            </a:r>
            <a:r>
              <a:rPr lang="en-US" sz="4400" spc="-1" dirty="0">
                <a:uFill>
                  <a:solidFill>
                    <a:srgbClr val="FFFFFF"/>
                  </a:solidFill>
                </a:uFill>
              </a:rPr>
              <a:t> </a:t>
            </a:r>
            <a:r>
              <a:rPr lang="en-US" sz="4400" spc="-1" dirty="0" err="1">
                <a:uFill>
                  <a:solidFill>
                    <a:srgbClr val="FFFFFF"/>
                  </a:solidFill>
                </a:uFill>
              </a:rPr>
              <a:t>ngữ</a:t>
            </a:r>
            <a:r>
              <a:rPr lang="en-US" sz="4400" spc="-1" dirty="0">
                <a:uFill>
                  <a:solidFill>
                    <a:srgbClr val="FFFFFF"/>
                  </a:solidFill>
                </a:uFill>
              </a:rPr>
              <a:t> </a:t>
            </a:r>
            <a:r>
              <a:rPr lang="en-US" sz="4400" spc="-1" dirty="0" err="1">
                <a:uFill>
                  <a:solidFill>
                    <a:srgbClr val="FFFFFF"/>
                  </a:solidFill>
                </a:uFill>
              </a:rPr>
              <a:t>tự</a:t>
            </a:r>
            <a:r>
              <a:rPr lang="en-US" sz="4400" spc="-1" dirty="0">
                <a:uFill>
                  <a:solidFill>
                    <a:srgbClr val="FFFFFF"/>
                  </a:solidFill>
                </a:uFill>
              </a:rPr>
              <a:t> </a:t>
            </a:r>
            <a:r>
              <a:rPr lang="en-US" sz="4400" spc="-1" dirty="0" err="1" smtClean="0">
                <a:uFill>
                  <a:solidFill>
                    <a:srgbClr val="FFFFFF"/>
                  </a:solidFill>
                </a:uFill>
              </a:rPr>
              <a:t>nhiên</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26</a:t>
            </a:fld>
            <a:endParaRPr lang="en-US"/>
          </a:p>
        </p:txBody>
      </p:sp>
    </p:spTree>
    <p:extLst>
      <p:ext uri="{BB962C8B-B14F-4D97-AF65-F5344CB8AC3E}">
        <p14:creationId xmlns:p14="http://schemas.microsoft.com/office/powerpoint/2010/main" val="18771267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fontScale="92500" lnSpcReduction="10000"/>
          </a:bodyPr>
          <a:lstStyle/>
          <a:p>
            <a:pPr eaLnBrk="1" hangingPunct="1">
              <a:lnSpc>
                <a:spcPct val="90000"/>
              </a:lnSpc>
              <a:spcBef>
                <a:spcPts val="1200"/>
              </a:spcBef>
              <a:buClr>
                <a:srgbClr val="000000"/>
              </a:buClr>
              <a:buSzPct val="90000"/>
              <a:defRPr/>
            </a:pP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điều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khiển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tiêm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thuốc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tiểu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a:solidFill>
                  <a:srgbClr val="000000"/>
                </a:solidFill>
                <a:uFill>
                  <a:solidFill>
                    <a:srgbClr val="FFFFFF"/>
                  </a:solidFill>
                </a:uFill>
              </a:rPr>
              <a:t> </a:t>
            </a:r>
            <a:r>
              <a:rPr lang="en-GB" sz="3000" spc="-1" dirty="0" smtClean="0">
                <a:solidFill>
                  <a:srgbClr val="000000"/>
                </a:solidFill>
                <a:uFill>
                  <a:solidFill>
                    <a:srgbClr val="FFFFFF"/>
                  </a:solidFill>
                </a:uFill>
              </a:rPr>
              <a:t>insulin:</a:t>
            </a:r>
          </a:p>
          <a:p>
            <a:pPr eaLnBrk="1" hangingPunct="1">
              <a:lnSpc>
                <a:spcPct val="90000"/>
              </a:lnSpc>
              <a:spcBef>
                <a:spcPts val="1200"/>
              </a:spcBef>
              <a:buClr>
                <a:srgbClr val="000000"/>
              </a:buClr>
              <a:buSzPct val="90000"/>
              <a:defRPr/>
            </a:pPr>
            <a:r>
              <a:rPr lang="en-GB" sz="3000" spc="-1" dirty="0" smtClean="0">
                <a:solidFill>
                  <a:srgbClr val="000000"/>
                </a:solidFill>
                <a:uFill>
                  <a:solidFill>
                    <a:srgbClr val="FFFFFF"/>
                  </a:solidFill>
                </a:uFill>
              </a:rPr>
              <a:t>3.2. </a:t>
            </a: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sẽ</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huyết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và</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truyền</a:t>
            </a:r>
            <a:r>
              <a:rPr lang="en-GB" sz="3000" spc="-1" dirty="0" smtClean="0">
                <a:solidFill>
                  <a:srgbClr val="000000"/>
                </a:solidFill>
                <a:uFill>
                  <a:solidFill>
                    <a:srgbClr val="FFFFFF"/>
                  </a:solidFill>
                </a:uFill>
              </a:rPr>
              <a:t> insulin (</a:t>
            </a:r>
            <a:r>
              <a:rPr lang="en-GB" sz="3000" spc="-1" dirty="0" err="1" smtClean="0">
                <a:solidFill>
                  <a:srgbClr val="000000"/>
                </a:solidFill>
                <a:uFill>
                  <a:solidFill>
                    <a:srgbClr val="FFFFFF"/>
                  </a:solidFill>
                </a:uFill>
              </a:rPr>
              <a:t>nếu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cần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thiết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sau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khoảng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thời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gian</a:t>
            </a:r>
            <a:r>
              <a:rPr lang="en-GB" sz="3000" spc="-1" dirty="0" smtClean="0">
                <a:solidFill>
                  <a:srgbClr val="000000"/>
                </a:solidFill>
                <a:uFill>
                  <a:solidFill>
                    <a:srgbClr val="FFFFFF"/>
                  </a:solidFill>
                </a:uFill>
              </a:rPr>
              <a:t> 10 </a:t>
            </a:r>
            <a:r>
              <a:rPr lang="en-GB" sz="3000" spc="-1" dirty="0" err="1" smtClean="0">
                <a:solidFill>
                  <a:srgbClr val="000000"/>
                </a:solidFill>
                <a:uFill>
                  <a:solidFill>
                    <a:srgbClr val="FFFFFF"/>
                  </a:solidFill>
                </a:uFill>
              </a:rPr>
              <a:t>phút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Sự</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thay</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đổi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trong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huyết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diễn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ra</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khá</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chậm</a:t>
            </a:r>
            <a:r>
              <a:rPr lang="en-GB" sz="3000" spc="-1" dirty="0" smtClean="0">
                <a:solidFill>
                  <a:srgbClr val="000000"/>
                </a:solidFill>
                <a:uFill>
                  <a:solidFill>
                    <a:srgbClr val="FFFFFF"/>
                  </a:solidFill>
                </a:uFill>
              </a:rPr>
              <a:t> do </a:t>
            </a:r>
            <a:r>
              <a:rPr lang="en-GB" sz="3000" spc="-1" dirty="0" err="1" smtClean="0">
                <a:solidFill>
                  <a:srgbClr val="000000"/>
                </a:solidFill>
                <a:uFill>
                  <a:solidFill>
                    <a:srgbClr val="FFFFFF"/>
                  </a:solidFill>
                </a:uFill>
              </a:rPr>
              <a:t>đó</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không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cần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thiết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phải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thường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xuyên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hơn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Tuy</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nhiên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nếu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sau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khoảng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thời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gian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giãn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hơn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có</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thể</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dẫn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đến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mức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huyết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tăng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cao</a:t>
            </a:r>
            <a:r>
              <a:rPr lang="en-GB" sz="3000" spc="-1" dirty="0" smtClean="0">
                <a:solidFill>
                  <a:srgbClr val="000000"/>
                </a:solidFill>
                <a:uFill>
                  <a:solidFill>
                    <a:srgbClr val="FFFFFF"/>
                  </a:solidFill>
                </a:uFill>
              </a:rPr>
              <a:t>)</a:t>
            </a:r>
          </a:p>
          <a:p>
            <a:pPr eaLnBrk="1" hangingPunct="1">
              <a:lnSpc>
                <a:spcPct val="90000"/>
              </a:lnSpc>
              <a:spcBef>
                <a:spcPts val="1200"/>
              </a:spcBef>
              <a:buClr>
                <a:srgbClr val="000000"/>
              </a:buClr>
              <a:buSzPct val="90000"/>
              <a:defRPr/>
            </a:pPr>
            <a:r>
              <a:rPr lang="en-GB" sz="3000" spc="-1" dirty="0" smtClean="0">
                <a:solidFill>
                  <a:srgbClr val="000000"/>
                </a:solidFill>
                <a:uFill>
                  <a:solidFill>
                    <a:srgbClr val="FFFFFF"/>
                  </a:solidFill>
                </a:uFill>
              </a:rPr>
              <a:t>3.6. </a:t>
            </a: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sẽ</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chạy</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chức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năng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tự</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kiểm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tra</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sau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mỗi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phút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với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các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điều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kiện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kiểm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tra</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và</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các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hành</a:t>
            </a:r>
            <a:r>
              <a:rPr lang="en-GB" sz="3000" spc="-1" dirty="0">
                <a:solidFill>
                  <a:srgbClr val="000000"/>
                </a:solidFill>
                <a:uFill>
                  <a:solidFill>
                    <a:srgbClr val="FFFFFF"/>
                  </a:solidFill>
                </a:uFill>
              </a:rPr>
              <a:t> </a:t>
            </a:r>
            <a:r>
              <a:rPr lang="en-GB" sz="3000" spc="-1" dirty="0" err="1" smtClean="0">
                <a:solidFill>
                  <a:srgbClr val="000000"/>
                </a:solidFill>
                <a:uFill>
                  <a:solidFill>
                    <a:srgbClr val="FFFFFF"/>
                  </a:solidFill>
                </a:uFill>
              </a:rPr>
              <a:t>động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tương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ứng</a:t>
            </a:r>
            <a:r>
              <a:rPr lang="en-GB" sz="3000" spc="-1" dirty="0">
                <a:solidFill>
                  <a:srgbClr val="000000"/>
                </a:solidFill>
                <a:uFill>
                  <a:solidFill>
                    <a:srgbClr val="FFFFFF"/>
                  </a:solidFill>
                </a:uFill>
              </a:rPr>
              <a:t> </a:t>
            </a:r>
            <a:r>
              <a:rPr lang="en-GB" sz="3000" spc="-1" dirty="0" err="1" smtClean="0">
                <a:solidFill>
                  <a:srgbClr val="000000"/>
                </a:solidFill>
                <a:uFill>
                  <a:solidFill>
                    <a:srgbClr val="FFFFFF"/>
                  </a:solidFill>
                </a:uFill>
              </a:rPr>
              <a:t>như</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mô</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tả</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trong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Bảng</a:t>
            </a:r>
            <a:r>
              <a:rPr lang="en-GB" sz="3000" spc="-1" dirty="0" smtClean="0">
                <a:solidFill>
                  <a:srgbClr val="000000"/>
                </a:solidFill>
                <a:uFill>
                  <a:solidFill>
                    <a:srgbClr val="FFFFFF"/>
                  </a:solidFill>
                </a:uFill>
              </a:rPr>
              <a:t> 1. (</a:t>
            </a:r>
            <a:r>
              <a:rPr lang="en-GB" sz="3000" spc="-1" dirty="0" err="1" smtClean="0">
                <a:solidFill>
                  <a:srgbClr val="000000"/>
                </a:solidFill>
                <a:uFill>
                  <a:solidFill>
                    <a:srgbClr val="FFFFFF"/>
                  </a:solidFill>
                </a:uFill>
              </a:rPr>
              <a:t>Tự</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kiểm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tra</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cho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phép</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phát</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hiện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các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lỗi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về</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phần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cứng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và</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phần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mềm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để</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có</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thể</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gửi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cảnh</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báo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cho</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người</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dùng</a:t>
            </a:r>
            <a:r>
              <a:rPr lang="en-GB" sz="3000" spc="-1" dirty="0" smtClean="0">
                <a:solidFill>
                  <a:srgbClr val="000000"/>
                </a:solidFill>
                <a:uFill>
                  <a:solidFill>
                    <a:srgbClr val="FFFFFF"/>
                  </a:solidFill>
                </a:uFill>
              </a:rPr>
              <a:t>)</a:t>
            </a:r>
            <a:endParaRPr lang="en-US" sz="3000" spc="-1" dirty="0">
              <a:solidFill>
                <a:srgbClr val="000000"/>
              </a:solidFill>
              <a:uFill>
                <a:solidFill>
                  <a:srgbClr val="FFFFFF"/>
                </a:solidFill>
              </a:uFill>
            </a:endParaRPr>
          </a:p>
        </p:txBody>
      </p:sp>
      <p:sp>
        <p:nvSpPr>
          <p:cNvPr id="142"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35E6FE95-E684-4E52-8A3A-D466F73FE3E8}" type="slidenum">
              <a:rPr lang="en-US" sz="1100" spc="-1">
                <a:solidFill>
                  <a:srgbClr val="8B8B8B"/>
                </a:solidFill>
                <a:uFill>
                  <a:solidFill>
                    <a:srgbClr val="FFFFFF"/>
                  </a:solidFill>
                </a:uFill>
                <a:latin typeface="Calibri"/>
              </a:rPr>
              <a:pPr algn="r">
                <a:defRPr/>
              </a:pPr>
              <a:t>27</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0" y="215900"/>
            <a:ext cx="9105899" cy="1138767"/>
          </a:xfrm>
        </p:spPr>
        <p:txBody>
          <a:bodyPr/>
          <a:lstStyle/>
          <a:p>
            <a:r>
              <a:rPr lang="en-US" spc="-1" dirty="0" err="1" smtClean="0">
                <a:uFill>
                  <a:solidFill>
                    <a:srgbClr val="FFFFFF"/>
                  </a:solidFill>
                </a:uFill>
              </a:rPr>
              <a:t>Ví</a:t>
            </a:r>
            <a:r>
              <a:rPr lang="en-US" spc="-1" dirty="0" smtClean="0">
                <a:uFill>
                  <a:solidFill>
                    <a:srgbClr val="FFFFFF"/>
                  </a:solidFill>
                </a:uFill>
              </a:rPr>
              <a:t> </a:t>
            </a:r>
            <a:r>
              <a:rPr lang="en-US" spc="-1" dirty="0" err="1" smtClean="0">
                <a:uFill>
                  <a:solidFill>
                    <a:srgbClr val="FFFFFF"/>
                  </a:solidFill>
                </a:uFill>
              </a:rPr>
              <a:t>dụ</a:t>
            </a:r>
            <a:r>
              <a:rPr lang="en-US" spc="-1" dirty="0" smtClean="0">
                <a:uFill>
                  <a:solidFill>
                    <a:srgbClr val="FFFFFF"/>
                  </a:solidFill>
                </a:uFill>
              </a:rPr>
              <a:t> </a:t>
            </a:r>
            <a:r>
              <a:rPr lang="en-US" spc="-1" dirty="0" err="1" smtClean="0">
                <a:uFill>
                  <a:solidFill>
                    <a:srgbClr val="FFFFFF"/>
                  </a:solidFill>
                </a:uFill>
              </a:rPr>
              <a:t>về</a:t>
            </a:r>
            <a:r>
              <a:rPr lang="en-US" spc="-1" dirty="0" smtClean="0">
                <a:uFill>
                  <a:solidFill>
                    <a:srgbClr val="FFFFFF"/>
                  </a:solidFill>
                </a:uFill>
              </a:rPr>
              <a:t> </a:t>
            </a:r>
            <a:r>
              <a:rPr lang="en-US" spc="-1" dirty="0" err="1" smtClean="0">
                <a:uFill>
                  <a:solidFill>
                    <a:srgbClr val="FFFFFF"/>
                  </a:solidFill>
                </a:uFill>
              </a:rPr>
              <a:t>đặc</a:t>
            </a:r>
            <a:r>
              <a:rPr lang="en-US" spc="-1" dirty="0" smtClean="0">
                <a:uFill>
                  <a:solidFill>
                    <a:srgbClr val="FFFFFF"/>
                  </a:solidFill>
                </a:uFill>
              </a:rPr>
              <a:t> </a:t>
            </a:r>
            <a:r>
              <a:rPr lang="en-US" spc="-1" dirty="0" err="1" smtClean="0">
                <a:uFill>
                  <a:solidFill>
                    <a:srgbClr val="FFFFFF"/>
                  </a:solidFill>
                </a:uFill>
              </a:rPr>
              <a:t>tả</a:t>
            </a:r>
            <a:r>
              <a:rPr lang="en-US" spc="-1" dirty="0" smtClean="0">
                <a:uFill>
                  <a:solidFill>
                    <a:srgbClr val="FFFFFF"/>
                  </a:solidFill>
                </a:uFill>
              </a:rPr>
              <a:t> </a:t>
            </a:r>
            <a:r>
              <a:rPr lang="en-US" spc="-1" dirty="0" err="1" smtClean="0">
                <a:uFill>
                  <a:solidFill>
                    <a:srgbClr val="FFFFFF"/>
                  </a:solidFill>
                </a:uFill>
              </a:rPr>
              <a:t>bằng</a:t>
            </a:r>
            <a:r>
              <a:rPr lang="en-US" spc="-1" dirty="0" smtClean="0">
                <a:uFill>
                  <a:solidFill>
                    <a:srgbClr val="FFFFFF"/>
                  </a:solidFill>
                </a:uFill>
              </a:rPr>
              <a:t> </a:t>
            </a:r>
            <a:r>
              <a:rPr lang="en-US" spc="-1" dirty="0" err="1" smtClean="0">
                <a:uFill>
                  <a:solidFill>
                    <a:srgbClr val="FFFFFF"/>
                  </a:solidFill>
                </a:uFill>
              </a:rPr>
              <a:t>ngôn</a:t>
            </a:r>
            <a:r>
              <a:rPr lang="en-US" spc="-1" dirty="0" smtClean="0">
                <a:uFill>
                  <a:solidFill>
                    <a:srgbClr val="FFFFFF"/>
                  </a:solidFill>
                </a:uFill>
              </a:rPr>
              <a:t> </a:t>
            </a:r>
            <a:r>
              <a:rPr lang="en-US" spc="-1" dirty="0" err="1" smtClean="0">
                <a:uFill>
                  <a:solidFill>
                    <a:srgbClr val="FFFFFF"/>
                  </a:solidFill>
                </a:uFill>
              </a:rPr>
              <a:t>ngữ</a:t>
            </a:r>
            <a:r>
              <a:rPr lang="en-US" spc="-1" dirty="0" smtClean="0">
                <a:uFill>
                  <a:solidFill>
                    <a:srgbClr val="FFFFFF"/>
                  </a:solidFill>
                </a:uFill>
              </a:rPr>
              <a:t> </a:t>
            </a:r>
            <a:r>
              <a:rPr lang="en-US" spc="-1" dirty="0" err="1" smtClean="0">
                <a:uFill>
                  <a:solidFill>
                    <a:srgbClr val="FFFFFF"/>
                  </a:solidFill>
                </a:uFill>
              </a:rPr>
              <a:t>tự</a:t>
            </a:r>
            <a:r>
              <a:rPr lang="en-US" spc="-1" dirty="0" smtClean="0">
                <a:uFill>
                  <a:solidFill>
                    <a:srgbClr val="FFFFFF"/>
                  </a:solidFill>
                </a:uFill>
              </a:rPr>
              <a:t> </a:t>
            </a:r>
            <a:r>
              <a:rPr lang="en-US" spc="-1" dirty="0" err="1" smtClean="0">
                <a:uFill>
                  <a:solidFill>
                    <a:srgbClr val="FFFFFF"/>
                  </a:solidFill>
                </a:uFill>
              </a:rPr>
              <a:t>nhiên</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27</a:t>
            </a:fld>
            <a:endParaRPr lang="en-US"/>
          </a:p>
        </p:txBody>
      </p:sp>
    </p:spTree>
    <p:extLst>
      <p:ext uri="{BB962C8B-B14F-4D97-AF65-F5344CB8AC3E}">
        <p14:creationId xmlns:p14="http://schemas.microsoft.com/office/powerpoint/2010/main" val="29434323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eaLnBrk="1" hangingPunct="1">
              <a:lnSpc>
                <a:spcPct val="90000"/>
              </a:lnSpc>
              <a:spcBef>
                <a:spcPts val="1200"/>
              </a:spcBef>
              <a:buClr>
                <a:srgbClr val="000000"/>
              </a:buClr>
              <a:buSzPct val="90000"/>
              <a:defRPr/>
            </a:pP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điều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khiển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tiêm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thuốc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tiểu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insulin</a:t>
            </a:r>
            <a:br>
              <a:rPr lang="en-GB" sz="3000" spc="-1" dirty="0" smtClean="0">
                <a:solidFill>
                  <a:srgbClr val="000000"/>
                </a:solidFill>
                <a:uFill>
                  <a:solidFill>
                    <a:srgbClr val="FFFFFF"/>
                  </a:solidFill>
                </a:uFill>
              </a:rPr>
            </a:br>
            <a:r>
              <a:rPr lang="en-GB" sz="3000" spc="-1" dirty="0" smtClean="0">
                <a:solidFill>
                  <a:srgbClr val="000000"/>
                </a:solidFill>
                <a:uFill>
                  <a:solidFill>
                    <a:srgbClr val="FFFFFF"/>
                  </a:solidFill>
                </a:uFill>
              </a:rPr>
              <a:t>(</a:t>
            </a:r>
            <a:r>
              <a:rPr lang="en-GB" sz="3000" spc="-1" dirty="0" err="1" smtClean="0">
                <a:solidFill>
                  <a:srgbClr val="000000"/>
                </a:solidFill>
                <a:uFill>
                  <a:solidFill>
                    <a:srgbClr val="FFFFFF"/>
                  </a:solidFill>
                </a:uFill>
              </a:rPr>
              <a:t>đặc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tả</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sử</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dụng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tiếng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Anh</a:t>
            </a:r>
            <a:r>
              <a:rPr lang="en-GB" sz="3000" spc="-1" dirty="0" smtClean="0">
                <a:solidFill>
                  <a:srgbClr val="000000"/>
                </a:solidFill>
                <a:uFill>
                  <a:solidFill>
                    <a:srgbClr val="FFFFFF"/>
                  </a:solidFill>
                </a:uFill>
              </a:rPr>
              <a:t>)</a:t>
            </a:r>
          </a:p>
          <a:p>
            <a:pPr eaLnBrk="1" hangingPunct="1">
              <a:lnSpc>
                <a:spcPct val="90000"/>
              </a:lnSpc>
              <a:spcBef>
                <a:spcPts val="1200"/>
              </a:spcBef>
              <a:buClr>
                <a:srgbClr val="000000"/>
              </a:buClr>
              <a:buSzPct val="90000"/>
              <a:defRPr/>
            </a:pPr>
            <a:endParaRPr lang="en-GB" sz="3000" spc="-1" dirty="0" smtClean="0">
              <a:solidFill>
                <a:srgbClr val="000000"/>
              </a:solidFill>
              <a:uFill>
                <a:solidFill>
                  <a:srgbClr val="FFFFFF"/>
                </a:solidFill>
              </a:uFill>
            </a:endParaRPr>
          </a:p>
          <a:p>
            <a:pPr eaLnBrk="1" hangingPunct="1">
              <a:lnSpc>
                <a:spcPct val="90000"/>
              </a:lnSpc>
              <a:spcBef>
                <a:spcPts val="1200"/>
              </a:spcBef>
              <a:buClr>
                <a:srgbClr val="000000"/>
              </a:buClr>
              <a:buSzPct val="90000"/>
              <a:defRPr/>
            </a:pPr>
            <a:endParaRPr lang="en-GB" sz="3000" spc="-1" dirty="0" smtClean="0">
              <a:solidFill>
                <a:srgbClr val="000000"/>
              </a:solidFill>
              <a:uFill>
                <a:solidFill>
                  <a:srgbClr val="FFFFFF"/>
                </a:solidFill>
              </a:uFill>
            </a:endParaRPr>
          </a:p>
          <a:p>
            <a:pPr eaLnBrk="1" hangingPunct="1">
              <a:lnSpc>
                <a:spcPct val="90000"/>
              </a:lnSpc>
              <a:spcBef>
                <a:spcPts val="1200"/>
              </a:spcBef>
              <a:buClr>
                <a:srgbClr val="000000"/>
              </a:buClr>
              <a:buSzPct val="90000"/>
              <a:defRPr/>
            </a:pPr>
            <a:endParaRPr lang="en-GB" sz="3000" spc="-1" dirty="0" smtClean="0">
              <a:solidFill>
                <a:srgbClr val="000000"/>
              </a:solidFill>
              <a:uFill>
                <a:solidFill>
                  <a:srgbClr val="FFFFFF"/>
                </a:solidFill>
              </a:uFill>
            </a:endParaRPr>
          </a:p>
        </p:txBody>
      </p:sp>
      <p:sp>
        <p:nvSpPr>
          <p:cNvPr id="142"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35E6FE95-E684-4E52-8A3A-D466F73FE3E8}" type="slidenum">
              <a:rPr lang="en-US" sz="1100" spc="-1">
                <a:solidFill>
                  <a:srgbClr val="8B8B8B"/>
                </a:solidFill>
                <a:uFill>
                  <a:solidFill>
                    <a:srgbClr val="FFFFFF"/>
                  </a:solidFill>
                </a:uFill>
                <a:latin typeface="Calibri"/>
              </a:rPr>
              <a:pPr algn="r">
                <a:defRPr/>
              </a:pPr>
              <a:t>28</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0" y="215900"/>
            <a:ext cx="9105899" cy="1138767"/>
          </a:xfrm>
        </p:spPr>
        <p:txBody>
          <a:bodyPr/>
          <a:lstStyle/>
          <a:p>
            <a:r>
              <a:rPr lang="en-US" spc="-1" dirty="0" err="1" smtClean="0">
                <a:uFill>
                  <a:solidFill>
                    <a:srgbClr val="FFFFFF"/>
                  </a:solidFill>
                </a:uFill>
              </a:rPr>
              <a:t>Ví</a:t>
            </a:r>
            <a:r>
              <a:rPr lang="en-US" spc="-1" dirty="0" smtClean="0">
                <a:uFill>
                  <a:solidFill>
                    <a:srgbClr val="FFFFFF"/>
                  </a:solidFill>
                </a:uFill>
              </a:rPr>
              <a:t> </a:t>
            </a:r>
            <a:r>
              <a:rPr lang="en-US" spc="-1" dirty="0" err="1" smtClean="0">
                <a:uFill>
                  <a:solidFill>
                    <a:srgbClr val="FFFFFF"/>
                  </a:solidFill>
                </a:uFill>
              </a:rPr>
              <a:t>dụ</a:t>
            </a:r>
            <a:r>
              <a:rPr lang="en-US" spc="-1" dirty="0" smtClean="0">
                <a:uFill>
                  <a:solidFill>
                    <a:srgbClr val="FFFFFF"/>
                  </a:solidFill>
                </a:uFill>
              </a:rPr>
              <a:t> </a:t>
            </a:r>
            <a:r>
              <a:rPr lang="en-US" spc="-1" dirty="0" err="1" smtClean="0">
                <a:uFill>
                  <a:solidFill>
                    <a:srgbClr val="FFFFFF"/>
                  </a:solidFill>
                </a:uFill>
              </a:rPr>
              <a:t>về</a:t>
            </a:r>
            <a:r>
              <a:rPr lang="en-US" spc="-1" dirty="0" smtClean="0">
                <a:uFill>
                  <a:solidFill>
                    <a:srgbClr val="FFFFFF"/>
                  </a:solidFill>
                </a:uFill>
              </a:rPr>
              <a:t> </a:t>
            </a:r>
            <a:r>
              <a:rPr lang="en-US" spc="-1" dirty="0" err="1" smtClean="0">
                <a:uFill>
                  <a:solidFill>
                    <a:srgbClr val="FFFFFF"/>
                  </a:solidFill>
                </a:uFill>
              </a:rPr>
              <a:t>đặc</a:t>
            </a:r>
            <a:r>
              <a:rPr lang="en-US" spc="-1" dirty="0" smtClean="0">
                <a:uFill>
                  <a:solidFill>
                    <a:srgbClr val="FFFFFF"/>
                  </a:solidFill>
                </a:uFill>
              </a:rPr>
              <a:t> </a:t>
            </a:r>
            <a:r>
              <a:rPr lang="en-US" spc="-1" dirty="0" err="1" smtClean="0">
                <a:uFill>
                  <a:solidFill>
                    <a:srgbClr val="FFFFFF"/>
                  </a:solidFill>
                </a:uFill>
              </a:rPr>
              <a:t>tả</a:t>
            </a:r>
            <a:r>
              <a:rPr lang="en-US" spc="-1" dirty="0" smtClean="0">
                <a:uFill>
                  <a:solidFill>
                    <a:srgbClr val="FFFFFF"/>
                  </a:solidFill>
                </a:uFill>
              </a:rPr>
              <a:t> </a:t>
            </a:r>
            <a:r>
              <a:rPr lang="en-US" spc="-1" dirty="0" err="1" smtClean="0">
                <a:uFill>
                  <a:solidFill>
                    <a:srgbClr val="FFFFFF"/>
                  </a:solidFill>
                </a:uFill>
              </a:rPr>
              <a:t>có</a:t>
            </a:r>
            <a:r>
              <a:rPr lang="en-US" spc="-1" dirty="0" smtClean="0">
                <a:uFill>
                  <a:solidFill>
                    <a:srgbClr val="FFFFFF"/>
                  </a:solidFill>
                </a:uFill>
              </a:rPr>
              <a:t> </a:t>
            </a:r>
            <a:r>
              <a:rPr lang="en-US" spc="-1" dirty="0" err="1" smtClean="0">
                <a:uFill>
                  <a:solidFill>
                    <a:srgbClr val="FFFFFF"/>
                  </a:solidFill>
                </a:uFill>
              </a:rPr>
              <a:t>cấu</a:t>
            </a:r>
            <a:r>
              <a:rPr lang="en-US" spc="-1" dirty="0" smtClean="0">
                <a:uFill>
                  <a:solidFill>
                    <a:srgbClr val="FFFFFF"/>
                  </a:solidFill>
                </a:uFill>
              </a:rPr>
              <a:t> </a:t>
            </a:r>
            <a:r>
              <a:rPr lang="en-US" spc="-1" dirty="0" err="1" smtClean="0">
                <a:uFill>
                  <a:solidFill>
                    <a:srgbClr val="FFFFFF"/>
                  </a:solidFill>
                </a:uFill>
              </a:rPr>
              <a:t>trúc</a:t>
            </a:r>
            <a:endParaRPr lang="en-US" dirty="0"/>
          </a:p>
        </p:txBody>
      </p:sp>
      <p:sp>
        <p:nvSpPr>
          <p:cNvPr id="3" name="Footer Placeholder 2"/>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EFF4AC4C-135F-4522-8940-2B69BB186A39}" type="slidenum">
              <a:rPr lang="en-US" smtClean="0"/>
              <a:pPr>
                <a:defRPr/>
              </a:pPr>
              <a:t>28</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621812166"/>
              </p:ext>
            </p:extLst>
          </p:nvPr>
        </p:nvGraphicFramePr>
        <p:xfrm>
          <a:off x="590550" y="2654300"/>
          <a:ext cx="7907655" cy="3556734"/>
        </p:xfrm>
        <a:graphic>
          <a:graphicData uri="http://schemas.openxmlformats.org/presentationml/2006/ole">
            <mc:AlternateContent xmlns:mc="http://schemas.openxmlformats.org/markup-compatibility/2006">
              <mc:Choice xmlns:v="urn:schemas-microsoft-com:vml" Requires="v">
                <p:oleObj spid="_x0000_s1059" name="Document" r:id="rId4" imgW="5943381" imgH="3314578" progId="Word.Document.12">
                  <p:embed/>
                </p:oleObj>
              </mc:Choice>
              <mc:Fallback>
                <p:oleObj name="Document" r:id="rId4" imgW="5943381" imgH="3314578" progId="Word.Documen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550" y="2654300"/>
                        <a:ext cx="7907655" cy="355673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877674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455295" y="1497900"/>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eaLnBrk="1" hangingPunct="1">
              <a:lnSpc>
                <a:spcPct val="90000"/>
              </a:lnSpc>
              <a:spcBef>
                <a:spcPts val="1200"/>
              </a:spcBef>
              <a:buClr>
                <a:srgbClr val="000000"/>
              </a:buClr>
              <a:buSzPct val="90000"/>
              <a:defRPr/>
            </a:pP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điều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khiển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tiêm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thuốc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tiểu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insulin:</a:t>
            </a:r>
          </a:p>
          <a:p>
            <a:pPr eaLnBrk="1" hangingPunct="1">
              <a:lnSpc>
                <a:spcPct val="90000"/>
              </a:lnSpc>
              <a:spcBef>
                <a:spcPts val="1200"/>
              </a:spcBef>
              <a:buClr>
                <a:srgbClr val="000000"/>
              </a:buClr>
              <a:buSzPct val="90000"/>
              <a:defRPr/>
            </a:pPr>
            <a:endParaRPr lang="en-GB" sz="3000" spc="-1" dirty="0" smtClean="0">
              <a:solidFill>
                <a:srgbClr val="000000"/>
              </a:solidFill>
              <a:uFill>
                <a:solidFill>
                  <a:srgbClr val="FFFFFF"/>
                </a:solidFill>
              </a:uFill>
            </a:endParaRPr>
          </a:p>
          <a:p>
            <a:pPr eaLnBrk="1" hangingPunct="1">
              <a:lnSpc>
                <a:spcPct val="90000"/>
              </a:lnSpc>
              <a:spcBef>
                <a:spcPts val="1200"/>
              </a:spcBef>
              <a:buClr>
                <a:srgbClr val="000000"/>
              </a:buClr>
              <a:buSzPct val="90000"/>
              <a:defRPr/>
            </a:pPr>
            <a:endParaRPr lang="en-GB" sz="3000" spc="-1" dirty="0" smtClean="0">
              <a:solidFill>
                <a:srgbClr val="000000"/>
              </a:solidFill>
              <a:uFill>
                <a:solidFill>
                  <a:srgbClr val="FFFFFF"/>
                </a:solidFill>
              </a:uFill>
            </a:endParaRPr>
          </a:p>
        </p:txBody>
      </p:sp>
      <p:sp>
        <p:nvSpPr>
          <p:cNvPr id="142"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35E6FE95-E684-4E52-8A3A-D466F73FE3E8}" type="slidenum">
              <a:rPr lang="en-US" sz="1100" spc="-1">
                <a:solidFill>
                  <a:srgbClr val="8B8B8B"/>
                </a:solidFill>
                <a:uFill>
                  <a:solidFill>
                    <a:srgbClr val="FFFFFF"/>
                  </a:solidFill>
                </a:uFill>
                <a:latin typeface="Calibri"/>
              </a:rPr>
              <a:pPr algn="r">
                <a:defRPr/>
              </a:pPr>
              <a:t>29</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0" y="215900"/>
            <a:ext cx="9105899" cy="1138767"/>
          </a:xfrm>
        </p:spPr>
        <p:txBody>
          <a:bodyPr/>
          <a:lstStyle/>
          <a:p>
            <a:r>
              <a:rPr lang="en-US" spc="-1" dirty="0" err="1" smtClean="0">
                <a:uFill>
                  <a:solidFill>
                    <a:srgbClr val="FFFFFF"/>
                  </a:solidFill>
                </a:uFill>
              </a:rPr>
              <a:t>Ví</a:t>
            </a:r>
            <a:r>
              <a:rPr lang="en-US" spc="-1" dirty="0" smtClean="0">
                <a:uFill>
                  <a:solidFill>
                    <a:srgbClr val="FFFFFF"/>
                  </a:solidFill>
                </a:uFill>
              </a:rPr>
              <a:t> </a:t>
            </a:r>
            <a:r>
              <a:rPr lang="en-US" spc="-1" dirty="0" err="1" smtClean="0">
                <a:uFill>
                  <a:solidFill>
                    <a:srgbClr val="FFFFFF"/>
                  </a:solidFill>
                </a:uFill>
              </a:rPr>
              <a:t>dụ</a:t>
            </a:r>
            <a:r>
              <a:rPr lang="en-US" spc="-1" dirty="0" smtClean="0">
                <a:uFill>
                  <a:solidFill>
                    <a:srgbClr val="FFFFFF"/>
                  </a:solidFill>
                </a:uFill>
              </a:rPr>
              <a:t> </a:t>
            </a:r>
            <a:r>
              <a:rPr lang="en-US" spc="-1" dirty="0" err="1" smtClean="0">
                <a:uFill>
                  <a:solidFill>
                    <a:srgbClr val="FFFFFF"/>
                  </a:solidFill>
                </a:uFill>
              </a:rPr>
              <a:t>về</a:t>
            </a:r>
            <a:r>
              <a:rPr lang="en-US" spc="-1" dirty="0" smtClean="0">
                <a:uFill>
                  <a:solidFill>
                    <a:srgbClr val="FFFFFF"/>
                  </a:solidFill>
                </a:uFill>
              </a:rPr>
              <a:t> </a:t>
            </a:r>
            <a:r>
              <a:rPr lang="en-US" spc="-1" dirty="0" err="1" smtClean="0">
                <a:uFill>
                  <a:solidFill>
                    <a:srgbClr val="FFFFFF"/>
                  </a:solidFill>
                </a:uFill>
              </a:rPr>
              <a:t>đặc</a:t>
            </a:r>
            <a:r>
              <a:rPr lang="en-US" spc="-1" dirty="0" smtClean="0">
                <a:uFill>
                  <a:solidFill>
                    <a:srgbClr val="FFFFFF"/>
                  </a:solidFill>
                </a:uFill>
              </a:rPr>
              <a:t> </a:t>
            </a:r>
            <a:r>
              <a:rPr lang="en-US" spc="-1" dirty="0" err="1" smtClean="0">
                <a:uFill>
                  <a:solidFill>
                    <a:srgbClr val="FFFFFF"/>
                  </a:solidFill>
                </a:uFill>
              </a:rPr>
              <a:t>tả</a:t>
            </a:r>
            <a:r>
              <a:rPr lang="en-US" spc="-1" dirty="0" smtClean="0">
                <a:uFill>
                  <a:solidFill>
                    <a:srgbClr val="FFFFFF"/>
                  </a:solidFill>
                </a:uFill>
              </a:rPr>
              <a:t> </a:t>
            </a:r>
            <a:r>
              <a:rPr lang="en-US" spc="-1" dirty="0" err="1" smtClean="0">
                <a:uFill>
                  <a:solidFill>
                    <a:srgbClr val="FFFFFF"/>
                  </a:solidFill>
                </a:uFill>
              </a:rPr>
              <a:t>có</a:t>
            </a:r>
            <a:r>
              <a:rPr lang="en-US" spc="-1" dirty="0" smtClean="0">
                <a:uFill>
                  <a:solidFill>
                    <a:srgbClr val="FFFFFF"/>
                  </a:solidFill>
                </a:uFill>
              </a:rPr>
              <a:t> </a:t>
            </a:r>
            <a:r>
              <a:rPr lang="en-US" spc="-1" dirty="0" err="1" smtClean="0">
                <a:uFill>
                  <a:solidFill>
                    <a:srgbClr val="FFFFFF"/>
                  </a:solidFill>
                </a:uFill>
              </a:rPr>
              <a:t>cấu</a:t>
            </a:r>
            <a:r>
              <a:rPr lang="en-US" spc="-1" dirty="0" smtClean="0">
                <a:uFill>
                  <a:solidFill>
                    <a:srgbClr val="FFFFFF"/>
                  </a:solidFill>
                </a:uFill>
              </a:rPr>
              <a:t> </a:t>
            </a:r>
            <a:r>
              <a:rPr lang="en-US" spc="-1" dirty="0" err="1" smtClean="0">
                <a:uFill>
                  <a:solidFill>
                    <a:srgbClr val="FFFFFF"/>
                  </a:solidFill>
                </a:uFill>
              </a:rPr>
              <a:t>trúc</a:t>
            </a:r>
            <a:r>
              <a:rPr lang="en-US" spc="-1" dirty="0" smtClean="0">
                <a:uFill>
                  <a:solidFill>
                    <a:srgbClr val="FFFFFF"/>
                  </a:solidFill>
                </a:uFill>
              </a:rPr>
              <a:t> (</a:t>
            </a:r>
            <a:r>
              <a:rPr lang="en-US" spc="-1" dirty="0" err="1" smtClean="0">
                <a:uFill>
                  <a:solidFill>
                    <a:srgbClr val="FFFFFF"/>
                  </a:solidFill>
                </a:uFill>
              </a:rPr>
              <a:t>tiếp</a:t>
            </a:r>
            <a:r>
              <a:rPr lang="en-US" spc="-1" dirty="0" smtClean="0">
                <a:uFill>
                  <a:solidFill>
                    <a:srgbClr val="FFFFFF"/>
                  </a:solidFill>
                </a:uFill>
              </a:rPr>
              <a:t>)</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5" name="Slide Number Placeholder 4"/>
          <p:cNvSpPr>
            <a:spLocks noGrp="1"/>
          </p:cNvSpPr>
          <p:nvPr>
            <p:ph type="sldNum" sz="quarter" idx="12"/>
          </p:nvPr>
        </p:nvSpPr>
        <p:spPr/>
        <p:txBody>
          <a:bodyPr/>
          <a:lstStyle/>
          <a:p>
            <a:pPr>
              <a:defRPr/>
            </a:pPr>
            <a:fld id="{EFF4AC4C-135F-4522-8940-2B69BB186A39}" type="slidenum">
              <a:rPr lang="en-US" smtClean="0"/>
              <a:pPr>
                <a:defRPr/>
              </a:pPr>
              <a:t>29</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3353562099"/>
              </p:ext>
            </p:extLst>
          </p:nvPr>
        </p:nvGraphicFramePr>
        <p:xfrm>
          <a:off x="1200150" y="2120900"/>
          <a:ext cx="6629400" cy="4445000"/>
        </p:xfrm>
        <a:graphic>
          <a:graphicData uri="http://schemas.openxmlformats.org/presentationml/2006/ole">
            <mc:AlternateContent xmlns:mc="http://schemas.openxmlformats.org/markup-compatibility/2006">
              <mc:Choice xmlns:v="urn:schemas-microsoft-com:vml" Requires="v">
                <p:oleObj spid="_x0000_s2076" name="Document" r:id="rId4" imgW="5943381" imgH="4444836" progId="Word.Document.12">
                  <p:embed/>
                </p:oleObj>
              </mc:Choice>
              <mc:Fallback>
                <p:oleObj name="Document" r:id="rId4" imgW="5943381" imgH="4444836" progId="Word.Document.1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150" y="2120900"/>
                        <a:ext cx="6629400" cy="4445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25545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Mục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đích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thập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phân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Kỹ</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(requirements engineering) </a:t>
            </a: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quy</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trình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xác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định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khách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để</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triển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vận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hành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đó</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(requirements) </a:t>
            </a:r>
            <a:r>
              <a:rPr lang="en-US" sz="3000" spc="-1" dirty="0" err="1">
                <a:solidFill>
                  <a:srgbClr val="000000"/>
                </a:solidFill>
                <a:uFill>
                  <a:solidFill>
                    <a:srgbClr val="FFFFFF"/>
                  </a:solidFill>
                </a:uFill>
              </a:rPr>
              <a:t>là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và</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đó</a:t>
            </a:r>
            <a:endParaRPr lang="en-US" sz="3000" spc="-1" dirty="0">
              <a:solidFill>
                <a:srgbClr val="000000"/>
              </a:solidFill>
              <a:uFill>
                <a:solidFill>
                  <a:srgbClr val="FFFFFF"/>
                </a:solidFill>
              </a:uFill>
            </a:endParaRPr>
          </a:p>
        </p:txBody>
      </p:sp>
      <p:sp>
        <p:nvSpPr>
          <p:cNvPr id="85"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861F042B-8017-41A6-978C-F5C334690FEF}" type="slidenum">
              <a:rPr lang="en-US" sz="1100" spc="-1">
                <a:solidFill>
                  <a:srgbClr val="8B8B8B"/>
                </a:solidFill>
                <a:uFill>
                  <a:solidFill>
                    <a:srgbClr val="FFFFFF"/>
                  </a:solidFill>
                </a:uFill>
                <a:latin typeface="Calibri"/>
              </a:rPr>
              <a:pPr algn="r">
                <a:defRPr/>
              </a:pPr>
              <a:t>3</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590550" y="139700"/>
            <a:ext cx="8195310" cy="1138767"/>
          </a:xfrm>
        </p:spPr>
        <p:txBody>
          <a:bodyPr/>
          <a:lstStyle/>
          <a:p>
            <a:r>
              <a:rPr lang="en-US" sz="4400" spc="-1" dirty="0">
                <a:uFill>
                  <a:solidFill>
                    <a:srgbClr val="FFFFFF"/>
                  </a:solidFill>
                </a:uFill>
              </a:rPr>
              <a:t>Thu </a:t>
            </a:r>
            <a:r>
              <a:rPr lang="en-US" sz="4400" spc="-1" dirty="0" err="1">
                <a:uFill>
                  <a:solidFill>
                    <a:srgbClr val="FFFFFF"/>
                  </a:solidFill>
                </a:uFill>
              </a:rPr>
              <a:t>thập</a:t>
            </a:r>
            <a:r>
              <a:rPr lang="en-US" sz="4400" spc="-1" dirty="0">
                <a:uFill>
                  <a:solidFill>
                    <a:srgbClr val="FFFFFF"/>
                  </a:solidFill>
                </a:uFill>
              </a:rPr>
              <a:t> </a:t>
            </a:r>
            <a:r>
              <a:rPr lang="en-US" sz="4400" spc="-1" dirty="0" err="1">
                <a:uFill>
                  <a:solidFill>
                    <a:srgbClr val="FFFFFF"/>
                  </a:solidFill>
                </a:uFill>
              </a:rPr>
              <a:t>và</a:t>
            </a:r>
            <a:r>
              <a:rPr lang="en-US" sz="4400" spc="-1" dirty="0">
                <a:uFill>
                  <a:solidFill>
                    <a:srgbClr val="FFFFFF"/>
                  </a:solidFill>
                </a:uFill>
              </a:rPr>
              <a:t> </a:t>
            </a:r>
            <a:r>
              <a:rPr lang="en-US" sz="4400" spc="-1" dirty="0" err="1">
                <a:uFill>
                  <a:solidFill>
                    <a:srgbClr val="FFFFFF"/>
                  </a:solidFill>
                </a:uFill>
              </a:rPr>
              <a:t>phân</a:t>
            </a:r>
            <a:r>
              <a:rPr lang="en-US" sz="4400" spc="-1" dirty="0">
                <a:uFill>
                  <a:solidFill>
                    <a:srgbClr val="FFFFFF"/>
                  </a:solidFill>
                </a:uFill>
              </a:rPr>
              <a:t> </a:t>
            </a:r>
            <a:r>
              <a:rPr lang="en-US" sz="4400" spc="-1" dirty="0" err="1">
                <a:uFill>
                  <a:solidFill>
                    <a:srgbClr val="FFFFFF"/>
                  </a:solidFill>
                </a:uFill>
              </a:rPr>
              <a:t>tích</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3</a:t>
            </a:fld>
            <a:endParaRPr lang="en-US"/>
          </a:p>
        </p:txBody>
      </p:sp>
    </p:spTree>
    <p:extLst>
      <p:ext uri="{BB962C8B-B14F-4D97-AF65-F5344CB8AC3E}">
        <p14:creationId xmlns:p14="http://schemas.microsoft.com/office/powerpoint/2010/main" val="1228609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2"/>
          <p:cNvSpPr/>
          <p:nvPr/>
        </p:nvSpPr>
        <p:spPr>
          <a:xfrm>
            <a:off x="455295" y="1594274"/>
            <a:ext cx="8323362"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eaLnBrk="1" hangingPunct="1">
              <a:lnSpc>
                <a:spcPct val="90000"/>
              </a:lnSpc>
              <a:spcBef>
                <a:spcPts val="1200"/>
              </a:spcBef>
              <a:buClr>
                <a:srgbClr val="000000"/>
              </a:buClr>
              <a:buSzPct val="90000"/>
              <a:defRPr/>
            </a:pPr>
            <a:r>
              <a:rPr lang="en-GB" sz="3000" spc="-1" dirty="0" err="1" smtClean="0">
                <a:solidFill>
                  <a:srgbClr val="000000"/>
                </a:solidFill>
                <a:uFill>
                  <a:solidFill>
                    <a:srgbClr val="FFFFFF"/>
                  </a:solidFill>
                </a:uFill>
              </a:rPr>
              <a:t>Hệ</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thống</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điều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khiển</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tiêm</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thuốc</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tiểu</a:t>
            </a:r>
            <a:r>
              <a:rPr lang="en-GB" sz="3000" spc="-1" dirty="0" smtClean="0">
                <a:solidFill>
                  <a:srgbClr val="000000"/>
                </a:solidFill>
                <a:uFill>
                  <a:solidFill>
                    <a:srgbClr val="FFFFFF"/>
                  </a:solidFill>
                </a:uFill>
              </a:rPr>
              <a:t> </a:t>
            </a:r>
            <a:r>
              <a:rPr lang="en-GB" sz="3000" spc="-1" dirty="0" err="1" smtClean="0">
                <a:solidFill>
                  <a:srgbClr val="000000"/>
                </a:solidFill>
                <a:uFill>
                  <a:solidFill>
                    <a:srgbClr val="FFFFFF"/>
                  </a:solidFill>
                </a:uFill>
              </a:rPr>
              <a:t>đường</a:t>
            </a:r>
            <a:r>
              <a:rPr lang="en-GB" sz="3000" spc="-1" dirty="0" smtClean="0">
                <a:solidFill>
                  <a:srgbClr val="000000"/>
                </a:solidFill>
                <a:uFill>
                  <a:solidFill>
                    <a:srgbClr val="FFFFFF"/>
                  </a:solidFill>
                </a:uFill>
              </a:rPr>
              <a:t> insulin:</a:t>
            </a:r>
          </a:p>
          <a:p>
            <a:pPr eaLnBrk="1" hangingPunct="1">
              <a:lnSpc>
                <a:spcPct val="90000"/>
              </a:lnSpc>
              <a:spcBef>
                <a:spcPts val="1200"/>
              </a:spcBef>
              <a:buClr>
                <a:srgbClr val="000000"/>
              </a:buClr>
              <a:buSzPct val="90000"/>
              <a:defRPr/>
            </a:pPr>
            <a:endParaRPr lang="en-GB" sz="3000" spc="-1" dirty="0">
              <a:solidFill>
                <a:srgbClr val="000000"/>
              </a:solidFill>
              <a:uFill>
                <a:solidFill>
                  <a:srgbClr val="FFFFFF"/>
                </a:solidFill>
              </a:uFill>
            </a:endParaRPr>
          </a:p>
        </p:txBody>
      </p:sp>
      <p:sp>
        <p:nvSpPr>
          <p:cNvPr id="142"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35E6FE95-E684-4E52-8A3A-D466F73FE3E8}" type="slidenum">
              <a:rPr lang="en-US" sz="1100" spc="-1">
                <a:solidFill>
                  <a:srgbClr val="8B8B8B"/>
                </a:solidFill>
                <a:uFill>
                  <a:solidFill>
                    <a:srgbClr val="FFFFFF"/>
                  </a:solidFill>
                </a:uFill>
                <a:latin typeface="Calibri"/>
              </a:rPr>
              <a:pPr algn="r">
                <a:defRPr/>
              </a:pPr>
              <a:t>30</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0" y="215900"/>
            <a:ext cx="9105899" cy="1138767"/>
          </a:xfrm>
        </p:spPr>
        <p:txBody>
          <a:bodyPr/>
          <a:lstStyle/>
          <a:p>
            <a:r>
              <a:rPr lang="en-US" spc="-1" dirty="0" err="1" smtClean="0">
                <a:uFill>
                  <a:solidFill>
                    <a:srgbClr val="FFFFFF"/>
                  </a:solidFill>
                </a:uFill>
              </a:rPr>
              <a:t>Ví</a:t>
            </a:r>
            <a:r>
              <a:rPr lang="en-US" spc="-1" dirty="0" smtClean="0">
                <a:uFill>
                  <a:solidFill>
                    <a:srgbClr val="FFFFFF"/>
                  </a:solidFill>
                </a:uFill>
              </a:rPr>
              <a:t> </a:t>
            </a:r>
            <a:r>
              <a:rPr lang="en-US" spc="-1" dirty="0" err="1" smtClean="0">
                <a:uFill>
                  <a:solidFill>
                    <a:srgbClr val="FFFFFF"/>
                  </a:solidFill>
                </a:uFill>
              </a:rPr>
              <a:t>dụ</a:t>
            </a:r>
            <a:r>
              <a:rPr lang="en-US" spc="-1" dirty="0" smtClean="0">
                <a:uFill>
                  <a:solidFill>
                    <a:srgbClr val="FFFFFF"/>
                  </a:solidFill>
                </a:uFill>
              </a:rPr>
              <a:t> </a:t>
            </a:r>
            <a:r>
              <a:rPr lang="en-US" spc="-1" dirty="0" err="1" smtClean="0">
                <a:uFill>
                  <a:solidFill>
                    <a:srgbClr val="FFFFFF"/>
                  </a:solidFill>
                </a:uFill>
              </a:rPr>
              <a:t>về</a:t>
            </a:r>
            <a:r>
              <a:rPr lang="en-US" spc="-1" dirty="0" smtClean="0">
                <a:uFill>
                  <a:solidFill>
                    <a:srgbClr val="FFFFFF"/>
                  </a:solidFill>
                </a:uFill>
              </a:rPr>
              <a:t> </a:t>
            </a:r>
            <a:r>
              <a:rPr lang="en-US" spc="-1" dirty="0" err="1" smtClean="0">
                <a:uFill>
                  <a:solidFill>
                    <a:srgbClr val="FFFFFF"/>
                  </a:solidFill>
                </a:uFill>
              </a:rPr>
              <a:t>đặc</a:t>
            </a:r>
            <a:r>
              <a:rPr lang="en-US" spc="-1" dirty="0" smtClean="0">
                <a:uFill>
                  <a:solidFill>
                    <a:srgbClr val="FFFFFF"/>
                  </a:solidFill>
                </a:uFill>
              </a:rPr>
              <a:t> </a:t>
            </a:r>
            <a:r>
              <a:rPr lang="en-US" spc="-1" dirty="0" err="1" smtClean="0">
                <a:uFill>
                  <a:solidFill>
                    <a:srgbClr val="FFFFFF"/>
                  </a:solidFill>
                </a:uFill>
              </a:rPr>
              <a:t>tả</a:t>
            </a:r>
            <a:r>
              <a:rPr lang="en-US" spc="-1" dirty="0" smtClean="0">
                <a:uFill>
                  <a:solidFill>
                    <a:srgbClr val="FFFFFF"/>
                  </a:solidFill>
                </a:uFill>
              </a:rPr>
              <a:t> </a:t>
            </a:r>
            <a:r>
              <a:rPr lang="en-US" spc="-1" dirty="0" err="1" smtClean="0">
                <a:uFill>
                  <a:solidFill>
                    <a:srgbClr val="FFFFFF"/>
                  </a:solidFill>
                </a:uFill>
              </a:rPr>
              <a:t>với</a:t>
            </a:r>
            <a:r>
              <a:rPr lang="en-US" spc="-1" dirty="0" smtClean="0">
                <a:uFill>
                  <a:solidFill>
                    <a:srgbClr val="FFFFFF"/>
                  </a:solidFill>
                </a:uFill>
              </a:rPr>
              <a:t> </a:t>
            </a:r>
            <a:r>
              <a:rPr lang="en-US" spc="-1" dirty="0" err="1" smtClean="0">
                <a:uFill>
                  <a:solidFill>
                    <a:srgbClr val="FFFFFF"/>
                  </a:solidFill>
                </a:uFill>
              </a:rPr>
              <a:t>bảng</a:t>
            </a:r>
            <a:r>
              <a:rPr lang="en-US" spc="-1" dirty="0" smtClean="0">
                <a:uFill>
                  <a:solidFill>
                    <a:srgbClr val="FFFFFF"/>
                  </a:solidFill>
                </a:uFill>
              </a:rPr>
              <a:t> </a:t>
            </a:r>
            <a:r>
              <a:rPr lang="en-US" spc="-1" dirty="0" err="1" smtClean="0">
                <a:uFill>
                  <a:solidFill>
                    <a:srgbClr val="FFFFFF"/>
                  </a:solidFill>
                </a:uFill>
              </a:rPr>
              <a:t>biểu</a:t>
            </a:r>
            <a:endParaRPr lang="en-US"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2997869"/>
              </p:ext>
            </p:extLst>
          </p:nvPr>
        </p:nvGraphicFramePr>
        <p:xfrm>
          <a:off x="438150" y="2425700"/>
          <a:ext cx="8305800" cy="3809999"/>
        </p:xfrm>
        <a:graphic>
          <a:graphicData uri="http://schemas.openxmlformats.org/drawingml/2006/table">
            <a:tbl>
              <a:tblPr/>
              <a:tblGrid>
                <a:gridCol w="3962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60229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rgbClr val="000000"/>
                          </a:solidFill>
                          <a:effectLst/>
                          <a:latin typeface="Arial"/>
                          <a:ea typeface="Times New Roman" charset="0"/>
                          <a:cs typeface="Arial"/>
                        </a:rPr>
                        <a:t>Điều</a:t>
                      </a:r>
                      <a:r>
                        <a:rPr kumimoji="0" lang="en-GB" sz="1600" b="1" i="0" u="none" strike="noStrike" cap="none" normalizeH="0" baseline="0" dirty="0" smtClean="0">
                          <a:ln>
                            <a:noFill/>
                          </a:ln>
                          <a:solidFill>
                            <a:srgbClr val="000000"/>
                          </a:solidFill>
                          <a:effectLst/>
                          <a:latin typeface="Arial"/>
                          <a:ea typeface="Times New Roman" charset="0"/>
                          <a:cs typeface="Arial"/>
                        </a:rPr>
                        <a:t> </a:t>
                      </a:r>
                      <a:r>
                        <a:rPr kumimoji="0" lang="en-GB" sz="1600" b="1" i="0" u="none" strike="noStrike" cap="none" normalizeH="0" baseline="0" dirty="0" err="1" smtClean="0">
                          <a:ln>
                            <a:noFill/>
                          </a:ln>
                          <a:solidFill>
                            <a:srgbClr val="000000"/>
                          </a:solidFill>
                          <a:effectLst/>
                          <a:latin typeface="Arial"/>
                          <a:ea typeface="Times New Roman" charset="0"/>
                          <a:cs typeface="Arial"/>
                        </a:rPr>
                        <a:t>kiện</a:t>
                      </a:r>
                      <a:endParaRPr kumimoji="0" lang="en-GB" sz="1600" b="1" i="0" u="none" strike="noStrike" cap="none" normalizeH="0" baseline="0" dirty="0" smtClean="0">
                        <a:ln>
                          <a:noFill/>
                        </a:ln>
                        <a:solidFill>
                          <a:srgbClr val="000000"/>
                        </a:solidFill>
                        <a:effectLst/>
                        <a:latin typeface="Arial"/>
                        <a:ea typeface="Times New Roman" charset="0"/>
                        <a:cs typeface="Arial"/>
                      </a:endParaRP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rgbClr val="000000"/>
                          </a:solidFill>
                          <a:effectLst/>
                          <a:latin typeface="Arial"/>
                          <a:ea typeface="Times New Roman" charset="0"/>
                          <a:cs typeface="Arial"/>
                        </a:rPr>
                        <a:t>Hành</a:t>
                      </a:r>
                      <a:r>
                        <a:rPr kumimoji="0" lang="en-GB" sz="1600" b="1" i="0" u="none" strike="noStrike" cap="none" normalizeH="0" baseline="0" dirty="0" smtClean="0">
                          <a:ln>
                            <a:noFill/>
                          </a:ln>
                          <a:solidFill>
                            <a:srgbClr val="000000"/>
                          </a:solidFill>
                          <a:effectLst/>
                          <a:latin typeface="Arial"/>
                          <a:ea typeface="Times New Roman" charset="0"/>
                          <a:cs typeface="Arial"/>
                        </a:rPr>
                        <a:t> </a:t>
                      </a:r>
                      <a:r>
                        <a:rPr kumimoji="0" lang="en-GB" sz="1600" b="1" i="0" u="none" strike="noStrike" cap="none" normalizeH="0" baseline="0" dirty="0" err="1" smtClean="0">
                          <a:ln>
                            <a:noFill/>
                          </a:ln>
                          <a:solidFill>
                            <a:srgbClr val="000000"/>
                          </a:solidFill>
                          <a:effectLst/>
                          <a:latin typeface="Arial"/>
                          <a:ea typeface="Times New Roman" charset="0"/>
                          <a:cs typeface="Arial"/>
                        </a:rPr>
                        <a:t>động</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229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a:ea typeface="Times New Roman" charset="0"/>
                          <a:cs typeface="Arial"/>
                        </a:rPr>
                        <a:t>Mức</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đường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huyết</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thấp</a:t>
                      </a:r>
                      <a:r>
                        <a:rPr kumimoji="0" lang="en-GB" sz="1600" b="0" i="0" u="none" strike="noStrike" cap="none" normalizeH="0" baseline="0" dirty="0" smtClean="0">
                          <a:ln>
                            <a:noFill/>
                          </a:ln>
                          <a:solidFill>
                            <a:srgbClr val="000000"/>
                          </a:solidFill>
                          <a:effectLst/>
                          <a:latin typeface="Arial"/>
                          <a:ea typeface="Times New Roman" charset="0"/>
                          <a:cs typeface="Arial"/>
                        </a:rPr>
                        <a:t> (r2 &lt; r1)</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0229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a:ea typeface="Times New Roman" charset="0"/>
                          <a:cs typeface="Arial"/>
                        </a:rPr>
                        <a:t>Mức</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đường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huyết</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ổn</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định</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a:ln>
                            <a:noFill/>
                          </a:ln>
                          <a:solidFill>
                            <a:srgbClr val="000000"/>
                          </a:solidFill>
                          <a:effectLst/>
                          <a:latin typeface="Arial"/>
                          <a:ea typeface="Times New Roman" charset="0"/>
                          <a:cs typeface="Arial"/>
                        </a:rPr>
                        <a:t>(r2 = r1)</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553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a:ea typeface="Times New Roman" charset="0"/>
                          <a:cs typeface="Arial"/>
                        </a:rPr>
                        <a:t>Mức</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đường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huyết</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tăng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và</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đang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giảm</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dần</a:t>
                      </a:r>
                      <a:r>
                        <a:rPr kumimoji="0" lang="en-GB" sz="1600" b="0" i="0" u="none" strike="noStrike" cap="none" normalizeH="0" baseline="0" dirty="0" smtClean="0">
                          <a:ln>
                            <a:noFill/>
                          </a:ln>
                          <a:solidFill>
                            <a:srgbClr val="000000"/>
                          </a:solidFill>
                          <a:effectLst/>
                          <a:latin typeface="Arial"/>
                          <a:ea typeface="Times New Roman" charset="0"/>
                          <a:cs typeface="Arial"/>
                        </a:rPr>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04774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smtClean="0">
                          <a:ln>
                            <a:noFill/>
                          </a:ln>
                          <a:solidFill>
                            <a:srgbClr val="000000"/>
                          </a:solidFill>
                          <a:effectLst/>
                          <a:latin typeface="Arial"/>
                          <a:ea typeface="Times New Roman" charset="0"/>
                          <a:cs typeface="Arial"/>
                        </a:rPr>
                        <a:t>Mức</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đường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huyết</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tăng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và</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đang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tăng</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dần</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a:t>
                      </a:r>
                      <a:r>
                        <a:rPr kumimoji="0" lang="en-GB" sz="1600" b="0" i="0" u="none" strike="noStrike" cap="none" normalizeH="0" baseline="0" dirty="0" smtClean="0">
                          <a:ln>
                            <a:noFill/>
                          </a:ln>
                          <a:solidFill>
                            <a:srgbClr val="000000"/>
                          </a:solidFill>
                          <a:effectLst/>
                          <a:latin typeface="Arial"/>
                          <a:ea typeface="Times New Roman" charset="0"/>
                          <a:cs typeface="Arial"/>
                        </a:rPr>
                        <a:t>then</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err="1" smtClean="0">
                          <a:ln>
                            <a:noFill/>
                          </a:ln>
                          <a:solidFill>
                            <a:srgbClr val="000000"/>
                          </a:solidFill>
                          <a:effectLst/>
                          <a:latin typeface="Arial"/>
                          <a:ea typeface="Times New Roman" charset="0"/>
                          <a:cs typeface="Arial"/>
                        </a:rPr>
                        <a:t>CompDose</a:t>
                      </a:r>
                      <a:r>
                        <a:rPr kumimoji="0" lang="en-GB" sz="1600" b="0" i="0" u="none" strike="noStrike" cap="none" normalizeH="0" baseline="0" dirty="0" smtClean="0">
                          <a:ln>
                            <a:noFill/>
                          </a:ln>
                          <a:solidFill>
                            <a:srgbClr val="000000"/>
                          </a:solidFill>
                          <a:effectLst/>
                          <a:latin typeface="Arial"/>
                          <a:ea typeface="Times New Roman" charset="0"/>
                          <a:cs typeface="Arial"/>
                        </a:rPr>
                        <a:t> </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52502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2"/>
          <p:cNvSpPr/>
          <p:nvPr/>
        </p:nvSpPr>
        <p:spPr>
          <a:xfrm>
            <a:off x="361950" y="1594274"/>
            <a:ext cx="8441055"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Khái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niệm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cơ</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bản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thập</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và</a:t>
            </a:r>
            <a:r>
              <a:rPr lang="en-US" sz="3000" spc="-1" dirty="0" smtClean="0">
                <a:solidFill>
                  <a:srgbClr val="000000"/>
                </a:solidFill>
                <a:uFill>
                  <a:solidFill>
                    <a:srgbClr val="FFFFFF"/>
                  </a:solidFill>
                </a:uFill>
              </a:rPr>
              <a:t> </a:t>
            </a:r>
            <a:r>
              <a:rPr lang="en-US" sz="3000" spc="-1" dirty="0" err="1" smtClean="0">
                <a:solidFill>
                  <a:srgbClr val="000000"/>
                </a:solidFill>
                <a:uFill>
                  <a:solidFill>
                    <a:srgbClr val="FFFFFF"/>
                  </a:solidFill>
                </a:uFill>
              </a:rPr>
              <a:t>phân</a:t>
            </a:r>
            <a:r>
              <a:rPr lang="en-US" sz="3000" spc="-1" dirty="0" smtClean="0">
                <a:solidFill>
                  <a:srgbClr val="000000"/>
                </a:solidFill>
                <a:uFill>
                  <a:solidFill>
                    <a:srgbClr val="FFFFFF"/>
                  </a:solidFill>
                </a:uFill>
              </a:rPr>
              <a:t> </a:t>
            </a:r>
            <a:r>
              <a:rPr lang="en-US" sz="3000" spc="-1" dirty="0" err="1">
                <a:solidFill>
                  <a:srgbClr val="000000"/>
                </a:solidFill>
                <a:uFill>
                  <a:solidFill>
                    <a:srgbClr val="FFFFFF"/>
                  </a:solidFill>
                </a:uFill>
              </a:rPr>
              <a:t>tích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Khái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niệm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phân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loại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chất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Tài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liệu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smtClean="0">
                <a:solidFill>
                  <a:srgbClr val="000000"/>
                </a:solidFill>
                <a:uFill>
                  <a:solidFill>
                    <a:srgbClr val="FFFFFF"/>
                  </a:solidFill>
                </a:uFill>
              </a:rPr>
              <a:t>cầu</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Đặc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endParaRPr lang="en-US" sz="3000" spc="-1" dirty="0">
              <a:solidFill>
                <a:srgbClr val="000000"/>
              </a:solidFill>
              <a:uFill>
                <a:solidFill>
                  <a:srgbClr val="FFFFFF"/>
                </a:solidFill>
              </a:uFill>
            </a:endParaRPr>
          </a:p>
        </p:txBody>
      </p:sp>
      <p:sp>
        <p:nvSpPr>
          <p:cNvPr id="145"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95B3CA3B-0449-4970-B6AA-E1FBCF6B44F5}" type="slidenum">
              <a:rPr lang="en-US" sz="1100" spc="-1">
                <a:solidFill>
                  <a:srgbClr val="8B8B8B"/>
                </a:solidFill>
                <a:uFill>
                  <a:solidFill>
                    <a:srgbClr val="FFFFFF"/>
                  </a:solidFill>
                </a:uFill>
                <a:latin typeface="Calibri"/>
              </a:rPr>
              <a:pPr algn="r">
                <a:defRPr/>
              </a:pPr>
              <a:t>31</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220133"/>
            <a:ext cx="8195310" cy="1138767"/>
          </a:xfrm>
        </p:spPr>
        <p:txBody>
          <a:bodyPr/>
          <a:lstStyle/>
          <a:p>
            <a:r>
              <a:rPr lang="en-US" sz="4400" spc="-1" dirty="0" err="1">
                <a:uFill>
                  <a:solidFill>
                    <a:srgbClr val="FFFFFF"/>
                  </a:solidFill>
                </a:uFill>
              </a:rPr>
              <a:t>Tổng</a:t>
            </a:r>
            <a:r>
              <a:rPr lang="en-US" sz="4400" spc="-1" dirty="0">
                <a:uFill>
                  <a:solidFill>
                    <a:srgbClr val="FFFFFF"/>
                  </a:solidFill>
                </a:uFill>
              </a:rPr>
              <a:t> </a:t>
            </a:r>
            <a:r>
              <a:rPr lang="en-US" sz="4400" spc="-1" dirty="0" err="1" smtClean="0">
                <a:uFill>
                  <a:solidFill>
                    <a:srgbClr val="FFFFFF"/>
                  </a:solidFill>
                </a:uFill>
              </a:rPr>
              <a:t>kết</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31</a:t>
            </a:fld>
            <a:endParaRPr lang="en-US"/>
          </a:p>
        </p:txBody>
      </p:sp>
    </p:spTree>
    <p:extLst>
      <p:ext uri="{BB962C8B-B14F-4D97-AF65-F5344CB8AC3E}">
        <p14:creationId xmlns:p14="http://schemas.microsoft.com/office/powerpoint/2010/main" val="39676354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(requirements):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từ</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chung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chung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đến</a:t>
            </a:r>
            <a:r>
              <a:rPr lang="en-US" sz="3000" spc="-1" dirty="0">
                <a:solidFill>
                  <a:srgbClr val="000000"/>
                </a:solidFill>
                <a:uFill>
                  <a:solidFill>
                    <a:srgbClr val="FFFFFF"/>
                  </a:solidFill>
                </a:uFill>
              </a:rPr>
              <a:t> chi </a:t>
            </a:r>
            <a:r>
              <a:rPr lang="en-US" sz="3000" spc="-1" dirty="0" err="1">
                <a:solidFill>
                  <a:srgbClr val="000000"/>
                </a:solidFill>
                <a:uFill>
                  <a:solidFill>
                    <a:srgbClr val="FFFFFF"/>
                  </a:solidFill>
                </a:uFill>
              </a:rPr>
              <a:t>tiết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với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ràng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buộc</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Mục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đích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chính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(requirements)</a:t>
            </a: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Cơ</a:t>
            </a:r>
            <a:r>
              <a:rPr lang="en-US" sz="2500" dirty="0">
                <a:solidFill>
                  <a:srgbClr val="0070C0"/>
                </a:solidFill>
              </a:rPr>
              <a:t> </a:t>
            </a:r>
            <a:r>
              <a:rPr lang="en-US" sz="2500" dirty="0" err="1">
                <a:solidFill>
                  <a:srgbClr val="0070C0"/>
                </a:solidFill>
              </a:rPr>
              <a:t>sở</a:t>
            </a:r>
            <a:r>
              <a:rPr lang="en-US" sz="2500" dirty="0">
                <a:solidFill>
                  <a:srgbClr val="0070C0"/>
                </a:solidFill>
              </a:rPr>
              <a:t> </a:t>
            </a:r>
            <a:r>
              <a:rPr lang="en-US" sz="2500" dirty="0" err="1">
                <a:solidFill>
                  <a:srgbClr val="0070C0"/>
                </a:solidFill>
              </a:rPr>
              <a:t>cho</a:t>
            </a:r>
            <a:r>
              <a:rPr lang="en-US" sz="2500" dirty="0">
                <a:solidFill>
                  <a:srgbClr val="0070C0"/>
                </a:solidFill>
              </a:rPr>
              <a:t> </a:t>
            </a:r>
            <a:r>
              <a:rPr lang="en-US" sz="2500" dirty="0" err="1">
                <a:solidFill>
                  <a:srgbClr val="0070C0"/>
                </a:solidFill>
              </a:rPr>
              <a:t>đề</a:t>
            </a:r>
            <a:r>
              <a:rPr lang="en-US" sz="2500" dirty="0">
                <a:solidFill>
                  <a:srgbClr val="0070C0"/>
                </a:solidFill>
              </a:rPr>
              <a:t> </a:t>
            </a:r>
            <a:r>
              <a:rPr lang="en-US" sz="2500" dirty="0" err="1">
                <a:solidFill>
                  <a:srgbClr val="0070C0"/>
                </a:solidFill>
              </a:rPr>
              <a:t>xuất</a:t>
            </a:r>
            <a:r>
              <a:rPr lang="en-US" sz="2500" dirty="0">
                <a:solidFill>
                  <a:srgbClr val="0070C0"/>
                </a:solidFill>
              </a:rPr>
              <a:t>/ </a:t>
            </a:r>
            <a:r>
              <a:rPr lang="en-US" sz="2500" dirty="0" err="1">
                <a:solidFill>
                  <a:srgbClr val="0070C0"/>
                </a:solidFill>
              </a:rPr>
              <a:t>đấu</a:t>
            </a:r>
            <a:r>
              <a:rPr lang="en-US" sz="2500" dirty="0">
                <a:solidFill>
                  <a:srgbClr val="0070C0"/>
                </a:solidFill>
              </a:rPr>
              <a:t> </a:t>
            </a:r>
            <a:r>
              <a:rPr lang="en-US" sz="2500" dirty="0" err="1">
                <a:solidFill>
                  <a:srgbClr val="0070C0"/>
                </a:solidFill>
              </a:rPr>
              <a:t>thầu</a:t>
            </a:r>
            <a:r>
              <a:rPr lang="en-US" sz="2500" dirty="0">
                <a:solidFill>
                  <a:srgbClr val="0070C0"/>
                </a:solidFill>
              </a:rPr>
              <a:t> </a:t>
            </a:r>
            <a:r>
              <a:rPr lang="en-US" sz="2500" dirty="0" err="1">
                <a:solidFill>
                  <a:srgbClr val="0070C0"/>
                </a:solidFill>
              </a:rPr>
              <a:t>hợp</a:t>
            </a:r>
            <a:r>
              <a:rPr lang="en-US" sz="2500" dirty="0">
                <a:solidFill>
                  <a:srgbClr val="0070C0"/>
                </a:solidFill>
              </a:rPr>
              <a:t> </a:t>
            </a:r>
            <a:r>
              <a:rPr lang="en-US" sz="2500" dirty="0" err="1">
                <a:solidFill>
                  <a:srgbClr val="0070C0"/>
                </a:solidFill>
              </a:rPr>
              <a:t>đồng</a:t>
            </a:r>
            <a:endParaRPr lang="en-US" sz="2500" dirty="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Cơ</a:t>
            </a:r>
            <a:r>
              <a:rPr lang="en-US" sz="2500" dirty="0">
                <a:solidFill>
                  <a:srgbClr val="0070C0"/>
                </a:solidFill>
              </a:rPr>
              <a:t> </a:t>
            </a:r>
            <a:r>
              <a:rPr lang="en-US" sz="2500" dirty="0" err="1">
                <a:solidFill>
                  <a:srgbClr val="0070C0"/>
                </a:solidFill>
              </a:rPr>
              <a:t>sở</a:t>
            </a:r>
            <a:r>
              <a:rPr lang="en-US" sz="2500" dirty="0">
                <a:solidFill>
                  <a:srgbClr val="0070C0"/>
                </a:solidFill>
              </a:rPr>
              <a:t> </a:t>
            </a:r>
            <a:r>
              <a:rPr lang="en-US" sz="2500" dirty="0" err="1">
                <a:solidFill>
                  <a:srgbClr val="0070C0"/>
                </a:solidFill>
              </a:rPr>
              <a:t>cho</a:t>
            </a:r>
            <a:r>
              <a:rPr lang="en-US" sz="2500" dirty="0">
                <a:solidFill>
                  <a:srgbClr val="0070C0"/>
                </a:solidFill>
              </a:rPr>
              <a:t> </a:t>
            </a:r>
            <a:r>
              <a:rPr lang="en-US" sz="2500" dirty="0" err="1">
                <a:solidFill>
                  <a:srgbClr val="0070C0"/>
                </a:solidFill>
              </a:rPr>
              <a:t>lập</a:t>
            </a:r>
            <a:r>
              <a:rPr lang="en-US" sz="2500" dirty="0">
                <a:solidFill>
                  <a:srgbClr val="0070C0"/>
                </a:solidFill>
              </a:rPr>
              <a:t> </a:t>
            </a:r>
            <a:r>
              <a:rPr lang="en-US" sz="2500" dirty="0" err="1">
                <a:solidFill>
                  <a:srgbClr val="0070C0"/>
                </a:solidFill>
              </a:rPr>
              <a:t>hợp</a:t>
            </a:r>
            <a:r>
              <a:rPr lang="en-US" sz="2500" dirty="0">
                <a:solidFill>
                  <a:srgbClr val="0070C0"/>
                </a:solidFill>
              </a:rPr>
              <a:t> </a:t>
            </a:r>
            <a:r>
              <a:rPr lang="en-US" sz="2500" dirty="0" err="1">
                <a:solidFill>
                  <a:srgbClr val="0070C0"/>
                </a:solidFill>
              </a:rPr>
              <a:t>đồng</a:t>
            </a:r>
            <a:r>
              <a:rPr lang="en-US" sz="2500" dirty="0">
                <a:solidFill>
                  <a:srgbClr val="0070C0"/>
                </a:solidFill>
              </a:rPr>
              <a:t> (</a:t>
            </a:r>
            <a:r>
              <a:rPr lang="en-US" sz="2500" dirty="0" err="1">
                <a:solidFill>
                  <a:srgbClr val="0070C0"/>
                </a:solidFill>
              </a:rPr>
              <a:t>mức</a:t>
            </a:r>
            <a:r>
              <a:rPr lang="en-US" sz="2500" dirty="0">
                <a:solidFill>
                  <a:srgbClr val="0070C0"/>
                </a:solidFill>
              </a:rPr>
              <a:t> </a:t>
            </a:r>
            <a:r>
              <a:rPr lang="en-US" sz="2500" dirty="0" err="1">
                <a:solidFill>
                  <a:srgbClr val="0070C0"/>
                </a:solidFill>
              </a:rPr>
              <a:t>đặc</a:t>
            </a:r>
            <a:r>
              <a:rPr lang="en-US" sz="2500" dirty="0">
                <a:solidFill>
                  <a:srgbClr val="0070C0"/>
                </a:solidFill>
              </a:rPr>
              <a:t> </a:t>
            </a:r>
            <a:r>
              <a:rPr lang="en-US" sz="2500" dirty="0" err="1">
                <a:solidFill>
                  <a:srgbClr val="0070C0"/>
                </a:solidFill>
              </a:rPr>
              <a:t>tả</a:t>
            </a:r>
            <a:r>
              <a:rPr lang="en-US" sz="2500" dirty="0">
                <a:solidFill>
                  <a:srgbClr val="0070C0"/>
                </a:solidFill>
              </a:rPr>
              <a:t> chi </a:t>
            </a:r>
            <a:r>
              <a:rPr lang="en-US" sz="2500" dirty="0" err="1">
                <a:solidFill>
                  <a:srgbClr val="0070C0"/>
                </a:solidFill>
              </a:rPr>
              <a:t>tiết</a:t>
            </a:r>
            <a:r>
              <a:rPr lang="en-US" sz="2500" dirty="0">
                <a:solidFill>
                  <a:srgbClr val="0070C0"/>
                </a:solidFill>
              </a:rPr>
              <a:t>)</a:t>
            </a:r>
          </a:p>
        </p:txBody>
      </p:sp>
      <p:sp>
        <p:nvSpPr>
          <p:cNvPr id="88"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6174BE24-8969-4BA0-9B98-32A6AA016613}" type="slidenum">
              <a:rPr lang="en-US" sz="1100" spc="-1">
                <a:solidFill>
                  <a:srgbClr val="8B8B8B"/>
                </a:solidFill>
                <a:uFill>
                  <a:solidFill>
                    <a:srgbClr val="FFFFFF"/>
                  </a:solidFill>
                </a:uFill>
                <a:latin typeface="Calibri"/>
              </a:rPr>
              <a:pPr algn="r">
                <a:defRPr/>
              </a:pPr>
              <a:t>4</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0" y="143933"/>
            <a:ext cx="9124950" cy="1138767"/>
          </a:xfrm>
        </p:spPr>
        <p:txBody>
          <a:bodyPr/>
          <a:lstStyle/>
          <a:p>
            <a:r>
              <a:rPr lang="en-US" sz="4000" spc="-1" dirty="0" err="1">
                <a:uFill>
                  <a:solidFill>
                    <a:srgbClr val="FFFFFF"/>
                  </a:solidFill>
                </a:uFill>
              </a:rPr>
              <a:t>Yêu</a:t>
            </a:r>
            <a:r>
              <a:rPr lang="en-US" sz="4000" spc="-1" dirty="0">
                <a:uFill>
                  <a:solidFill>
                    <a:srgbClr val="FFFFFF"/>
                  </a:solidFill>
                </a:uFill>
              </a:rPr>
              <a:t> </a:t>
            </a:r>
            <a:r>
              <a:rPr lang="en-US" sz="4000" spc="-1" dirty="0" err="1">
                <a:uFill>
                  <a:solidFill>
                    <a:srgbClr val="FFFFFF"/>
                  </a:solidFill>
                </a:uFill>
              </a:rPr>
              <a:t>cầu</a:t>
            </a:r>
            <a:r>
              <a:rPr lang="en-US" sz="4000" spc="-1" dirty="0">
                <a:uFill>
                  <a:solidFill>
                    <a:srgbClr val="FFFFFF"/>
                  </a:solidFill>
                </a:uFill>
              </a:rPr>
              <a:t>: </a:t>
            </a:r>
            <a:r>
              <a:rPr lang="en-US" sz="4000" spc="-1" dirty="0" err="1">
                <a:uFill>
                  <a:solidFill>
                    <a:srgbClr val="FFFFFF"/>
                  </a:solidFill>
                </a:uFill>
              </a:rPr>
              <a:t>khái</a:t>
            </a:r>
            <a:r>
              <a:rPr lang="en-US" sz="4000" spc="-1" dirty="0">
                <a:uFill>
                  <a:solidFill>
                    <a:srgbClr val="FFFFFF"/>
                  </a:solidFill>
                </a:uFill>
              </a:rPr>
              <a:t> </a:t>
            </a:r>
            <a:r>
              <a:rPr lang="en-US" sz="4000" spc="-1" dirty="0" err="1">
                <a:uFill>
                  <a:solidFill>
                    <a:srgbClr val="FFFFFF"/>
                  </a:solidFill>
                </a:uFill>
              </a:rPr>
              <a:t>niệm</a:t>
            </a:r>
            <a:r>
              <a:rPr lang="en-US" sz="4000" spc="-1" dirty="0">
                <a:uFill>
                  <a:solidFill>
                    <a:srgbClr val="FFFFFF"/>
                  </a:solidFill>
                </a:uFill>
              </a:rPr>
              <a:t>, </a:t>
            </a:r>
            <a:r>
              <a:rPr lang="en-US" sz="4000" spc="-1" dirty="0" err="1">
                <a:uFill>
                  <a:solidFill>
                    <a:srgbClr val="FFFFFF"/>
                  </a:solidFill>
                </a:uFill>
              </a:rPr>
              <a:t>phân</a:t>
            </a:r>
            <a:r>
              <a:rPr lang="en-US" sz="4000" spc="-1" dirty="0">
                <a:uFill>
                  <a:solidFill>
                    <a:srgbClr val="FFFFFF"/>
                  </a:solidFill>
                </a:uFill>
              </a:rPr>
              <a:t> </a:t>
            </a:r>
            <a:r>
              <a:rPr lang="en-US" sz="4000" spc="-1" dirty="0" err="1">
                <a:uFill>
                  <a:solidFill>
                    <a:srgbClr val="FFFFFF"/>
                  </a:solidFill>
                </a:uFill>
              </a:rPr>
              <a:t>loại</a:t>
            </a:r>
            <a:r>
              <a:rPr lang="en-US" sz="4000" spc="-1" dirty="0">
                <a:uFill>
                  <a:solidFill>
                    <a:srgbClr val="FFFFFF"/>
                  </a:solidFill>
                </a:uFill>
              </a:rPr>
              <a:t> </a:t>
            </a:r>
            <a:r>
              <a:rPr lang="en-US" sz="4000" spc="-1" dirty="0" err="1">
                <a:uFill>
                  <a:solidFill>
                    <a:srgbClr val="FFFFFF"/>
                  </a:solidFill>
                </a:uFill>
              </a:rPr>
              <a:t>và</a:t>
            </a:r>
            <a:r>
              <a:rPr lang="en-US" sz="4000" spc="-1" dirty="0">
                <a:uFill>
                  <a:solidFill>
                    <a:srgbClr val="FFFFFF"/>
                  </a:solidFill>
                </a:uFill>
              </a:rPr>
              <a:t> </a:t>
            </a:r>
            <a:r>
              <a:rPr lang="en-US" sz="4000" spc="-1" dirty="0" err="1">
                <a:uFill>
                  <a:solidFill>
                    <a:srgbClr val="FFFFFF"/>
                  </a:solidFill>
                </a:uFill>
              </a:rPr>
              <a:t>đặc</a:t>
            </a:r>
            <a:r>
              <a:rPr lang="en-US" sz="4000" spc="-1" dirty="0">
                <a:uFill>
                  <a:solidFill>
                    <a:srgbClr val="FFFFFF"/>
                  </a:solidFill>
                </a:uFill>
              </a:rPr>
              <a:t> </a:t>
            </a:r>
            <a:r>
              <a:rPr lang="en-US" sz="4000" spc="-1" dirty="0" err="1" smtClean="0">
                <a:uFill>
                  <a:solidFill>
                    <a:srgbClr val="FFFFFF"/>
                  </a:solidFill>
                </a:uFill>
              </a:rPr>
              <a:t>điểm</a:t>
            </a:r>
            <a:endParaRPr lang="en-US" sz="40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4</a:t>
            </a:fld>
            <a:endParaRPr lang="en-US"/>
          </a:p>
        </p:txBody>
      </p:sp>
    </p:spTree>
    <p:extLst>
      <p:ext uri="{BB962C8B-B14F-4D97-AF65-F5344CB8AC3E}">
        <p14:creationId xmlns:p14="http://schemas.microsoft.com/office/powerpoint/2010/main" val="23224273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sp>
      <p:sp>
        <p:nvSpPr>
          <p:cNvPr id="91"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46AF9874-D056-4226-8320-70E6B5E294B8}" type="slidenum">
              <a:rPr lang="en-US" sz="1100" spc="-1">
                <a:solidFill>
                  <a:srgbClr val="8B8B8B"/>
                </a:solidFill>
                <a:uFill>
                  <a:solidFill>
                    <a:srgbClr val="FFFFFF"/>
                  </a:solidFill>
                </a:uFill>
                <a:latin typeface="Calibri"/>
              </a:rPr>
              <a:pPr algn="r">
                <a:defRPr/>
              </a:pPr>
              <a:t>5</a:t>
            </a:fld>
            <a:endParaRPr lang="en-US" sz="1100" spc="-1">
              <a:solidFill>
                <a:srgbClr val="000000"/>
              </a:solidFill>
              <a:uFill>
                <a:solidFill>
                  <a:srgbClr val="FFFFFF"/>
                </a:solidFill>
              </a:uFill>
            </a:endParaRPr>
          </a:p>
        </p:txBody>
      </p:sp>
      <p:sp>
        <p:nvSpPr>
          <p:cNvPr id="5" name="CustomShape 2"/>
          <p:cNvSpPr/>
          <p:nvPr/>
        </p:nvSpPr>
        <p:spPr>
          <a:xfrm>
            <a:off x="249780" y="1746109"/>
            <a:ext cx="855259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108348">
              <a:spcBef>
                <a:spcPts val="1195"/>
              </a:spcBef>
              <a:buClr>
                <a:srgbClr val="000000"/>
              </a:buClr>
              <a:buSzPct val="45000"/>
              <a:defRPr/>
            </a:pPr>
            <a:r>
              <a:rPr lang="en-US" sz="3200" spc="-1" dirty="0" err="1">
                <a:solidFill>
                  <a:srgbClr val="000000"/>
                </a:solidFill>
                <a:uFill>
                  <a:solidFill>
                    <a:srgbClr val="FFFFFF"/>
                  </a:solidFill>
                </a:uFill>
                <a:latin typeface="Calibri"/>
              </a:rPr>
              <a:t>Hệ</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thống</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quản</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lý</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phòng</a:t>
            </a:r>
            <a:r>
              <a:rPr lang="en-US" sz="3200" spc="-1" dirty="0">
                <a:solidFill>
                  <a:srgbClr val="000000"/>
                </a:solidFill>
                <a:uFill>
                  <a:solidFill>
                    <a:srgbClr val="FFFFFF"/>
                  </a:solidFill>
                </a:uFill>
                <a:latin typeface="Calibri"/>
              </a:rPr>
              <a:t> </a:t>
            </a:r>
            <a:r>
              <a:rPr lang="en-US" sz="3200" spc="-1" dirty="0" err="1">
                <a:solidFill>
                  <a:srgbClr val="000000"/>
                </a:solidFill>
                <a:uFill>
                  <a:solidFill>
                    <a:srgbClr val="FFFFFF"/>
                  </a:solidFill>
                </a:uFill>
                <a:latin typeface="Calibri"/>
              </a:rPr>
              <a:t>khám</a:t>
            </a:r>
            <a:r>
              <a:rPr lang="en-US" sz="3200" spc="-1" dirty="0">
                <a:solidFill>
                  <a:srgbClr val="000000"/>
                </a:solidFill>
                <a:uFill>
                  <a:solidFill>
                    <a:srgbClr val="FFFFFF"/>
                  </a:solidFill>
                </a:uFill>
                <a:latin typeface="Calibri"/>
              </a:rPr>
              <a:t>:</a:t>
            </a:r>
            <a:endParaRPr lang="en-US" sz="3200" spc="-1" dirty="0">
              <a:solidFill>
                <a:srgbClr val="000000"/>
              </a:solidFill>
              <a:uFill>
                <a:solidFill>
                  <a:srgbClr val="FFFFFF"/>
                </a:solidFill>
              </a:uFill>
            </a:endParaRPr>
          </a:p>
          <a:p>
            <a:pPr marL="455371" indent="-316230">
              <a:lnSpc>
                <a:spcPct val="90000"/>
              </a:lnSpc>
              <a:spcBef>
                <a:spcPts val="1195"/>
              </a:spcBef>
              <a:buClr>
                <a:schemeClr val="hlink"/>
              </a:buClr>
              <a:buSzPct val="65000"/>
              <a:buFont typeface="Wingdings" pitchFamily="2" charset="2"/>
              <a:buChar char="¡"/>
              <a:defRPr/>
            </a:pPr>
            <a:r>
              <a:rPr lang="en-US" sz="2800" dirty="0" err="1"/>
              <a:t>Người</a:t>
            </a:r>
            <a:r>
              <a:rPr lang="en-US" sz="2800" dirty="0"/>
              <a:t> </a:t>
            </a:r>
            <a:r>
              <a:rPr lang="en-US" sz="2800" dirty="0" err="1"/>
              <a:t>dùng</a:t>
            </a:r>
            <a:r>
              <a:rPr lang="en-US" sz="2800" dirty="0"/>
              <a:t> </a:t>
            </a:r>
            <a:r>
              <a:rPr lang="en-US" sz="2800" dirty="0" err="1"/>
              <a:t>có</a:t>
            </a:r>
            <a:r>
              <a:rPr lang="en-US" sz="2800" dirty="0"/>
              <a:t> </a:t>
            </a:r>
            <a:r>
              <a:rPr lang="en-US" sz="2800" dirty="0" err="1"/>
              <a:t>thể</a:t>
            </a:r>
            <a:r>
              <a:rPr lang="en-US" sz="2800" dirty="0"/>
              <a:t> </a:t>
            </a:r>
            <a:r>
              <a:rPr lang="en-US" sz="2800" dirty="0" err="1"/>
              <a:t>tìm</a:t>
            </a:r>
            <a:r>
              <a:rPr lang="en-US" sz="2800" dirty="0"/>
              <a:t> </a:t>
            </a:r>
            <a:r>
              <a:rPr lang="en-US" sz="2800" dirty="0" err="1"/>
              <a:t>kiếm</a:t>
            </a:r>
            <a:r>
              <a:rPr lang="en-US" sz="2800" dirty="0"/>
              <a:t> </a:t>
            </a:r>
            <a:r>
              <a:rPr lang="en-US" sz="2800" dirty="0" err="1"/>
              <a:t>lịch</a:t>
            </a:r>
            <a:r>
              <a:rPr lang="en-US" sz="2800" dirty="0"/>
              <a:t> </a:t>
            </a:r>
            <a:r>
              <a:rPr lang="en-US" sz="2800" dirty="0" err="1"/>
              <a:t>hẹn</a:t>
            </a:r>
            <a:r>
              <a:rPr lang="en-US" sz="2800" dirty="0"/>
              <a:t> </a:t>
            </a:r>
            <a:r>
              <a:rPr lang="en-US" sz="2800" dirty="0" err="1"/>
              <a:t>khám</a:t>
            </a:r>
            <a:r>
              <a:rPr lang="en-US" sz="2800" dirty="0"/>
              <a:t> </a:t>
            </a:r>
            <a:r>
              <a:rPr lang="en-US" sz="2800" dirty="0" err="1"/>
              <a:t>của</a:t>
            </a:r>
            <a:r>
              <a:rPr lang="en-US" sz="2800" dirty="0"/>
              <a:t> </a:t>
            </a:r>
            <a:r>
              <a:rPr lang="en-US" sz="2800" dirty="0" err="1"/>
              <a:t>các</a:t>
            </a:r>
            <a:r>
              <a:rPr lang="en-US" sz="2800" dirty="0"/>
              <a:t> </a:t>
            </a:r>
            <a:r>
              <a:rPr lang="en-US" sz="2800" dirty="0" err="1"/>
              <a:t>phòng</a:t>
            </a:r>
            <a:r>
              <a:rPr lang="en-US" sz="2800" dirty="0"/>
              <a:t> </a:t>
            </a:r>
            <a:r>
              <a:rPr lang="en-US" sz="2800" dirty="0" err="1"/>
              <a:t>khám</a:t>
            </a:r>
            <a:r>
              <a:rPr lang="en-US" sz="2800" dirty="0"/>
              <a:t>.</a:t>
            </a:r>
          </a:p>
          <a:p>
            <a:pPr marL="455371" indent="-316230">
              <a:lnSpc>
                <a:spcPct val="90000"/>
              </a:lnSpc>
              <a:spcBef>
                <a:spcPts val="1195"/>
              </a:spcBef>
              <a:buClr>
                <a:schemeClr val="hlink"/>
              </a:buClr>
              <a:buSzPct val="65000"/>
              <a:buFont typeface="Wingdings" pitchFamily="2" charset="2"/>
              <a:buChar char="¡"/>
              <a:defRPr/>
            </a:pPr>
            <a:r>
              <a:rPr lang="en-US" sz="2800" dirty="0" err="1"/>
              <a:t>Hệ</a:t>
            </a:r>
            <a:r>
              <a:rPr lang="en-US" sz="2800" dirty="0"/>
              <a:t> </a:t>
            </a:r>
            <a:r>
              <a:rPr lang="en-US" sz="2800" dirty="0" err="1"/>
              <a:t>thống</a:t>
            </a:r>
            <a:r>
              <a:rPr lang="en-US" sz="2800" dirty="0"/>
              <a:t> </a:t>
            </a:r>
            <a:r>
              <a:rPr lang="en-US" sz="2800" dirty="0" err="1"/>
              <a:t>cho</a:t>
            </a:r>
            <a:r>
              <a:rPr lang="en-US" sz="2800" dirty="0"/>
              <a:t> </a:t>
            </a:r>
            <a:r>
              <a:rPr lang="en-US" sz="2800" dirty="0" err="1"/>
              <a:t>phép</a:t>
            </a:r>
            <a:r>
              <a:rPr lang="en-US" sz="2800" dirty="0"/>
              <a:t> </a:t>
            </a:r>
            <a:r>
              <a:rPr lang="en-US" sz="2800" dirty="0" err="1"/>
              <a:t>tạo</a:t>
            </a:r>
            <a:r>
              <a:rPr lang="en-US" sz="2800" dirty="0"/>
              <a:t> </a:t>
            </a:r>
            <a:r>
              <a:rPr lang="en-US" sz="2800" dirty="0" err="1"/>
              <a:t>ra</a:t>
            </a:r>
            <a:r>
              <a:rPr lang="en-US" sz="2800" dirty="0"/>
              <a:t> </a:t>
            </a:r>
            <a:r>
              <a:rPr lang="en-US" sz="2800" dirty="0" err="1"/>
              <a:t>danh</a:t>
            </a:r>
            <a:r>
              <a:rPr lang="en-US" sz="2800" dirty="0"/>
              <a:t> </a:t>
            </a:r>
            <a:r>
              <a:rPr lang="en-US" sz="2800" dirty="0" err="1"/>
              <a:t>sách</a:t>
            </a:r>
            <a:r>
              <a:rPr lang="en-US" sz="2800" dirty="0"/>
              <a:t> </a:t>
            </a:r>
            <a:r>
              <a:rPr lang="en-US" sz="2800" dirty="0" err="1"/>
              <a:t>bệnh</a:t>
            </a:r>
            <a:r>
              <a:rPr lang="en-US" sz="2800" dirty="0"/>
              <a:t> </a:t>
            </a:r>
            <a:r>
              <a:rPr lang="en-US" sz="2800" dirty="0" err="1"/>
              <a:t>nhân</a:t>
            </a:r>
            <a:r>
              <a:rPr lang="en-US" sz="2800" dirty="0"/>
              <a:t> </a:t>
            </a:r>
            <a:r>
              <a:rPr lang="en-US" sz="2800" dirty="0" err="1"/>
              <a:t>có</a:t>
            </a:r>
            <a:r>
              <a:rPr lang="en-US" sz="2800" dirty="0"/>
              <a:t> </a:t>
            </a:r>
            <a:r>
              <a:rPr lang="en-US" sz="2800" dirty="0" err="1"/>
              <a:t>lịch</a:t>
            </a:r>
            <a:r>
              <a:rPr lang="en-US" sz="2800" dirty="0"/>
              <a:t> </a:t>
            </a:r>
            <a:r>
              <a:rPr lang="en-US" sz="2800" dirty="0" err="1"/>
              <a:t>khám</a:t>
            </a:r>
            <a:r>
              <a:rPr lang="en-US" sz="2800" dirty="0"/>
              <a:t> </a:t>
            </a:r>
            <a:r>
              <a:rPr lang="en-US" sz="2800" dirty="0" err="1"/>
              <a:t>tại</a:t>
            </a:r>
            <a:r>
              <a:rPr lang="en-US" sz="2800" dirty="0"/>
              <a:t> </a:t>
            </a:r>
            <a:r>
              <a:rPr lang="en-US" sz="2800" dirty="0" err="1"/>
              <a:t>mỗi</a:t>
            </a:r>
            <a:r>
              <a:rPr lang="en-US" sz="2800" dirty="0"/>
              <a:t> </a:t>
            </a:r>
            <a:r>
              <a:rPr lang="en-US" sz="2800" dirty="0" err="1"/>
              <a:t>phòng</a:t>
            </a:r>
            <a:r>
              <a:rPr lang="en-US" sz="2800" dirty="0"/>
              <a:t> </a:t>
            </a:r>
            <a:r>
              <a:rPr lang="en-US" sz="2800" dirty="0" err="1"/>
              <a:t>khám</a:t>
            </a:r>
            <a:r>
              <a:rPr lang="en-US" sz="2800" dirty="0"/>
              <a:t>.</a:t>
            </a:r>
          </a:p>
          <a:p>
            <a:pPr marL="455371" indent="-316230">
              <a:lnSpc>
                <a:spcPct val="90000"/>
              </a:lnSpc>
              <a:spcBef>
                <a:spcPts val="1195"/>
              </a:spcBef>
              <a:buClr>
                <a:schemeClr val="hlink"/>
              </a:buClr>
              <a:buSzPct val="65000"/>
              <a:buFont typeface="Wingdings" pitchFamily="2" charset="2"/>
              <a:buChar char="¡"/>
              <a:defRPr/>
            </a:pPr>
            <a:r>
              <a:rPr lang="en-US" sz="2800" dirty="0" err="1"/>
              <a:t>Mỗi</a:t>
            </a:r>
            <a:r>
              <a:rPr lang="en-US" sz="2800" dirty="0"/>
              <a:t> </a:t>
            </a:r>
            <a:r>
              <a:rPr lang="en-US" sz="2800" dirty="0" err="1"/>
              <a:t>nhân</a:t>
            </a:r>
            <a:r>
              <a:rPr lang="en-US" sz="2800" dirty="0"/>
              <a:t> </a:t>
            </a:r>
            <a:r>
              <a:rPr lang="en-US" sz="2800" dirty="0" err="1"/>
              <a:t>viên</a:t>
            </a:r>
            <a:r>
              <a:rPr lang="en-US" sz="2800" dirty="0"/>
              <a:t> </a:t>
            </a:r>
            <a:r>
              <a:rPr lang="en-US" sz="2800" dirty="0" err="1"/>
              <a:t>phòng</a:t>
            </a:r>
            <a:r>
              <a:rPr lang="en-US" sz="2800" dirty="0"/>
              <a:t> </a:t>
            </a:r>
            <a:r>
              <a:rPr lang="en-US" sz="2800" dirty="0" err="1"/>
              <a:t>khám</a:t>
            </a:r>
            <a:r>
              <a:rPr lang="en-US" sz="2800" dirty="0"/>
              <a:t> </a:t>
            </a:r>
            <a:r>
              <a:rPr lang="en-US" sz="2800" dirty="0" err="1"/>
              <a:t>được</a:t>
            </a:r>
            <a:r>
              <a:rPr lang="en-US" sz="2800" dirty="0"/>
              <a:t> </a:t>
            </a:r>
            <a:r>
              <a:rPr lang="en-US" sz="2800" dirty="0" err="1"/>
              <a:t>hệ</a:t>
            </a:r>
            <a:r>
              <a:rPr lang="en-US" sz="2800" dirty="0"/>
              <a:t> </a:t>
            </a:r>
            <a:r>
              <a:rPr lang="en-US" sz="2800" dirty="0" err="1"/>
              <a:t>thống</a:t>
            </a:r>
            <a:r>
              <a:rPr lang="en-US" sz="2800" dirty="0"/>
              <a:t> </a:t>
            </a:r>
            <a:r>
              <a:rPr lang="en-US" sz="2800" dirty="0" err="1"/>
              <a:t>định</a:t>
            </a:r>
            <a:r>
              <a:rPr lang="en-US" sz="2800" dirty="0"/>
              <a:t> </a:t>
            </a:r>
            <a:r>
              <a:rPr lang="en-US" sz="2800" dirty="0" err="1"/>
              <a:t>danh</a:t>
            </a:r>
            <a:r>
              <a:rPr lang="en-US" sz="2800" dirty="0"/>
              <a:t> </a:t>
            </a:r>
            <a:r>
              <a:rPr lang="en-US" sz="2800" dirty="0" err="1"/>
              <a:t>thông</a:t>
            </a:r>
            <a:r>
              <a:rPr lang="en-US" sz="2800" dirty="0"/>
              <a:t> qua </a:t>
            </a:r>
            <a:r>
              <a:rPr lang="en-US" sz="2800" dirty="0" err="1"/>
              <a:t>mã</a:t>
            </a:r>
            <a:r>
              <a:rPr lang="en-US" sz="2800" dirty="0"/>
              <a:t> </a:t>
            </a:r>
            <a:r>
              <a:rPr lang="en-US" sz="2800" dirty="0" err="1"/>
              <a:t>nhân</a:t>
            </a:r>
            <a:r>
              <a:rPr lang="en-US" sz="2800" dirty="0"/>
              <a:t> </a:t>
            </a:r>
            <a:r>
              <a:rPr lang="en-US" sz="2800" dirty="0" err="1"/>
              <a:t>viên</a:t>
            </a:r>
            <a:r>
              <a:rPr lang="en-US" sz="2800" dirty="0"/>
              <a:t> </a:t>
            </a:r>
            <a:r>
              <a:rPr lang="en-US" sz="2800" dirty="0" err="1"/>
              <a:t>gồm</a:t>
            </a:r>
            <a:r>
              <a:rPr lang="en-US" sz="2800" dirty="0"/>
              <a:t> 8 </a:t>
            </a:r>
            <a:r>
              <a:rPr lang="en-US" sz="2800" dirty="0" err="1"/>
              <a:t>ký</a:t>
            </a:r>
            <a:r>
              <a:rPr lang="en-US" sz="2800" dirty="0"/>
              <a:t> </a:t>
            </a:r>
            <a:r>
              <a:rPr lang="en-US" sz="2800" dirty="0" err="1"/>
              <a:t>tự</a:t>
            </a:r>
            <a:r>
              <a:rPr lang="en-US" sz="2800" dirty="0"/>
              <a:t>.</a:t>
            </a:r>
            <a:endParaRPr lang="en-US" sz="3200" spc="-1" dirty="0">
              <a:solidFill>
                <a:srgbClr val="000000"/>
              </a:solidFill>
              <a:uFill>
                <a:solidFill>
                  <a:srgbClr val="FFFFFF"/>
                </a:solidFill>
              </a:uFill>
            </a:endParaRPr>
          </a:p>
        </p:txBody>
      </p:sp>
      <p:sp>
        <p:nvSpPr>
          <p:cNvPr id="4" name="Title 3"/>
          <p:cNvSpPr>
            <a:spLocks noGrp="1"/>
          </p:cNvSpPr>
          <p:nvPr>
            <p:ph type="title"/>
          </p:nvPr>
        </p:nvSpPr>
        <p:spPr>
          <a:xfrm>
            <a:off x="209550" y="215900"/>
            <a:ext cx="8650605" cy="1138767"/>
          </a:xfrm>
        </p:spPr>
        <p:txBody>
          <a:bodyPr/>
          <a:lstStyle/>
          <a:p>
            <a:r>
              <a:rPr lang="en-US" sz="4400" spc="-1" dirty="0" err="1">
                <a:uFill>
                  <a:solidFill>
                    <a:srgbClr val="FFFFFF"/>
                  </a:solidFill>
                </a:uFill>
              </a:rPr>
              <a:t>Ví</a:t>
            </a:r>
            <a:r>
              <a:rPr lang="en-US" sz="4400" spc="-1" dirty="0">
                <a:uFill>
                  <a:solidFill>
                    <a:srgbClr val="FFFFFF"/>
                  </a:solidFill>
                </a:uFill>
              </a:rPr>
              <a:t> </a:t>
            </a:r>
            <a:r>
              <a:rPr lang="en-US" sz="4400" spc="-1" dirty="0" err="1">
                <a:uFill>
                  <a:solidFill>
                    <a:srgbClr val="FFFFFF"/>
                  </a:solidFill>
                </a:uFill>
              </a:rPr>
              <a:t>dụ</a:t>
            </a:r>
            <a:r>
              <a:rPr lang="en-US" sz="4400" spc="-1" dirty="0">
                <a:uFill>
                  <a:solidFill>
                    <a:srgbClr val="FFFFFF"/>
                  </a:solidFill>
                </a:uFill>
              </a:rPr>
              <a:t> </a:t>
            </a:r>
            <a:r>
              <a:rPr lang="en-US" sz="4400" spc="-1" dirty="0" err="1">
                <a:uFill>
                  <a:solidFill>
                    <a:srgbClr val="FFFFFF"/>
                  </a:solidFill>
                </a:uFill>
              </a:rPr>
              <a:t>về</a:t>
            </a:r>
            <a:r>
              <a:rPr lang="en-US" sz="4400" spc="-1" dirty="0">
                <a:uFill>
                  <a:solidFill>
                    <a:srgbClr val="FFFFFF"/>
                  </a:solidFill>
                </a:uFill>
              </a:rPr>
              <a:t> </a:t>
            </a:r>
            <a:r>
              <a:rPr lang="en-US" sz="4400" spc="-1" dirty="0" err="1">
                <a:uFill>
                  <a:solidFill>
                    <a:srgbClr val="FFFFFF"/>
                  </a:solidFill>
                </a:uFill>
              </a:rPr>
              <a:t>phát</a:t>
            </a:r>
            <a:r>
              <a:rPr lang="en-US" sz="4400" spc="-1" dirty="0">
                <a:uFill>
                  <a:solidFill>
                    <a:srgbClr val="FFFFFF"/>
                  </a:solidFill>
                </a:uFill>
              </a:rPr>
              <a:t> </a:t>
            </a:r>
            <a:r>
              <a:rPr lang="en-US" sz="4400" spc="-1" dirty="0" err="1">
                <a:uFill>
                  <a:solidFill>
                    <a:srgbClr val="FFFFFF"/>
                  </a:solidFill>
                </a:uFill>
              </a:rPr>
              <a:t>biểu</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a:t>
            </a:r>
            <a:r>
              <a:rPr lang="en-US" sz="4400" spc="-1" dirty="0" err="1">
                <a:uFill>
                  <a:solidFill>
                    <a:srgbClr val="FFFFFF"/>
                  </a:solidFill>
                </a:uFill>
              </a:rPr>
              <a:t>mức</a:t>
            </a:r>
            <a:r>
              <a:rPr lang="en-US" sz="4400" spc="-1" dirty="0">
                <a:uFill>
                  <a:solidFill>
                    <a:srgbClr val="FFFFFF"/>
                  </a:solidFill>
                </a:uFill>
              </a:rPr>
              <a:t> </a:t>
            </a:r>
            <a:r>
              <a:rPr lang="en-US" sz="4400" spc="-1" dirty="0" err="1" smtClean="0">
                <a:uFill>
                  <a:solidFill>
                    <a:srgbClr val="FFFFFF"/>
                  </a:solidFill>
                </a:uFill>
              </a:rPr>
              <a:t>cao</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5</a:t>
            </a:fld>
            <a:endParaRPr lang="en-US"/>
          </a:p>
        </p:txBody>
      </p:sp>
    </p:spTree>
    <p:extLst>
      <p:ext uri="{BB962C8B-B14F-4D97-AF65-F5344CB8AC3E}">
        <p14:creationId xmlns:p14="http://schemas.microsoft.com/office/powerpoint/2010/main" val="4248094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endParaRPr lang="en-US" sz="3000" spc="-1" dirty="0">
              <a:solidFill>
                <a:srgbClr val="000000"/>
              </a:solidFill>
              <a:uFill>
                <a:solidFill>
                  <a:srgbClr val="FFFFFF"/>
                </a:solidFill>
              </a:u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Ngôn</a:t>
            </a:r>
            <a:r>
              <a:rPr lang="en-US" sz="2500" dirty="0">
                <a:solidFill>
                  <a:srgbClr val="0070C0"/>
                </a:solidFill>
              </a:rPr>
              <a:t> </a:t>
            </a:r>
            <a:r>
              <a:rPr lang="en-US" sz="2500" dirty="0" err="1">
                <a:solidFill>
                  <a:srgbClr val="0070C0"/>
                </a:solidFill>
              </a:rPr>
              <a:t>ngữ</a:t>
            </a:r>
            <a:r>
              <a:rPr lang="en-US" sz="2500" dirty="0">
                <a:solidFill>
                  <a:srgbClr val="0070C0"/>
                </a:solidFill>
              </a:rPr>
              <a:t> </a:t>
            </a:r>
            <a:r>
              <a:rPr lang="en-US" sz="2500" dirty="0" err="1">
                <a:solidFill>
                  <a:srgbClr val="0070C0"/>
                </a:solidFill>
              </a:rPr>
              <a:t>tự</a:t>
            </a:r>
            <a:r>
              <a:rPr lang="en-US" sz="2500" dirty="0">
                <a:solidFill>
                  <a:srgbClr val="0070C0"/>
                </a:solidFill>
              </a:rPr>
              <a:t> </a:t>
            </a:r>
            <a:r>
              <a:rPr lang="en-US" sz="2500" dirty="0" err="1">
                <a:solidFill>
                  <a:srgbClr val="0070C0"/>
                </a:solidFill>
              </a:rPr>
              <a:t>nhiên</a:t>
            </a:r>
            <a:endParaRPr lang="en-US" sz="2500" dirty="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Viết</a:t>
            </a:r>
            <a:r>
              <a:rPr lang="en-US" sz="2500" dirty="0">
                <a:solidFill>
                  <a:srgbClr val="0070C0"/>
                </a:solidFill>
              </a:rPr>
              <a:t> </a:t>
            </a:r>
            <a:r>
              <a:rPr lang="en-US" sz="2500" dirty="0" err="1">
                <a:solidFill>
                  <a:srgbClr val="0070C0"/>
                </a:solidFill>
              </a:rPr>
              <a:t>cho</a:t>
            </a:r>
            <a:r>
              <a:rPr lang="en-US" sz="2500" dirty="0">
                <a:solidFill>
                  <a:srgbClr val="0070C0"/>
                </a:solidFill>
              </a:rPr>
              <a:t> </a:t>
            </a:r>
            <a:r>
              <a:rPr lang="en-US" sz="2500" dirty="0" err="1">
                <a:solidFill>
                  <a:srgbClr val="0070C0"/>
                </a:solidFill>
              </a:rPr>
              <a:t>khách</a:t>
            </a:r>
            <a:r>
              <a:rPr lang="en-US" sz="2500" dirty="0">
                <a:solidFill>
                  <a:srgbClr val="0070C0"/>
                </a:solidFill>
              </a:rPr>
              <a:t> </a:t>
            </a:r>
            <a:r>
              <a:rPr lang="en-US" sz="2500" dirty="0" err="1">
                <a:solidFill>
                  <a:srgbClr val="0070C0"/>
                </a:solidFill>
              </a:rPr>
              <a:t>hàng</a:t>
            </a:r>
            <a:endParaRPr lang="en-US" sz="2500" dirty="0">
              <a:solidFill>
                <a:srgbClr val="0070C0"/>
              </a:solid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Đặc</a:t>
            </a:r>
            <a:r>
              <a:rPr lang="en-US" sz="2500" dirty="0">
                <a:solidFill>
                  <a:srgbClr val="0070C0"/>
                </a:solidFill>
              </a:rPr>
              <a:t> </a:t>
            </a:r>
            <a:r>
              <a:rPr lang="en-US" sz="2500" dirty="0" err="1">
                <a:solidFill>
                  <a:srgbClr val="0070C0"/>
                </a:solidFill>
              </a:rPr>
              <a:t>tả</a:t>
            </a:r>
            <a:r>
              <a:rPr lang="en-US" sz="2500" dirty="0">
                <a:solidFill>
                  <a:srgbClr val="0070C0"/>
                </a:solidFill>
              </a:rPr>
              <a:t> chi </a:t>
            </a:r>
            <a:r>
              <a:rPr lang="en-US" sz="2500" dirty="0" err="1">
                <a:solidFill>
                  <a:srgbClr val="0070C0"/>
                </a:solidFill>
              </a:rPr>
              <a:t>tiết</a:t>
            </a:r>
            <a:endParaRPr lang="en-US" sz="2500" dirty="0">
              <a:solidFill>
                <a:srgbClr val="0070C0"/>
              </a:solidFill>
            </a:endParaRPr>
          </a:p>
          <a:p>
            <a:pPr marL="706323" lvl="1" indent="-271663" eaLnBrk="1" hangingPunct="1">
              <a:lnSpc>
                <a:spcPct val="80000"/>
              </a:lnSpc>
              <a:spcBef>
                <a:spcPts val="1200"/>
              </a:spcBef>
              <a:buClr>
                <a:srgbClr val="000000"/>
              </a:buClr>
              <a:buSzPct val="75000"/>
              <a:buFont typeface="Arial" charset="0"/>
              <a:buChar char="–"/>
              <a:defRPr/>
            </a:pPr>
            <a:r>
              <a:rPr lang="en-US" sz="2500" dirty="0" err="1">
                <a:solidFill>
                  <a:srgbClr val="0070C0"/>
                </a:solidFill>
              </a:rPr>
              <a:t>Xác</a:t>
            </a:r>
            <a:r>
              <a:rPr lang="en-US" sz="2500" dirty="0">
                <a:solidFill>
                  <a:srgbClr val="0070C0"/>
                </a:solidFill>
              </a:rPr>
              <a:t> </a:t>
            </a:r>
            <a:r>
              <a:rPr lang="en-US" sz="2500" dirty="0" err="1">
                <a:solidFill>
                  <a:srgbClr val="0070C0"/>
                </a:solidFill>
              </a:rPr>
              <a:t>định</a:t>
            </a:r>
            <a:r>
              <a:rPr lang="en-US" sz="2500" dirty="0">
                <a:solidFill>
                  <a:srgbClr val="0070C0"/>
                </a:solidFill>
              </a:rPr>
              <a:t> </a:t>
            </a:r>
            <a:r>
              <a:rPr lang="en-US" sz="2500" dirty="0" err="1">
                <a:solidFill>
                  <a:srgbClr val="0070C0"/>
                </a:solidFill>
              </a:rPr>
              <a:t>những</a:t>
            </a:r>
            <a:r>
              <a:rPr lang="en-US" sz="2500" dirty="0">
                <a:solidFill>
                  <a:srgbClr val="0070C0"/>
                </a:solidFill>
              </a:rPr>
              <a:t> </a:t>
            </a:r>
            <a:r>
              <a:rPr lang="en-US" sz="2500" dirty="0" err="1">
                <a:solidFill>
                  <a:srgbClr val="0070C0"/>
                </a:solidFill>
              </a:rPr>
              <a:t>gì</a:t>
            </a:r>
            <a:r>
              <a:rPr lang="en-US" sz="2500" dirty="0">
                <a:solidFill>
                  <a:srgbClr val="0070C0"/>
                </a:solidFill>
              </a:rPr>
              <a:t> </a:t>
            </a:r>
            <a:r>
              <a:rPr lang="en-US" sz="2500" dirty="0" err="1">
                <a:solidFill>
                  <a:srgbClr val="0070C0"/>
                </a:solidFill>
              </a:rPr>
              <a:t>cần</a:t>
            </a:r>
            <a:r>
              <a:rPr lang="en-US" sz="2500" dirty="0">
                <a:solidFill>
                  <a:srgbClr val="0070C0"/>
                </a:solidFill>
              </a:rPr>
              <a:t> </a:t>
            </a:r>
            <a:r>
              <a:rPr lang="en-US" sz="2500" dirty="0" err="1">
                <a:solidFill>
                  <a:srgbClr val="0070C0"/>
                </a:solidFill>
              </a:rPr>
              <a:t>được</a:t>
            </a:r>
            <a:r>
              <a:rPr lang="en-US" sz="2500" dirty="0">
                <a:solidFill>
                  <a:srgbClr val="0070C0"/>
                </a:solidFill>
              </a:rPr>
              <a:t> </a:t>
            </a:r>
            <a:r>
              <a:rPr lang="en-US" sz="2500" dirty="0" err="1">
                <a:solidFill>
                  <a:srgbClr val="0070C0"/>
                </a:solidFill>
              </a:rPr>
              <a:t>phát</a:t>
            </a:r>
            <a:r>
              <a:rPr lang="en-US" sz="2500" dirty="0">
                <a:solidFill>
                  <a:srgbClr val="0070C0"/>
                </a:solidFill>
              </a:rPr>
              <a:t> </a:t>
            </a:r>
            <a:r>
              <a:rPr lang="en-US" sz="2500" dirty="0" err="1">
                <a:solidFill>
                  <a:srgbClr val="0070C0"/>
                </a:solidFill>
              </a:rPr>
              <a:t>triển</a:t>
            </a:r>
            <a:r>
              <a:rPr lang="en-US" sz="2500" dirty="0">
                <a:solidFill>
                  <a:srgbClr val="0070C0"/>
                </a:solidFill>
              </a:rPr>
              <a:t>/</a:t>
            </a:r>
            <a:r>
              <a:rPr lang="en-US" sz="2500" dirty="0" err="1">
                <a:solidFill>
                  <a:srgbClr val="0070C0"/>
                </a:solidFill>
              </a:rPr>
              <a:t>cài</a:t>
            </a:r>
            <a:r>
              <a:rPr lang="en-US" sz="2500" dirty="0">
                <a:solidFill>
                  <a:srgbClr val="0070C0"/>
                </a:solidFill>
              </a:rPr>
              <a:t> </a:t>
            </a:r>
            <a:r>
              <a:rPr lang="en-US" sz="2500" dirty="0" err="1">
                <a:solidFill>
                  <a:srgbClr val="0070C0"/>
                </a:solidFill>
              </a:rPr>
              <a:t>đặt</a:t>
            </a:r>
            <a:r>
              <a:rPr lang="en-US" sz="2500" dirty="0">
                <a:solidFill>
                  <a:srgbClr val="0070C0"/>
                </a:solidFill>
              </a:rPr>
              <a:t> (</a:t>
            </a:r>
            <a:r>
              <a:rPr lang="en-US" sz="2500" dirty="0" err="1">
                <a:solidFill>
                  <a:srgbClr val="0070C0"/>
                </a:solidFill>
              </a:rPr>
              <a:t>một</a:t>
            </a:r>
            <a:r>
              <a:rPr lang="en-US" sz="2500" dirty="0">
                <a:solidFill>
                  <a:srgbClr val="0070C0"/>
                </a:solidFill>
              </a:rPr>
              <a:t> </a:t>
            </a:r>
            <a:r>
              <a:rPr lang="en-US" sz="2500" dirty="0" err="1">
                <a:solidFill>
                  <a:srgbClr val="0070C0"/>
                </a:solidFill>
              </a:rPr>
              <a:t>phần</a:t>
            </a:r>
            <a:r>
              <a:rPr lang="en-US" sz="2500" dirty="0">
                <a:solidFill>
                  <a:srgbClr val="0070C0"/>
                </a:solidFill>
              </a:rPr>
              <a:t> </a:t>
            </a:r>
            <a:r>
              <a:rPr lang="en-US" sz="2500" dirty="0" err="1">
                <a:solidFill>
                  <a:srgbClr val="0070C0"/>
                </a:solidFill>
              </a:rPr>
              <a:t>nội</a:t>
            </a:r>
            <a:r>
              <a:rPr lang="en-US" sz="2500" dirty="0">
                <a:solidFill>
                  <a:srgbClr val="0070C0"/>
                </a:solidFill>
              </a:rPr>
              <a:t> dung </a:t>
            </a:r>
            <a:r>
              <a:rPr lang="en-US" sz="2500" dirty="0" err="1">
                <a:solidFill>
                  <a:srgbClr val="0070C0"/>
                </a:solidFill>
              </a:rPr>
              <a:t>hợp</a:t>
            </a:r>
            <a:r>
              <a:rPr lang="en-US" sz="2500" dirty="0">
                <a:solidFill>
                  <a:srgbClr val="0070C0"/>
                </a:solidFill>
              </a:rPr>
              <a:t> </a:t>
            </a:r>
            <a:r>
              <a:rPr lang="en-US" sz="2500" dirty="0" err="1">
                <a:solidFill>
                  <a:srgbClr val="0070C0"/>
                </a:solidFill>
              </a:rPr>
              <a:t>đồng</a:t>
            </a:r>
            <a:r>
              <a:rPr lang="en-US" sz="2500" dirty="0">
                <a:solidFill>
                  <a:srgbClr val="0070C0"/>
                </a:solidFill>
              </a:rPr>
              <a:t>)</a:t>
            </a:r>
          </a:p>
        </p:txBody>
      </p:sp>
      <p:sp>
        <p:nvSpPr>
          <p:cNvPr id="94"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D50A976F-044B-402E-879B-F991A98C79B0}" type="slidenum">
              <a:rPr lang="en-US" sz="1100" spc="-1">
                <a:solidFill>
                  <a:srgbClr val="8B8B8B"/>
                </a:solidFill>
                <a:uFill>
                  <a:solidFill>
                    <a:srgbClr val="FFFFFF"/>
                  </a:solidFill>
                </a:uFill>
                <a:latin typeface="Calibri"/>
              </a:rPr>
              <a:pPr algn="r">
                <a:defRPr/>
              </a:pPr>
              <a:t>6</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Các</a:t>
            </a:r>
            <a:r>
              <a:rPr lang="en-US" sz="4400" spc="-1" dirty="0">
                <a:uFill>
                  <a:solidFill>
                    <a:srgbClr val="FFFFFF"/>
                  </a:solidFill>
                </a:uFill>
              </a:rPr>
              <a:t> </a:t>
            </a:r>
            <a:r>
              <a:rPr lang="en-US" sz="4400" spc="-1" dirty="0" err="1">
                <a:uFill>
                  <a:solidFill>
                    <a:srgbClr val="FFFFFF"/>
                  </a:solidFill>
                </a:uFill>
              </a:rPr>
              <a:t>dạng</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6</a:t>
            </a:fld>
            <a:endParaRPr lang="en-US"/>
          </a:p>
        </p:txBody>
      </p:sp>
    </p:spTree>
    <p:extLst>
      <p:ext uri="{BB962C8B-B14F-4D97-AF65-F5344CB8AC3E}">
        <p14:creationId xmlns:p14="http://schemas.microsoft.com/office/powerpoint/2010/main" val="289456880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2"/>
          <p:cNvSpPr/>
          <p:nvPr/>
        </p:nvSpPr>
        <p:spPr>
          <a:xfrm>
            <a:off x="249780" y="1551570"/>
            <a:ext cx="8704355" cy="4509199"/>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a:spcBef>
                <a:spcPts val="1417"/>
              </a:spcBef>
              <a:buClr>
                <a:srgbClr val="000000"/>
              </a:buClr>
              <a:buSzPct val="45000"/>
              <a:defRPr/>
            </a:pPr>
            <a:r>
              <a:rPr lang="en-US" sz="3000" spc="-1" dirty="0" err="1">
                <a:solidFill>
                  <a:srgbClr val="000000"/>
                </a:solidFill>
                <a:uFill>
                  <a:solidFill>
                    <a:srgbClr val="FFFFFF"/>
                  </a:solidFill>
                </a:uFill>
                <a:latin typeface="+mj-lt"/>
                <a:cs typeface="Times New Roman" pitchFamily="18" charset="0"/>
              </a:rPr>
              <a:t>Hệ</a:t>
            </a:r>
            <a:r>
              <a:rPr lang="en-US" sz="3000" spc="-1" dirty="0">
                <a:solidFill>
                  <a:srgbClr val="000000"/>
                </a:solidFill>
                <a:uFill>
                  <a:solidFill>
                    <a:srgbClr val="FFFFFF"/>
                  </a:solidFill>
                </a:uFill>
                <a:latin typeface="+mj-lt"/>
                <a:cs typeface="Times New Roman" pitchFamily="18" charset="0"/>
              </a:rPr>
              <a:t> </a:t>
            </a:r>
            <a:r>
              <a:rPr lang="en-US" sz="3000" spc="-1" dirty="0" err="1">
                <a:solidFill>
                  <a:srgbClr val="000000"/>
                </a:solidFill>
                <a:uFill>
                  <a:solidFill>
                    <a:srgbClr val="FFFFFF"/>
                  </a:solidFill>
                </a:uFill>
                <a:latin typeface="+mj-lt"/>
                <a:cs typeface="Times New Roman" pitchFamily="18" charset="0"/>
              </a:rPr>
              <a:t>thống</a:t>
            </a:r>
            <a:r>
              <a:rPr lang="en-US" sz="3000" spc="-1" dirty="0">
                <a:solidFill>
                  <a:srgbClr val="000000"/>
                </a:solidFill>
                <a:uFill>
                  <a:solidFill>
                    <a:srgbClr val="FFFFFF"/>
                  </a:solidFill>
                </a:uFill>
                <a:latin typeface="+mj-lt"/>
                <a:cs typeface="Times New Roman" pitchFamily="18" charset="0"/>
              </a:rPr>
              <a:t> </a:t>
            </a:r>
            <a:r>
              <a:rPr lang="en-US" sz="3000" spc="-1" dirty="0" err="1">
                <a:solidFill>
                  <a:srgbClr val="000000"/>
                </a:solidFill>
                <a:uFill>
                  <a:solidFill>
                    <a:srgbClr val="FFFFFF"/>
                  </a:solidFill>
                </a:uFill>
                <a:latin typeface="+mj-lt"/>
                <a:cs typeface="Times New Roman" pitchFamily="18" charset="0"/>
              </a:rPr>
              <a:t>khám</a:t>
            </a:r>
            <a:r>
              <a:rPr lang="en-US" sz="3000" spc="-1" dirty="0">
                <a:solidFill>
                  <a:srgbClr val="000000"/>
                </a:solidFill>
                <a:uFill>
                  <a:solidFill>
                    <a:srgbClr val="FFFFFF"/>
                  </a:solidFill>
                </a:uFill>
                <a:latin typeface="+mj-lt"/>
                <a:cs typeface="Times New Roman" pitchFamily="18" charset="0"/>
              </a:rPr>
              <a:t> </a:t>
            </a:r>
            <a:r>
              <a:rPr lang="en-US" sz="3000" spc="-1" dirty="0" err="1">
                <a:solidFill>
                  <a:srgbClr val="000000"/>
                </a:solidFill>
                <a:uFill>
                  <a:solidFill>
                    <a:srgbClr val="FFFFFF"/>
                  </a:solidFill>
                </a:uFill>
                <a:latin typeface="+mj-lt"/>
                <a:cs typeface="Times New Roman" pitchFamily="18" charset="0"/>
              </a:rPr>
              <a:t>bệnh</a:t>
            </a:r>
            <a:endParaRPr lang="en-US" sz="3000" spc="-1" dirty="0">
              <a:solidFill>
                <a:srgbClr val="000000"/>
              </a:solidFill>
              <a:uFill>
                <a:solidFill>
                  <a:srgbClr val="FFFFFF"/>
                </a:solidFill>
              </a:uFill>
              <a:latin typeface="+mj-lt"/>
              <a:cs typeface="Times New Roman" pitchFamily="18" charset="0"/>
            </a:endParaRPr>
          </a:p>
          <a:p>
            <a:pPr marL="461696" indent="-461696">
              <a:lnSpc>
                <a:spcPct val="90000"/>
              </a:lnSpc>
              <a:spcBef>
                <a:spcPts val="1195"/>
              </a:spcBef>
              <a:buClr>
                <a:schemeClr val="accent1"/>
              </a:buClr>
              <a:buSzPct val="70000"/>
              <a:buFont typeface="Wingdings" pitchFamily="2" charset="2"/>
              <a:buChar char="n"/>
              <a:defRPr/>
            </a:pPr>
            <a:r>
              <a:rPr lang="en-US" sz="2800" dirty="0" err="1"/>
              <a:t>Yêu</a:t>
            </a:r>
            <a:r>
              <a:rPr lang="en-US" sz="2800" dirty="0"/>
              <a:t> </a:t>
            </a:r>
            <a:r>
              <a:rPr lang="en-US" sz="2800" dirty="0" err="1"/>
              <a:t>cầu</a:t>
            </a:r>
            <a:r>
              <a:rPr lang="en-US" sz="2800" dirty="0"/>
              <a:t> </a:t>
            </a:r>
            <a:r>
              <a:rPr lang="en-US" sz="2800" dirty="0" err="1"/>
              <a:t>người</a:t>
            </a:r>
            <a:r>
              <a:rPr lang="en-US" sz="2800" dirty="0"/>
              <a:t> </a:t>
            </a:r>
            <a:r>
              <a:rPr lang="en-US" sz="2800" dirty="0" err="1"/>
              <a:t>dùng</a:t>
            </a:r>
            <a:endParaRPr lang="en-US" sz="2800" dirty="0"/>
          </a:p>
          <a:p>
            <a:pPr marL="792071" indent="-385718">
              <a:spcBef>
                <a:spcPts val="1133"/>
              </a:spcBef>
              <a:defRPr/>
            </a:pPr>
            <a:r>
              <a:rPr lang="en-US" spc="-1" dirty="0">
                <a:solidFill>
                  <a:srgbClr val="000000"/>
                </a:solidFill>
                <a:uFill>
                  <a:solidFill>
                    <a:srgbClr val="FFFFFF"/>
                  </a:solidFill>
                </a:uFill>
                <a:latin typeface="+mj-lt"/>
                <a:cs typeface="Times New Roman" pitchFamily="18" charset="0"/>
              </a:rPr>
              <a:t>1. </a:t>
            </a:r>
            <a:r>
              <a:rPr lang="en-US" spc="-1" dirty="0" err="1">
                <a:solidFill>
                  <a:srgbClr val="000000"/>
                </a:solidFill>
                <a:uFill>
                  <a:solidFill>
                    <a:srgbClr val="FFFFFF"/>
                  </a:solidFill>
                </a:uFill>
                <a:latin typeface="+mj-lt"/>
                <a:cs typeface="Times New Roman" pitchFamily="18" charset="0"/>
              </a:rPr>
              <a:t>Hệ</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thống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sinh</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báo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cáo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hàng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tháng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về</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giá</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thuốc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được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kê</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tại</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mỗi</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phòng</a:t>
            </a:r>
            <a:r>
              <a:rPr lang="en-US" spc="-1" dirty="0">
                <a:solidFill>
                  <a:srgbClr val="000000"/>
                </a:solidFill>
                <a:uFill>
                  <a:solidFill>
                    <a:srgbClr val="FFFFFF"/>
                  </a:solidFill>
                </a:uFill>
                <a:latin typeface="+mj-lt"/>
                <a:cs typeface="Times New Roman" pitchFamily="18" charset="0"/>
              </a:rPr>
              <a:t> </a:t>
            </a:r>
            <a:r>
              <a:rPr lang="en-US" spc="-1" dirty="0" err="1" smtClean="0">
                <a:solidFill>
                  <a:srgbClr val="000000"/>
                </a:solidFill>
                <a:uFill>
                  <a:solidFill>
                    <a:srgbClr val="FFFFFF"/>
                  </a:solidFill>
                </a:uFill>
                <a:latin typeface="+mj-lt"/>
                <a:cs typeface="Times New Roman" pitchFamily="18" charset="0"/>
              </a:rPr>
              <a:t>khám</a:t>
            </a:r>
            <a:r>
              <a:rPr lang="en-US" spc="-1" dirty="0" smtClean="0">
                <a:solidFill>
                  <a:srgbClr val="000000"/>
                </a:solidFill>
                <a:uFill>
                  <a:solidFill>
                    <a:srgbClr val="FFFFFF"/>
                  </a:solidFill>
                </a:uFill>
                <a:latin typeface="+mj-lt"/>
                <a:cs typeface="Times New Roman" pitchFamily="18" charset="0"/>
              </a:rPr>
              <a:t>.</a:t>
            </a:r>
            <a:endParaRPr lang="en-US" spc="-1" dirty="0">
              <a:solidFill>
                <a:srgbClr val="000000"/>
              </a:solidFill>
              <a:uFill>
                <a:solidFill>
                  <a:srgbClr val="FFFFFF"/>
                </a:solidFill>
              </a:uFill>
              <a:latin typeface="+mj-lt"/>
              <a:cs typeface="Times New Roman" pitchFamily="18" charset="0"/>
            </a:endParaRPr>
          </a:p>
          <a:p>
            <a:pPr marL="461696" indent="-461696">
              <a:lnSpc>
                <a:spcPct val="90000"/>
              </a:lnSpc>
              <a:spcBef>
                <a:spcPts val="1195"/>
              </a:spcBef>
              <a:buClr>
                <a:schemeClr val="accent1"/>
              </a:buClr>
              <a:buSzPct val="70000"/>
              <a:buFont typeface="Wingdings" pitchFamily="2" charset="2"/>
              <a:buChar char="n"/>
              <a:defRPr/>
            </a:pPr>
            <a:r>
              <a:rPr lang="en-US" sz="2800" dirty="0" err="1"/>
              <a:t>Yêu</a:t>
            </a:r>
            <a:r>
              <a:rPr lang="en-US" sz="2800" dirty="0"/>
              <a:t> </a:t>
            </a:r>
            <a:r>
              <a:rPr lang="en-US" sz="2800" dirty="0" err="1"/>
              <a:t>cầu</a:t>
            </a:r>
            <a:r>
              <a:rPr lang="en-US" sz="2800" dirty="0"/>
              <a:t> </a:t>
            </a:r>
            <a:r>
              <a:rPr lang="en-US" sz="2800" dirty="0" err="1"/>
              <a:t>hệ</a:t>
            </a:r>
            <a:r>
              <a:rPr lang="en-US" sz="2800" dirty="0"/>
              <a:t> </a:t>
            </a:r>
            <a:r>
              <a:rPr lang="en-US" sz="2800" dirty="0" err="1"/>
              <a:t>thống</a:t>
            </a:r>
            <a:endParaRPr lang="en-US" sz="2800" dirty="0"/>
          </a:p>
          <a:p>
            <a:pPr marL="914294" indent="-507941">
              <a:spcBef>
                <a:spcPts val="1793"/>
              </a:spcBef>
              <a:buClr>
                <a:srgbClr val="000000"/>
              </a:buClr>
              <a:buSzPct val="45000"/>
              <a:defRPr/>
            </a:pPr>
            <a:r>
              <a:rPr lang="en-US" spc="-1" dirty="0">
                <a:solidFill>
                  <a:srgbClr val="000000"/>
                </a:solidFill>
                <a:uFill>
                  <a:solidFill>
                    <a:srgbClr val="FFFFFF"/>
                  </a:solidFill>
                </a:uFill>
                <a:latin typeface="+mj-lt"/>
                <a:cs typeface="Times New Roman" pitchFamily="18" charset="0"/>
              </a:rPr>
              <a:t>1.1 </a:t>
            </a:r>
            <a:r>
              <a:rPr lang="en-US" spc="-1" dirty="0" err="1">
                <a:solidFill>
                  <a:srgbClr val="000000"/>
                </a:solidFill>
                <a:uFill>
                  <a:solidFill>
                    <a:srgbClr val="FFFFFF"/>
                  </a:solidFill>
                </a:uFill>
                <a:latin typeface="+mj-lt"/>
                <a:cs typeface="Times New Roman" pitchFamily="18" charset="0"/>
              </a:rPr>
              <a:t>Vào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ngày</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làm</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việc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cuối</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tháng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một</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bản</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báo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cáo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về</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thuốc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được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kê</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giá</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thuốc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thông</a:t>
            </a:r>
            <a:r>
              <a:rPr lang="en-US" spc="-1" dirty="0">
                <a:solidFill>
                  <a:srgbClr val="000000"/>
                </a:solidFill>
                <a:uFill>
                  <a:solidFill>
                    <a:srgbClr val="FFFFFF"/>
                  </a:solidFill>
                </a:uFill>
                <a:latin typeface="+mj-lt"/>
                <a:cs typeface="Times New Roman" pitchFamily="18" charset="0"/>
              </a:rPr>
              <a:t> tin </a:t>
            </a:r>
            <a:r>
              <a:rPr lang="en-US" spc="-1" dirty="0" err="1">
                <a:solidFill>
                  <a:srgbClr val="000000"/>
                </a:solidFill>
                <a:uFill>
                  <a:solidFill>
                    <a:srgbClr val="FFFFFF"/>
                  </a:solidFill>
                </a:uFill>
                <a:latin typeface="+mj-lt"/>
                <a:cs typeface="Times New Roman" pitchFamily="18" charset="0"/>
              </a:rPr>
              <a:t>phòng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khám</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sẽ</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được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tạo</a:t>
            </a:r>
            <a:r>
              <a:rPr lang="en-US" spc="-1" dirty="0">
                <a:solidFill>
                  <a:srgbClr val="000000"/>
                </a:solidFill>
                <a:uFill>
                  <a:solidFill>
                    <a:srgbClr val="FFFFFF"/>
                  </a:solidFill>
                </a:uFill>
                <a:latin typeface="+mj-lt"/>
                <a:cs typeface="Times New Roman" pitchFamily="18" charset="0"/>
              </a:rPr>
              <a:t>.</a:t>
            </a:r>
          </a:p>
          <a:p>
            <a:pPr marL="914294" indent="-507941">
              <a:spcBef>
                <a:spcPts val="1133"/>
              </a:spcBef>
              <a:buClr>
                <a:srgbClr val="000000"/>
              </a:buClr>
              <a:buSzPct val="45000"/>
              <a:defRPr/>
            </a:pPr>
            <a:r>
              <a:rPr lang="en-US" spc="-1" dirty="0">
                <a:solidFill>
                  <a:srgbClr val="000000"/>
                </a:solidFill>
                <a:uFill>
                  <a:solidFill>
                    <a:srgbClr val="FFFFFF"/>
                  </a:solidFill>
                </a:uFill>
                <a:latin typeface="+mj-lt"/>
                <a:cs typeface="Times New Roman" pitchFamily="18" charset="0"/>
              </a:rPr>
              <a:t>1.2 </a:t>
            </a:r>
            <a:r>
              <a:rPr lang="en-US" spc="-1" dirty="0" err="1">
                <a:solidFill>
                  <a:srgbClr val="000000"/>
                </a:solidFill>
                <a:uFill>
                  <a:solidFill>
                    <a:srgbClr val="FFFFFF"/>
                  </a:solidFill>
                </a:uFill>
                <a:latin typeface="+mj-lt"/>
                <a:cs typeface="Times New Roman" pitchFamily="18" charset="0"/>
              </a:rPr>
              <a:t>Sau</a:t>
            </a:r>
            <a:r>
              <a:rPr lang="en-US" spc="-1" dirty="0">
                <a:solidFill>
                  <a:srgbClr val="000000"/>
                </a:solidFill>
                <a:uFill>
                  <a:solidFill>
                    <a:srgbClr val="FFFFFF"/>
                  </a:solidFill>
                </a:uFill>
                <a:latin typeface="+mj-lt"/>
                <a:cs typeface="Times New Roman" pitchFamily="18" charset="0"/>
              </a:rPr>
              <a:t> 17h30 </a:t>
            </a:r>
            <a:r>
              <a:rPr lang="en-US" spc="-1" dirty="0" err="1">
                <a:solidFill>
                  <a:srgbClr val="000000"/>
                </a:solidFill>
                <a:uFill>
                  <a:solidFill>
                    <a:srgbClr val="FFFFFF"/>
                  </a:solidFill>
                </a:uFill>
                <a:latin typeface="+mj-lt"/>
                <a:cs typeface="Times New Roman" pitchFamily="18" charset="0"/>
              </a:rPr>
              <a:t>vào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ngày</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làm</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việc</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cuối</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tháng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hệ</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thống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sẽ</a:t>
            </a:r>
            <a:r>
              <a:rPr lang="en-US" spc="-1" dirty="0">
                <a:solidFill>
                  <a:srgbClr val="000000"/>
                </a:solidFill>
                <a:uFill>
                  <a:solidFill>
                    <a:srgbClr val="FFFFFF"/>
                  </a:solidFill>
                </a:uFill>
                <a:latin typeface="+mj-lt"/>
                <a:cs typeface="Times New Roman" pitchFamily="18" charset="0"/>
              </a:rPr>
              <a:t> in </a:t>
            </a:r>
            <a:r>
              <a:rPr lang="en-US" spc="-1" dirty="0" err="1">
                <a:solidFill>
                  <a:srgbClr val="000000"/>
                </a:solidFill>
                <a:uFill>
                  <a:solidFill>
                    <a:srgbClr val="FFFFFF"/>
                  </a:solidFill>
                </a:uFill>
                <a:latin typeface="+mj-lt"/>
                <a:cs typeface="Times New Roman" pitchFamily="18" charset="0"/>
              </a:rPr>
              <a:t>tự</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động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báo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cáo</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tổng</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hợp</a:t>
            </a:r>
            <a:r>
              <a:rPr lang="en-US" spc="-1" dirty="0">
                <a:solidFill>
                  <a:srgbClr val="000000"/>
                </a:solidFill>
                <a:uFill>
                  <a:solidFill>
                    <a:srgbClr val="FFFFFF"/>
                  </a:solidFill>
                </a:uFill>
                <a:latin typeface="+mj-lt"/>
                <a:cs typeface="Times New Roman" pitchFamily="18" charset="0"/>
              </a:rPr>
              <a:t> </a:t>
            </a:r>
            <a:r>
              <a:rPr lang="en-US" spc="-1" dirty="0" err="1">
                <a:solidFill>
                  <a:srgbClr val="000000"/>
                </a:solidFill>
                <a:uFill>
                  <a:solidFill>
                    <a:srgbClr val="FFFFFF"/>
                  </a:solidFill>
                </a:uFill>
                <a:latin typeface="+mj-lt"/>
                <a:cs typeface="Times New Roman" pitchFamily="18" charset="0"/>
              </a:rPr>
              <a:t>về</a:t>
            </a:r>
            <a:r>
              <a:rPr lang="en-US" spc="-1" dirty="0">
                <a:solidFill>
                  <a:srgbClr val="000000"/>
                </a:solidFill>
                <a:uFill>
                  <a:solidFill>
                    <a:srgbClr val="FFFFFF"/>
                  </a:solidFill>
                </a:uFill>
                <a:latin typeface="+mj-lt"/>
                <a:cs typeface="Times New Roman" pitchFamily="18" charset="0"/>
              </a:rPr>
              <a:t> </a:t>
            </a:r>
            <a:r>
              <a:rPr lang="en-US" spc="-1" dirty="0" err="1" smtClean="0">
                <a:solidFill>
                  <a:srgbClr val="000000"/>
                </a:solidFill>
                <a:uFill>
                  <a:solidFill>
                    <a:srgbClr val="FFFFFF"/>
                  </a:solidFill>
                </a:uFill>
                <a:latin typeface="+mj-lt"/>
                <a:cs typeface="Times New Roman" pitchFamily="18" charset="0"/>
              </a:rPr>
              <a:t>thuốc</a:t>
            </a:r>
            <a:r>
              <a:rPr lang="en-US" spc="-1" dirty="0">
                <a:solidFill>
                  <a:srgbClr val="000000"/>
                </a:solidFill>
                <a:uFill>
                  <a:solidFill>
                    <a:srgbClr val="FFFFFF"/>
                  </a:solidFill>
                </a:uFill>
                <a:latin typeface="+mj-lt"/>
                <a:cs typeface="Times New Roman" pitchFamily="18" charset="0"/>
              </a:rPr>
              <a:t>.</a:t>
            </a:r>
          </a:p>
          <a:p>
            <a:pPr marL="914294" indent="-507941">
              <a:spcBef>
                <a:spcPts val="1133"/>
              </a:spcBef>
              <a:buClr>
                <a:srgbClr val="000000"/>
              </a:buClr>
              <a:buSzPct val="45000"/>
              <a:defRPr/>
            </a:pPr>
            <a:endParaRPr lang="en-US" spc="-1" dirty="0">
              <a:solidFill>
                <a:srgbClr val="000000"/>
              </a:solidFill>
              <a:uFill>
                <a:solidFill>
                  <a:srgbClr val="FFFFFF"/>
                </a:solidFill>
              </a:uFill>
              <a:latin typeface="+mj-lt"/>
              <a:cs typeface="Times New Roman" pitchFamily="18" charset="0"/>
            </a:endParaRPr>
          </a:p>
          <a:p>
            <a:pPr marL="431950" indent="-323602">
              <a:spcBef>
                <a:spcPts val="1417"/>
              </a:spcBef>
              <a:buClr>
                <a:srgbClr val="000000"/>
              </a:buClr>
              <a:buSzPct val="45000"/>
              <a:buFont typeface="Wingdings" charset="2"/>
              <a:buChar char=""/>
              <a:defRPr/>
            </a:pPr>
            <a:endParaRPr lang="en-US" sz="3000" spc="-1" dirty="0">
              <a:solidFill>
                <a:srgbClr val="000000"/>
              </a:solidFill>
              <a:uFill>
                <a:solidFill>
                  <a:srgbClr val="FFFFFF"/>
                </a:solidFill>
              </a:uFill>
              <a:latin typeface="+mj-lt"/>
              <a:cs typeface="Times New Roman" pitchFamily="18" charset="0"/>
            </a:endParaRPr>
          </a:p>
          <a:p>
            <a:pPr marL="108348">
              <a:spcBef>
                <a:spcPts val="1417"/>
              </a:spcBef>
              <a:buClr>
                <a:srgbClr val="000000"/>
              </a:buClr>
              <a:buSzPct val="45000"/>
              <a:defRPr/>
            </a:pPr>
            <a:endParaRPr lang="en-US" sz="3000" spc="-1" dirty="0">
              <a:solidFill>
                <a:srgbClr val="000000"/>
              </a:solidFill>
              <a:uFill>
                <a:solidFill>
                  <a:srgbClr val="FFFFFF"/>
                </a:solidFill>
              </a:uFill>
              <a:latin typeface="+mj-lt"/>
              <a:cs typeface="Times New Roman" pitchFamily="18" charset="0"/>
            </a:endParaRPr>
          </a:p>
          <a:p>
            <a:pPr>
              <a:spcBef>
                <a:spcPts val="1133"/>
              </a:spcBef>
              <a:defRPr/>
            </a:pPr>
            <a:endParaRPr lang="en-US" sz="3000" spc="-1" dirty="0">
              <a:solidFill>
                <a:srgbClr val="000000"/>
              </a:solidFill>
              <a:uFill>
                <a:solidFill>
                  <a:srgbClr val="FFFFFF"/>
                </a:solidFill>
              </a:uFill>
              <a:latin typeface="+mj-lt"/>
              <a:cs typeface="Times New Roman" pitchFamily="18" charset="0"/>
            </a:endParaRPr>
          </a:p>
        </p:txBody>
      </p:sp>
      <p:sp>
        <p:nvSpPr>
          <p:cNvPr id="97"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D82A7762-FAD4-4176-80B6-926D00AEAD71}" type="slidenum">
              <a:rPr lang="en-US" sz="1100" spc="-1">
                <a:solidFill>
                  <a:srgbClr val="8B8B8B"/>
                </a:solidFill>
                <a:uFill>
                  <a:solidFill>
                    <a:srgbClr val="FFFFFF"/>
                  </a:solidFill>
                </a:uFill>
                <a:latin typeface="Calibri"/>
              </a:rPr>
              <a:pPr algn="r">
                <a:defRPr/>
              </a:pPr>
              <a:t>7</a:t>
            </a:fld>
            <a:endParaRPr lang="en-US" sz="1100" spc="-1">
              <a:solidFill>
                <a:srgbClr val="000000"/>
              </a:solidFill>
              <a:uFill>
                <a:solidFill>
                  <a:srgbClr val="FFFFFF"/>
                </a:solidFill>
              </a:uFill>
            </a:endParaRPr>
          </a:p>
        </p:txBody>
      </p:sp>
      <p:sp>
        <p:nvSpPr>
          <p:cNvPr id="4" name="Title 3"/>
          <p:cNvSpPr>
            <a:spLocks noGrp="1"/>
          </p:cNvSpPr>
          <p:nvPr>
            <p:ph type="title"/>
          </p:nvPr>
        </p:nvSpPr>
        <p:spPr>
          <a:xfrm>
            <a:off x="455295" y="139700"/>
            <a:ext cx="8195310" cy="1138767"/>
          </a:xfrm>
        </p:spPr>
        <p:txBody>
          <a:bodyPr/>
          <a:lstStyle/>
          <a:p>
            <a:r>
              <a:rPr lang="en-US" sz="4000" spc="-1" dirty="0" err="1">
                <a:uFill>
                  <a:solidFill>
                    <a:srgbClr val="FFFFFF"/>
                  </a:solidFill>
                </a:uFill>
              </a:rPr>
              <a:t>Ví</a:t>
            </a:r>
            <a:r>
              <a:rPr lang="en-US" sz="4000" spc="-1" dirty="0">
                <a:uFill>
                  <a:solidFill>
                    <a:srgbClr val="FFFFFF"/>
                  </a:solidFill>
                </a:uFill>
              </a:rPr>
              <a:t> </a:t>
            </a:r>
            <a:r>
              <a:rPr lang="en-US" sz="4000" spc="-1" dirty="0" err="1">
                <a:uFill>
                  <a:solidFill>
                    <a:srgbClr val="FFFFFF"/>
                  </a:solidFill>
                </a:uFill>
              </a:rPr>
              <a:t>dụ</a:t>
            </a:r>
            <a:r>
              <a:rPr lang="en-US" sz="4000" spc="-1" dirty="0">
                <a:uFill>
                  <a:solidFill>
                    <a:srgbClr val="FFFFFF"/>
                  </a:solidFill>
                </a:uFill>
              </a:rPr>
              <a:t> </a:t>
            </a:r>
            <a:r>
              <a:rPr lang="en-US" sz="4000" spc="-1" dirty="0" err="1">
                <a:uFill>
                  <a:solidFill>
                    <a:srgbClr val="FFFFFF"/>
                  </a:solidFill>
                </a:uFill>
              </a:rPr>
              <a:t>về</a:t>
            </a:r>
            <a:r>
              <a:rPr lang="en-US" sz="4000" spc="-1" dirty="0">
                <a:uFill>
                  <a:solidFill>
                    <a:srgbClr val="FFFFFF"/>
                  </a:solidFill>
                </a:uFill>
              </a:rPr>
              <a:t> </a:t>
            </a:r>
            <a:r>
              <a:rPr lang="en-US" sz="4000" spc="-1" dirty="0" err="1">
                <a:uFill>
                  <a:solidFill>
                    <a:srgbClr val="FFFFFF"/>
                  </a:solidFill>
                </a:uFill>
              </a:rPr>
              <a:t>yêu</a:t>
            </a:r>
            <a:r>
              <a:rPr lang="en-US" sz="4000" spc="-1" dirty="0">
                <a:uFill>
                  <a:solidFill>
                    <a:srgbClr val="FFFFFF"/>
                  </a:solidFill>
                </a:uFill>
              </a:rPr>
              <a:t> </a:t>
            </a:r>
            <a:r>
              <a:rPr lang="en-US" sz="4000" spc="-1" dirty="0" err="1">
                <a:uFill>
                  <a:solidFill>
                    <a:srgbClr val="FFFFFF"/>
                  </a:solidFill>
                </a:uFill>
              </a:rPr>
              <a:t>cầu</a:t>
            </a:r>
            <a:r>
              <a:rPr lang="en-US" sz="4000" spc="-1" dirty="0">
                <a:uFill>
                  <a:solidFill>
                    <a:srgbClr val="FFFFFF"/>
                  </a:solidFill>
                </a:uFill>
              </a:rPr>
              <a:t> </a:t>
            </a:r>
            <a:r>
              <a:rPr lang="en-US" sz="4000" spc="-1" dirty="0" err="1">
                <a:uFill>
                  <a:solidFill>
                    <a:srgbClr val="FFFFFF"/>
                  </a:solidFill>
                </a:uFill>
              </a:rPr>
              <a:t>người</a:t>
            </a:r>
            <a:r>
              <a:rPr lang="en-US" sz="4000" spc="-1" dirty="0">
                <a:uFill>
                  <a:solidFill>
                    <a:srgbClr val="FFFFFF"/>
                  </a:solidFill>
                </a:uFill>
              </a:rPr>
              <a:t> </a:t>
            </a:r>
            <a:r>
              <a:rPr lang="en-US" sz="4000" spc="-1" dirty="0" err="1">
                <a:uFill>
                  <a:solidFill>
                    <a:srgbClr val="FFFFFF"/>
                  </a:solidFill>
                </a:uFill>
              </a:rPr>
              <a:t>dùng</a:t>
            </a:r>
            <a:r>
              <a:rPr lang="en-US" sz="4000" spc="-1" dirty="0">
                <a:uFill>
                  <a:solidFill>
                    <a:srgbClr val="FFFFFF"/>
                  </a:solidFill>
                </a:uFill>
              </a:rPr>
              <a:t> </a:t>
            </a:r>
            <a:r>
              <a:rPr lang="en-US" sz="4000" spc="-1" dirty="0" err="1" smtClean="0">
                <a:uFill>
                  <a:solidFill>
                    <a:srgbClr val="FFFFFF"/>
                  </a:solidFill>
                </a:uFill>
              </a:rPr>
              <a:t>và</a:t>
            </a:r>
            <a:r>
              <a:rPr lang="en-US" sz="4000" spc="-1" dirty="0" smtClean="0">
                <a:uFill>
                  <a:solidFill>
                    <a:srgbClr val="FFFFFF"/>
                  </a:solidFill>
                </a:uFill>
              </a:rPr>
              <a:t/>
            </a:r>
            <a:br>
              <a:rPr lang="en-US" sz="4000" spc="-1" dirty="0" smtClean="0">
                <a:uFill>
                  <a:solidFill>
                    <a:srgbClr val="FFFFFF"/>
                  </a:solidFill>
                </a:uFill>
              </a:rPr>
            </a:br>
            <a:r>
              <a:rPr lang="en-US" sz="4000" spc="-1" dirty="0" err="1" smtClean="0">
                <a:uFill>
                  <a:solidFill>
                    <a:srgbClr val="FFFFFF"/>
                  </a:solidFill>
                </a:uFill>
              </a:rPr>
              <a:t>yêu</a:t>
            </a:r>
            <a:r>
              <a:rPr lang="en-US" sz="4000" spc="-1" dirty="0" smtClean="0">
                <a:uFill>
                  <a:solidFill>
                    <a:srgbClr val="FFFFFF"/>
                  </a:solidFill>
                </a:uFill>
              </a:rPr>
              <a:t> </a:t>
            </a:r>
            <a:r>
              <a:rPr lang="en-US" sz="4000" spc="-1" dirty="0" err="1">
                <a:uFill>
                  <a:solidFill>
                    <a:srgbClr val="FFFFFF"/>
                  </a:solidFill>
                </a:uFill>
              </a:rPr>
              <a:t>cầu</a:t>
            </a:r>
            <a:r>
              <a:rPr lang="en-US" sz="4000" spc="-1" dirty="0">
                <a:uFill>
                  <a:solidFill>
                    <a:srgbClr val="FFFFFF"/>
                  </a:solidFill>
                </a:uFill>
              </a:rPr>
              <a:t> </a:t>
            </a:r>
            <a:r>
              <a:rPr lang="en-US" sz="4000" spc="-1" dirty="0" err="1">
                <a:uFill>
                  <a:solidFill>
                    <a:srgbClr val="FFFFFF"/>
                  </a:solidFill>
                </a:uFill>
              </a:rPr>
              <a:t>hệ</a:t>
            </a:r>
            <a:r>
              <a:rPr lang="en-US" sz="4000" spc="-1" dirty="0">
                <a:uFill>
                  <a:solidFill>
                    <a:srgbClr val="FFFFFF"/>
                  </a:solidFill>
                </a:uFill>
              </a:rPr>
              <a:t> </a:t>
            </a:r>
            <a:r>
              <a:rPr lang="en-US" sz="4000" spc="-1" dirty="0" err="1" smtClean="0">
                <a:uFill>
                  <a:solidFill>
                    <a:srgbClr val="FFFFFF"/>
                  </a:solidFill>
                </a:uFill>
              </a:rPr>
              <a:t>thống</a:t>
            </a:r>
            <a:endParaRPr lang="en-US" sz="40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7</a:t>
            </a:fld>
            <a:endParaRPr lang="en-US"/>
          </a:p>
        </p:txBody>
      </p:sp>
    </p:spTree>
    <p:extLst>
      <p:ext uri="{BB962C8B-B14F-4D97-AF65-F5344CB8AC3E}">
        <p14:creationId xmlns:p14="http://schemas.microsoft.com/office/powerpoint/2010/main" val="410330356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2"/>
          <p:cNvSpPr/>
          <p:nvPr/>
        </p:nvSpPr>
        <p:spPr>
          <a:xfrm>
            <a:off x="455295" y="1548342"/>
            <a:ext cx="8195310" cy="4839758"/>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fontScale="77500" lnSpcReduction="20000"/>
          </a:bodyPr>
          <a:lstStyle/>
          <a:p>
            <a:pPr marL="326160" indent="-325440" eaLnBrk="1" hangingPunct="1">
              <a:lnSpc>
                <a:spcPct val="110000"/>
              </a:lnSpc>
              <a:spcBef>
                <a:spcPts val="1200"/>
              </a:spcBef>
              <a:buClr>
                <a:srgbClr val="000000"/>
              </a:buClr>
              <a:buSzPct val="90000"/>
              <a:buFont typeface="Arial"/>
              <a:buChar char="•"/>
              <a:defRPr/>
            </a:pPr>
            <a:r>
              <a:rPr lang="en-US" sz="3500" spc="-1" dirty="0" err="1">
                <a:solidFill>
                  <a:srgbClr val="000000"/>
                </a:solidFill>
                <a:uFill>
                  <a:solidFill>
                    <a:srgbClr val="FFFFFF"/>
                  </a:solidFill>
                </a:uFill>
              </a:rPr>
              <a:t>Yêu</a:t>
            </a:r>
            <a:r>
              <a:rPr lang="en-US" sz="3500" spc="-1" dirty="0">
                <a:solidFill>
                  <a:srgbClr val="000000"/>
                </a:solidFill>
                <a:uFill>
                  <a:solidFill>
                    <a:srgbClr val="FFFFFF"/>
                  </a:solidFill>
                </a:uFill>
              </a:rPr>
              <a:t> </a:t>
            </a:r>
            <a:r>
              <a:rPr lang="en-US" sz="3500" spc="-1" dirty="0" err="1">
                <a:solidFill>
                  <a:srgbClr val="000000"/>
                </a:solidFill>
                <a:uFill>
                  <a:solidFill>
                    <a:srgbClr val="FFFFFF"/>
                  </a:solidFill>
                </a:uFill>
              </a:rPr>
              <a:t>cầu</a:t>
            </a:r>
            <a:r>
              <a:rPr lang="en-US" sz="3500" spc="-1" dirty="0">
                <a:solidFill>
                  <a:srgbClr val="000000"/>
                </a:solidFill>
                <a:uFill>
                  <a:solidFill>
                    <a:srgbClr val="FFFFFF"/>
                  </a:solidFill>
                </a:uFill>
              </a:rPr>
              <a:t> </a:t>
            </a:r>
            <a:r>
              <a:rPr lang="en-US" sz="3500" spc="-1" dirty="0" err="1">
                <a:solidFill>
                  <a:srgbClr val="000000"/>
                </a:solidFill>
                <a:uFill>
                  <a:solidFill>
                    <a:srgbClr val="FFFFFF"/>
                  </a:solidFill>
                </a:uFill>
              </a:rPr>
              <a:t>chức</a:t>
            </a:r>
            <a:r>
              <a:rPr lang="en-US" sz="3500" spc="-1" dirty="0">
                <a:solidFill>
                  <a:srgbClr val="000000"/>
                </a:solidFill>
                <a:uFill>
                  <a:solidFill>
                    <a:srgbClr val="FFFFFF"/>
                  </a:solidFill>
                </a:uFill>
              </a:rPr>
              <a:t> </a:t>
            </a:r>
            <a:r>
              <a:rPr lang="en-US" sz="3500" spc="-1" dirty="0" err="1">
                <a:solidFill>
                  <a:srgbClr val="000000"/>
                </a:solidFill>
                <a:uFill>
                  <a:solidFill>
                    <a:srgbClr val="FFFFFF"/>
                  </a:solidFill>
                </a:uFill>
              </a:rPr>
              <a:t>năng</a:t>
            </a:r>
            <a:endParaRPr lang="en-US" sz="3500" spc="-1" dirty="0">
              <a:solidFill>
                <a:srgbClr val="000000"/>
              </a:solidFill>
              <a:uFill>
                <a:solidFill>
                  <a:srgbClr val="FFFFFF"/>
                </a:solidFill>
              </a:u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Các</a:t>
            </a:r>
            <a:r>
              <a:rPr lang="en-US" sz="2700" dirty="0">
                <a:solidFill>
                  <a:srgbClr val="0070C0"/>
                </a:solidFill>
              </a:rPr>
              <a:t> </a:t>
            </a:r>
            <a:r>
              <a:rPr lang="en-US" sz="2700" dirty="0" err="1">
                <a:solidFill>
                  <a:srgbClr val="0070C0"/>
                </a:solidFill>
              </a:rPr>
              <a:t>phát</a:t>
            </a:r>
            <a:r>
              <a:rPr lang="en-US" sz="2700" dirty="0">
                <a:solidFill>
                  <a:srgbClr val="0070C0"/>
                </a:solidFill>
              </a:rPr>
              <a:t> </a:t>
            </a:r>
            <a:r>
              <a:rPr lang="en-US" sz="2700" dirty="0" err="1">
                <a:solidFill>
                  <a:srgbClr val="0070C0"/>
                </a:solidFill>
              </a:rPr>
              <a:t>biểu</a:t>
            </a:r>
            <a:r>
              <a:rPr lang="en-US" sz="2700" dirty="0">
                <a:solidFill>
                  <a:srgbClr val="0070C0"/>
                </a:solidFill>
              </a:rPr>
              <a:t> </a:t>
            </a:r>
            <a:r>
              <a:rPr lang="en-US" sz="2700" dirty="0" err="1">
                <a:solidFill>
                  <a:srgbClr val="0070C0"/>
                </a:solidFill>
              </a:rPr>
              <a:t>về</a:t>
            </a:r>
            <a:r>
              <a:rPr lang="en-US" sz="2700" dirty="0">
                <a:solidFill>
                  <a:srgbClr val="0070C0"/>
                </a:solidFill>
              </a:rPr>
              <a:t> </a:t>
            </a:r>
            <a:r>
              <a:rPr lang="en-US" sz="2700" dirty="0" err="1">
                <a:solidFill>
                  <a:srgbClr val="0070C0"/>
                </a:solidFill>
              </a:rPr>
              <a:t>dịch</a:t>
            </a:r>
            <a:r>
              <a:rPr lang="en-US" sz="2700" dirty="0">
                <a:solidFill>
                  <a:srgbClr val="0070C0"/>
                </a:solidFill>
              </a:rPr>
              <a:t> </a:t>
            </a:r>
            <a:r>
              <a:rPr lang="en-US" sz="2700" dirty="0" err="1">
                <a:solidFill>
                  <a:srgbClr val="0070C0"/>
                </a:solidFill>
              </a:rPr>
              <a:t>vụ</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cung</a:t>
            </a:r>
            <a:r>
              <a:rPr lang="en-US" sz="2700" dirty="0">
                <a:solidFill>
                  <a:srgbClr val="0070C0"/>
                </a:solidFill>
              </a:rPr>
              <a:t> </a:t>
            </a:r>
            <a:r>
              <a:rPr lang="en-US" sz="2700" dirty="0" err="1">
                <a:solidFill>
                  <a:srgbClr val="0070C0"/>
                </a:solidFill>
              </a:rPr>
              <a:t>cấp</a:t>
            </a:r>
            <a:r>
              <a:rPr lang="en-US" sz="2700" dirty="0">
                <a:solidFill>
                  <a:srgbClr val="0070C0"/>
                </a:solidFill>
              </a:rPr>
              <a:t>, </a:t>
            </a:r>
            <a:r>
              <a:rPr lang="en-US" sz="2700" dirty="0" err="1">
                <a:solidFill>
                  <a:srgbClr val="0070C0"/>
                </a:solidFill>
              </a:rPr>
              <a:t>cách</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phản</a:t>
            </a:r>
            <a:r>
              <a:rPr lang="en-US" sz="2700" dirty="0">
                <a:solidFill>
                  <a:srgbClr val="0070C0"/>
                </a:solidFill>
              </a:rPr>
              <a:t> </a:t>
            </a:r>
            <a:r>
              <a:rPr lang="en-US" sz="2700" dirty="0" err="1">
                <a:solidFill>
                  <a:srgbClr val="0070C0"/>
                </a:solidFill>
              </a:rPr>
              <a:t>ứng</a:t>
            </a:r>
            <a:r>
              <a:rPr lang="en-US" sz="2700" dirty="0">
                <a:solidFill>
                  <a:srgbClr val="0070C0"/>
                </a:solidFill>
              </a:rPr>
              <a:t> </a:t>
            </a:r>
            <a:r>
              <a:rPr lang="en-US" sz="2700" dirty="0" err="1">
                <a:solidFill>
                  <a:srgbClr val="0070C0"/>
                </a:solidFill>
              </a:rPr>
              <a:t>với</a:t>
            </a:r>
            <a:r>
              <a:rPr lang="en-US" sz="2700" dirty="0">
                <a:solidFill>
                  <a:srgbClr val="0070C0"/>
                </a:solidFill>
              </a:rPr>
              <a:t> </a:t>
            </a:r>
            <a:r>
              <a:rPr lang="en-US" sz="2700" dirty="0" err="1">
                <a:solidFill>
                  <a:srgbClr val="0070C0"/>
                </a:solidFill>
              </a:rPr>
              <a:t>môi</a:t>
            </a:r>
            <a:r>
              <a:rPr lang="en-US" sz="2700" dirty="0">
                <a:solidFill>
                  <a:srgbClr val="0070C0"/>
                </a:solidFill>
              </a:rPr>
              <a:t> </a:t>
            </a:r>
            <a:r>
              <a:rPr lang="en-US" sz="2700" dirty="0" err="1">
                <a:solidFill>
                  <a:srgbClr val="0070C0"/>
                </a:solidFill>
              </a:rPr>
              <a:t>trường</a:t>
            </a:r>
            <a:r>
              <a:rPr lang="en-US" sz="2700" dirty="0">
                <a:solidFill>
                  <a:srgbClr val="0070C0"/>
                </a:solidFill>
              </a:rPr>
              <a:t> </a:t>
            </a:r>
            <a:r>
              <a:rPr lang="en-US" sz="2700" dirty="0" err="1">
                <a:solidFill>
                  <a:srgbClr val="0070C0"/>
                </a:solidFill>
              </a:rPr>
              <a:t>và</a:t>
            </a:r>
            <a:r>
              <a:rPr lang="en-US" sz="2700" dirty="0">
                <a:solidFill>
                  <a:srgbClr val="0070C0"/>
                </a:solidFill>
              </a:rPr>
              <a:t> </a:t>
            </a:r>
            <a:r>
              <a:rPr lang="en-US" sz="2700" dirty="0" err="1">
                <a:solidFill>
                  <a:srgbClr val="0070C0"/>
                </a:solidFill>
              </a:rPr>
              <a:t>các</a:t>
            </a:r>
            <a:r>
              <a:rPr lang="en-US" sz="2700" dirty="0">
                <a:solidFill>
                  <a:srgbClr val="0070C0"/>
                </a:solidFill>
              </a:rPr>
              <a:t> </a:t>
            </a:r>
            <a:r>
              <a:rPr lang="en-US" sz="2700" dirty="0" err="1">
                <a:solidFill>
                  <a:srgbClr val="0070C0"/>
                </a:solidFill>
              </a:rPr>
              <a:t>hoạt</a:t>
            </a:r>
            <a:r>
              <a:rPr lang="en-US" sz="2700" dirty="0">
                <a:solidFill>
                  <a:srgbClr val="0070C0"/>
                </a:solidFill>
              </a:rPr>
              <a:t> </a:t>
            </a:r>
            <a:r>
              <a:rPr lang="en-US" sz="2700" dirty="0" err="1">
                <a:solidFill>
                  <a:srgbClr val="0070C0"/>
                </a:solidFill>
              </a:rPr>
              <a:t>động</a:t>
            </a:r>
            <a:r>
              <a:rPr lang="en-US" sz="2700" dirty="0">
                <a:solidFill>
                  <a:srgbClr val="0070C0"/>
                </a:solidFill>
              </a:rPr>
              <a:t> </a:t>
            </a:r>
            <a:r>
              <a:rPr lang="en-US" sz="2700" dirty="0" err="1">
                <a:solidFill>
                  <a:srgbClr val="0070C0"/>
                </a:solidFill>
              </a:rPr>
              <a:t>quan</a:t>
            </a:r>
            <a:r>
              <a:rPr lang="en-US" sz="2700" dirty="0">
                <a:solidFill>
                  <a:srgbClr val="0070C0"/>
                </a:solidFill>
              </a:rPr>
              <a:t> </a:t>
            </a:r>
            <a:r>
              <a:rPr lang="en-US" sz="2700" dirty="0" err="1">
                <a:solidFill>
                  <a:srgbClr val="0070C0"/>
                </a:solidFill>
              </a:rPr>
              <a:t>sát</a:t>
            </a:r>
            <a:r>
              <a:rPr lang="en-US" sz="2700" dirty="0">
                <a:solidFill>
                  <a:srgbClr val="0070C0"/>
                </a:solidFill>
              </a:rPr>
              <a:t> </a:t>
            </a:r>
            <a:r>
              <a:rPr lang="en-US" sz="2700" dirty="0" err="1">
                <a:solidFill>
                  <a:srgbClr val="0070C0"/>
                </a:solidFill>
              </a:rPr>
              <a:t>được</a:t>
            </a:r>
            <a:r>
              <a:rPr lang="en-US" sz="2700" dirty="0">
                <a:solidFill>
                  <a:srgbClr val="0070C0"/>
                </a:solidFill>
              </a:rPr>
              <a:t> </a:t>
            </a:r>
            <a:r>
              <a:rPr lang="en-US" sz="2700" dirty="0" err="1">
                <a:solidFill>
                  <a:srgbClr val="0070C0"/>
                </a:solidFill>
              </a:rPr>
              <a:t>của</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trong</a:t>
            </a:r>
            <a:r>
              <a:rPr lang="en-US" sz="2700" dirty="0">
                <a:solidFill>
                  <a:srgbClr val="0070C0"/>
                </a:solidFill>
              </a:rPr>
              <a:t> </a:t>
            </a:r>
            <a:r>
              <a:rPr lang="en-US" sz="2700" dirty="0" err="1">
                <a:solidFill>
                  <a:srgbClr val="0070C0"/>
                </a:solidFill>
              </a:rPr>
              <a:t>các</a:t>
            </a:r>
            <a:r>
              <a:rPr lang="en-US" sz="2700" dirty="0">
                <a:solidFill>
                  <a:srgbClr val="0070C0"/>
                </a:solidFill>
              </a:rPr>
              <a:t> </a:t>
            </a:r>
            <a:r>
              <a:rPr lang="en-US" sz="2700" dirty="0" err="1">
                <a:solidFill>
                  <a:srgbClr val="0070C0"/>
                </a:solidFill>
              </a:rPr>
              <a:t>tình</a:t>
            </a:r>
            <a:r>
              <a:rPr lang="en-US" sz="2700" dirty="0">
                <a:solidFill>
                  <a:srgbClr val="0070C0"/>
                </a:solidFill>
              </a:rPr>
              <a:t> </a:t>
            </a:r>
            <a:r>
              <a:rPr lang="en-US" sz="2700" dirty="0" err="1">
                <a:solidFill>
                  <a:srgbClr val="0070C0"/>
                </a:solidFill>
              </a:rPr>
              <a:t>huống</a:t>
            </a:r>
            <a:r>
              <a:rPr lang="en-US" sz="2700" dirty="0">
                <a:solidFill>
                  <a:srgbClr val="0070C0"/>
                </a:solidFill>
              </a:rPr>
              <a:t>.</a:t>
            </a: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Có</a:t>
            </a:r>
            <a:r>
              <a:rPr lang="en-US" sz="2700" dirty="0">
                <a:solidFill>
                  <a:srgbClr val="0070C0"/>
                </a:solidFill>
              </a:rPr>
              <a:t> </a:t>
            </a:r>
            <a:r>
              <a:rPr lang="en-US" sz="2700" dirty="0" err="1">
                <a:solidFill>
                  <a:srgbClr val="0070C0"/>
                </a:solidFill>
              </a:rPr>
              <a:t>thể</a:t>
            </a:r>
            <a:r>
              <a:rPr lang="en-US" sz="2700" dirty="0">
                <a:solidFill>
                  <a:srgbClr val="0070C0"/>
                </a:solidFill>
              </a:rPr>
              <a:t> </a:t>
            </a:r>
            <a:r>
              <a:rPr lang="en-US" sz="2700" dirty="0" err="1">
                <a:solidFill>
                  <a:srgbClr val="0070C0"/>
                </a:solidFill>
              </a:rPr>
              <a:t>bao</a:t>
            </a:r>
            <a:r>
              <a:rPr lang="en-US" sz="2700" dirty="0">
                <a:solidFill>
                  <a:srgbClr val="0070C0"/>
                </a:solidFill>
              </a:rPr>
              <a:t> </a:t>
            </a:r>
            <a:r>
              <a:rPr lang="en-US" sz="2700" dirty="0" err="1">
                <a:solidFill>
                  <a:srgbClr val="0070C0"/>
                </a:solidFill>
              </a:rPr>
              <a:t>gồm</a:t>
            </a:r>
            <a:r>
              <a:rPr lang="en-US" sz="2700" dirty="0">
                <a:solidFill>
                  <a:srgbClr val="0070C0"/>
                </a:solidFill>
              </a:rPr>
              <a:t> </a:t>
            </a:r>
            <a:r>
              <a:rPr lang="en-US" sz="2700" dirty="0" err="1">
                <a:solidFill>
                  <a:srgbClr val="0070C0"/>
                </a:solidFill>
              </a:rPr>
              <a:t>các</a:t>
            </a:r>
            <a:r>
              <a:rPr lang="en-US" sz="2700" dirty="0">
                <a:solidFill>
                  <a:srgbClr val="0070C0"/>
                </a:solidFill>
              </a:rPr>
              <a:t> </a:t>
            </a:r>
            <a:r>
              <a:rPr lang="en-US" sz="2700" dirty="0" err="1">
                <a:solidFill>
                  <a:srgbClr val="0070C0"/>
                </a:solidFill>
              </a:rPr>
              <a:t>phát</a:t>
            </a:r>
            <a:r>
              <a:rPr lang="en-US" sz="2700" dirty="0">
                <a:solidFill>
                  <a:srgbClr val="0070C0"/>
                </a:solidFill>
              </a:rPr>
              <a:t> </a:t>
            </a:r>
            <a:r>
              <a:rPr lang="en-US" sz="2700" dirty="0" err="1">
                <a:solidFill>
                  <a:srgbClr val="0070C0"/>
                </a:solidFill>
              </a:rPr>
              <a:t>biểu</a:t>
            </a:r>
            <a:r>
              <a:rPr lang="en-US" sz="2700" dirty="0">
                <a:solidFill>
                  <a:srgbClr val="0070C0"/>
                </a:solidFill>
              </a:rPr>
              <a:t> </a:t>
            </a:r>
            <a:r>
              <a:rPr lang="en-US" sz="2700" dirty="0" err="1">
                <a:solidFill>
                  <a:srgbClr val="0070C0"/>
                </a:solidFill>
              </a:rPr>
              <a:t>về</a:t>
            </a:r>
            <a:r>
              <a:rPr lang="en-US" sz="2700" dirty="0">
                <a:solidFill>
                  <a:srgbClr val="0070C0"/>
                </a:solidFill>
              </a:rPr>
              <a:t> </a:t>
            </a:r>
            <a:r>
              <a:rPr lang="en-US" sz="2700" dirty="0" err="1">
                <a:solidFill>
                  <a:srgbClr val="0070C0"/>
                </a:solidFill>
              </a:rPr>
              <a:t>những</a:t>
            </a:r>
            <a:r>
              <a:rPr lang="en-US" sz="2700" dirty="0">
                <a:solidFill>
                  <a:srgbClr val="0070C0"/>
                </a:solidFill>
              </a:rPr>
              <a:t> </a:t>
            </a:r>
            <a:r>
              <a:rPr lang="en-US" sz="2700" dirty="0" err="1">
                <a:solidFill>
                  <a:srgbClr val="0070C0"/>
                </a:solidFill>
              </a:rPr>
              <a:t>gì</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sẽ</a:t>
            </a:r>
            <a:r>
              <a:rPr lang="en-US" sz="2700" dirty="0">
                <a:solidFill>
                  <a:srgbClr val="0070C0"/>
                </a:solidFill>
              </a:rPr>
              <a:t> </a:t>
            </a:r>
            <a:r>
              <a:rPr lang="en-US" sz="2700" dirty="0" err="1">
                <a:solidFill>
                  <a:srgbClr val="0070C0"/>
                </a:solidFill>
              </a:rPr>
              <a:t>không</a:t>
            </a:r>
            <a:r>
              <a:rPr lang="en-US" sz="2700" dirty="0">
                <a:solidFill>
                  <a:srgbClr val="0070C0"/>
                </a:solidFill>
              </a:rPr>
              <a:t> </a:t>
            </a:r>
            <a:r>
              <a:rPr lang="en-US" sz="2700" dirty="0" err="1">
                <a:solidFill>
                  <a:srgbClr val="0070C0"/>
                </a:solidFill>
              </a:rPr>
              <a:t>thực</a:t>
            </a:r>
            <a:r>
              <a:rPr lang="en-US" sz="2700" dirty="0">
                <a:solidFill>
                  <a:srgbClr val="0070C0"/>
                </a:solidFill>
              </a:rPr>
              <a:t> </a:t>
            </a:r>
            <a:r>
              <a:rPr lang="en-US" sz="2700" dirty="0" err="1">
                <a:solidFill>
                  <a:srgbClr val="0070C0"/>
                </a:solidFill>
              </a:rPr>
              <a:t>hiện</a:t>
            </a:r>
            <a:r>
              <a:rPr lang="en-US" sz="2700" dirty="0">
                <a:solidFill>
                  <a:srgbClr val="0070C0"/>
                </a:solidFill>
              </a:rPr>
              <a:t>.</a:t>
            </a:r>
          </a:p>
          <a:p>
            <a:pPr marL="326160" indent="-325440" eaLnBrk="1" hangingPunct="1">
              <a:lnSpc>
                <a:spcPct val="110000"/>
              </a:lnSpc>
              <a:spcBef>
                <a:spcPts val="1200"/>
              </a:spcBef>
              <a:buClr>
                <a:srgbClr val="000000"/>
              </a:buClr>
              <a:buSzPct val="90000"/>
              <a:buFont typeface="Arial"/>
              <a:buChar char="•"/>
              <a:defRPr/>
            </a:pPr>
            <a:r>
              <a:rPr lang="en-US" sz="3500" spc="-1" dirty="0" err="1">
                <a:solidFill>
                  <a:srgbClr val="000000"/>
                </a:solidFill>
                <a:uFill>
                  <a:solidFill>
                    <a:srgbClr val="FFFFFF"/>
                  </a:solidFill>
                </a:uFill>
              </a:rPr>
              <a:t>Yêu</a:t>
            </a:r>
            <a:r>
              <a:rPr lang="en-US" sz="3500" spc="-1" dirty="0">
                <a:solidFill>
                  <a:srgbClr val="000000"/>
                </a:solidFill>
                <a:uFill>
                  <a:solidFill>
                    <a:srgbClr val="FFFFFF"/>
                  </a:solidFill>
                </a:uFill>
              </a:rPr>
              <a:t> </a:t>
            </a:r>
            <a:r>
              <a:rPr lang="en-US" sz="3500" spc="-1" dirty="0" err="1">
                <a:solidFill>
                  <a:srgbClr val="000000"/>
                </a:solidFill>
                <a:uFill>
                  <a:solidFill>
                    <a:srgbClr val="FFFFFF"/>
                  </a:solidFill>
                </a:uFill>
              </a:rPr>
              <a:t>cầu</a:t>
            </a:r>
            <a:r>
              <a:rPr lang="en-US" sz="3500" spc="-1" dirty="0">
                <a:solidFill>
                  <a:srgbClr val="000000"/>
                </a:solidFill>
                <a:uFill>
                  <a:solidFill>
                    <a:srgbClr val="FFFFFF"/>
                  </a:solidFill>
                </a:uFill>
              </a:rPr>
              <a:t> phi </a:t>
            </a:r>
            <a:r>
              <a:rPr lang="en-US" sz="3500" spc="-1" dirty="0" err="1">
                <a:solidFill>
                  <a:srgbClr val="000000"/>
                </a:solidFill>
                <a:uFill>
                  <a:solidFill>
                    <a:srgbClr val="FFFFFF"/>
                  </a:solidFill>
                </a:uFill>
              </a:rPr>
              <a:t>chức</a:t>
            </a:r>
            <a:r>
              <a:rPr lang="en-US" sz="3500" spc="-1" dirty="0">
                <a:solidFill>
                  <a:srgbClr val="000000"/>
                </a:solidFill>
                <a:uFill>
                  <a:solidFill>
                    <a:srgbClr val="FFFFFF"/>
                  </a:solidFill>
                </a:uFill>
              </a:rPr>
              <a:t> </a:t>
            </a:r>
            <a:r>
              <a:rPr lang="en-US" sz="3500" spc="-1" dirty="0" err="1">
                <a:solidFill>
                  <a:srgbClr val="000000"/>
                </a:solidFill>
                <a:uFill>
                  <a:solidFill>
                    <a:srgbClr val="FFFFFF"/>
                  </a:solidFill>
                </a:uFill>
              </a:rPr>
              <a:t>năng</a:t>
            </a:r>
            <a:endParaRPr lang="en-US" sz="3500" spc="-1" dirty="0">
              <a:solidFill>
                <a:srgbClr val="000000"/>
              </a:solidFill>
              <a:uFill>
                <a:solidFill>
                  <a:srgbClr val="FFFFFF"/>
                </a:solidFill>
              </a:uFill>
            </a:endParaRP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Ràng</a:t>
            </a:r>
            <a:r>
              <a:rPr lang="en-US" sz="2700" dirty="0">
                <a:solidFill>
                  <a:srgbClr val="0070C0"/>
                </a:solidFill>
              </a:rPr>
              <a:t> </a:t>
            </a:r>
            <a:r>
              <a:rPr lang="en-US" sz="2700" dirty="0" err="1">
                <a:solidFill>
                  <a:srgbClr val="0070C0"/>
                </a:solidFill>
              </a:rPr>
              <a:t>buộc</a:t>
            </a:r>
            <a:r>
              <a:rPr lang="en-US" sz="2700" dirty="0">
                <a:solidFill>
                  <a:srgbClr val="0070C0"/>
                </a:solidFill>
              </a:rPr>
              <a:t> </a:t>
            </a:r>
            <a:r>
              <a:rPr lang="en-US" sz="2700" dirty="0" err="1">
                <a:solidFill>
                  <a:srgbClr val="0070C0"/>
                </a:solidFill>
              </a:rPr>
              <a:t>về</a:t>
            </a:r>
            <a:r>
              <a:rPr lang="en-US" sz="2700" dirty="0">
                <a:solidFill>
                  <a:srgbClr val="0070C0"/>
                </a:solidFill>
              </a:rPr>
              <a:t> </a:t>
            </a:r>
            <a:r>
              <a:rPr lang="en-US" sz="2700" dirty="0" err="1">
                <a:solidFill>
                  <a:srgbClr val="0070C0"/>
                </a:solidFill>
              </a:rPr>
              <a:t>dịch</a:t>
            </a:r>
            <a:r>
              <a:rPr lang="en-US" sz="2700" dirty="0">
                <a:solidFill>
                  <a:srgbClr val="0070C0"/>
                </a:solidFill>
              </a:rPr>
              <a:t> </a:t>
            </a:r>
            <a:r>
              <a:rPr lang="en-US" sz="2700" dirty="0" err="1">
                <a:solidFill>
                  <a:srgbClr val="0070C0"/>
                </a:solidFill>
              </a:rPr>
              <a:t>vụ</a:t>
            </a:r>
            <a:r>
              <a:rPr lang="en-US" sz="2700" dirty="0">
                <a:solidFill>
                  <a:srgbClr val="0070C0"/>
                </a:solidFill>
              </a:rPr>
              <a:t> hay </a:t>
            </a:r>
            <a:r>
              <a:rPr lang="en-US" sz="2700" dirty="0" err="1">
                <a:solidFill>
                  <a:srgbClr val="0070C0"/>
                </a:solidFill>
              </a:rPr>
              <a:t>chức</a:t>
            </a:r>
            <a:r>
              <a:rPr lang="en-US" sz="2700" dirty="0">
                <a:solidFill>
                  <a:srgbClr val="0070C0"/>
                </a:solidFill>
              </a:rPr>
              <a:t> </a:t>
            </a:r>
            <a:r>
              <a:rPr lang="en-US" sz="2700" dirty="0" err="1">
                <a:solidFill>
                  <a:srgbClr val="0070C0"/>
                </a:solidFill>
              </a:rPr>
              <a:t>năng</a:t>
            </a:r>
            <a:r>
              <a:rPr lang="en-US" sz="2700" dirty="0">
                <a:solidFill>
                  <a:srgbClr val="0070C0"/>
                </a:solidFill>
              </a:rPr>
              <a:t> </a:t>
            </a:r>
            <a:r>
              <a:rPr lang="en-US" sz="2700" dirty="0" err="1">
                <a:solidFill>
                  <a:srgbClr val="0070C0"/>
                </a:solidFill>
              </a:rPr>
              <a:t>của</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chẳng</a:t>
            </a:r>
            <a:r>
              <a:rPr lang="en-US" sz="2700" dirty="0">
                <a:solidFill>
                  <a:srgbClr val="0070C0"/>
                </a:solidFill>
              </a:rPr>
              <a:t> </a:t>
            </a:r>
            <a:r>
              <a:rPr lang="en-US" sz="2700" dirty="0" err="1">
                <a:solidFill>
                  <a:srgbClr val="0070C0"/>
                </a:solidFill>
              </a:rPr>
              <a:t>hạn</a:t>
            </a:r>
            <a:r>
              <a:rPr lang="en-US" sz="2700" dirty="0">
                <a:solidFill>
                  <a:srgbClr val="0070C0"/>
                </a:solidFill>
              </a:rPr>
              <a:t>, </a:t>
            </a:r>
            <a:r>
              <a:rPr lang="en-US" sz="2700" dirty="0" err="1">
                <a:solidFill>
                  <a:srgbClr val="0070C0"/>
                </a:solidFill>
              </a:rPr>
              <a:t>ràng</a:t>
            </a:r>
            <a:r>
              <a:rPr lang="en-US" sz="2700" dirty="0">
                <a:solidFill>
                  <a:srgbClr val="0070C0"/>
                </a:solidFill>
              </a:rPr>
              <a:t> </a:t>
            </a:r>
            <a:r>
              <a:rPr lang="en-US" sz="2700" dirty="0" err="1">
                <a:solidFill>
                  <a:srgbClr val="0070C0"/>
                </a:solidFill>
              </a:rPr>
              <a:t>buộc</a:t>
            </a:r>
            <a:r>
              <a:rPr lang="en-US" sz="2700" dirty="0">
                <a:solidFill>
                  <a:srgbClr val="0070C0"/>
                </a:solidFill>
              </a:rPr>
              <a:t> </a:t>
            </a:r>
            <a:r>
              <a:rPr lang="en-US" sz="2700" dirty="0" err="1">
                <a:solidFill>
                  <a:srgbClr val="0070C0"/>
                </a:solidFill>
              </a:rPr>
              <a:t>về</a:t>
            </a:r>
            <a:r>
              <a:rPr lang="en-US" sz="2700" dirty="0">
                <a:solidFill>
                  <a:srgbClr val="0070C0"/>
                </a:solidFill>
              </a:rPr>
              <a:t> </a:t>
            </a:r>
            <a:r>
              <a:rPr lang="en-US" sz="2700" dirty="0" err="1">
                <a:solidFill>
                  <a:srgbClr val="0070C0"/>
                </a:solidFill>
              </a:rPr>
              <a:t>thời</a:t>
            </a:r>
            <a:r>
              <a:rPr lang="en-US" sz="2700" dirty="0">
                <a:solidFill>
                  <a:srgbClr val="0070C0"/>
                </a:solidFill>
              </a:rPr>
              <a:t> </a:t>
            </a:r>
            <a:r>
              <a:rPr lang="en-US" sz="2700" dirty="0" err="1">
                <a:solidFill>
                  <a:srgbClr val="0070C0"/>
                </a:solidFill>
              </a:rPr>
              <a:t>gian</a:t>
            </a:r>
            <a:r>
              <a:rPr lang="en-US" sz="2700" dirty="0">
                <a:solidFill>
                  <a:srgbClr val="0070C0"/>
                </a:solidFill>
              </a:rPr>
              <a:t> hay </a:t>
            </a:r>
            <a:r>
              <a:rPr lang="en-US" sz="2700" dirty="0" err="1">
                <a:solidFill>
                  <a:srgbClr val="0070C0"/>
                </a:solidFill>
              </a:rPr>
              <a:t>ràng</a:t>
            </a:r>
            <a:r>
              <a:rPr lang="en-US" sz="2700" dirty="0">
                <a:solidFill>
                  <a:srgbClr val="0070C0"/>
                </a:solidFill>
              </a:rPr>
              <a:t> </a:t>
            </a:r>
            <a:r>
              <a:rPr lang="en-US" sz="2700" dirty="0" err="1">
                <a:solidFill>
                  <a:srgbClr val="0070C0"/>
                </a:solidFill>
              </a:rPr>
              <a:t>buộc</a:t>
            </a:r>
            <a:r>
              <a:rPr lang="en-US" sz="2700" dirty="0">
                <a:solidFill>
                  <a:srgbClr val="0070C0"/>
                </a:solidFill>
              </a:rPr>
              <a:t> </a:t>
            </a:r>
            <a:r>
              <a:rPr lang="en-US" sz="2700" dirty="0" err="1">
                <a:solidFill>
                  <a:srgbClr val="0070C0"/>
                </a:solidFill>
              </a:rPr>
              <a:t>về</a:t>
            </a:r>
            <a:r>
              <a:rPr lang="en-US" sz="2700" dirty="0">
                <a:solidFill>
                  <a:srgbClr val="0070C0"/>
                </a:solidFill>
              </a:rPr>
              <a:t> </a:t>
            </a:r>
            <a:r>
              <a:rPr lang="en-US" sz="2700" dirty="0" err="1">
                <a:solidFill>
                  <a:srgbClr val="0070C0"/>
                </a:solidFill>
              </a:rPr>
              <a:t>quy</a:t>
            </a:r>
            <a:r>
              <a:rPr lang="en-US" sz="2700" dirty="0">
                <a:solidFill>
                  <a:srgbClr val="0070C0"/>
                </a:solidFill>
              </a:rPr>
              <a:t> </a:t>
            </a:r>
            <a:r>
              <a:rPr lang="en-US" sz="2700" dirty="0" err="1">
                <a:solidFill>
                  <a:srgbClr val="0070C0"/>
                </a:solidFill>
              </a:rPr>
              <a:t>trình</a:t>
            </a:r>
            <a:r>
              <a:rPr lang="en-US" sz="2700" dirty="0">
                <a:solidFill>
                  <a:srgbClr val="0070C0"/>
                </a:solidFill>
              </a:rPr>
              <a:t> </a:t>
            </a:r>
            <a:r>
              <a:rPr lang="en-US" sz="2700" dirty="0" err="1">
                <a:solidFill>
                  <a:srgbClr val="0070C0"/>
                </a:solidFill>
              </a:rPr>
              <a:t>phát</a:t>
            </a:r>
            <a:r>
              <a:rPr lang="en-US" sz="2700" dirty="0">
                <a:solidFill>
                  <a:srgbClr val="0070C0"/>
                </a:solidFill>
              </a:rPr>
              <a:t> </a:t>
            </a:r>
            <a:r>
              <a:rPr lang="en-US" sz="2700" dirty="0" err="1">
                <a:solidFill>
                  <a:srgbClr val="0070C0"/>
                </a:solidFill>
              </a:rPr>
              <a:t>triển</a:t>
            </a:r>
            <a:r>
              <a:rPr lang="en-US" sz="2700" dirty="0">
                <a:solidFill>
                  <a:srgbClr val="0070C0"/>
                </a:solidFill>
              </a:rPr>
              <a:t>.</a:t>
            </a:r>
          </a:p>
          <a:p>
            <a:pPr marL="706323" lvl="1" indent="-271663" eaLnBrk="1" hangingPunct="1">
              <a:lnSpc>
                <a:spcPct val="90000"/>
              </a:lnSpc>
              <a:spcBef>
                <a:spcPts val="1200"/>
              </a:spcBef>
              <a:buClr>
                <a:srgbClr val="000000"/>
              </a:buClr>
              <a:buSzPct val="75000"/>
              <a:buFont typeface="Arial" charset="0"/>
              <a:buChar char="–"/>
              <a:defRPr/>
            </a:pPr>
            <a:r>
              <a:rPr lang="en-US" sz="2700" dirty="0" err="1">
                <a:solidFill>
                  <a:srgbClr val="0070C0"/>
                </a:solidFill>
              </a:rPr>
              <a:t>Thường</a:t>
            </a:r>
            <a:r>
              <a:rPr lang="en-US" sz="2700" dirty="0">
                <a:solidFill>
                  <a:srgbClr val="0070C0"/>
                </a:solidFill>
              </a:rPr>
              <a:t> </a:t>
            </a:r>
            <a:r>
              <a:rPr lang="en-US" sz="2700" dirty="0" err="1">
                <a:solidFill>
                  <a:srgbClr val="0070C0"/>
                </a:solidFill>
              </a:rPr>
              <a:t>áp</a:t>
            </a:r>
            <a:r>
              <a:rPr lang="en-US" sz="2700" dirty="0">
                <a:solidFill>
                  <a:srgbClr val="0070C0"/>
                </a:solidFill>
              </a:rPr>
              <a:t> </a:t>
            </a:r>
            <a:r>
              <a:rPr lang="en-US" sz="2700" dirty="0" err="1">
                <a:solidFill>
                  <a:srgbClr val="0070C0"/>
                </a:solidFill>
              </a:rPr>
              <a:t>dụng</a:t>
            </a:r>
            <a:r>
              <a:rPr lang="en-US" sz="2700" dirty="0">
                <a:solidFill>
                  <a:srgbClr val="0070C0"/>
                </a:solidFill>
              </a:rPr>
              <a:t> </a:t>
            </a:r>
            <a:r>
              <a:rPr lang="en-US" sz="2700" dirty="0" err="1">
                <a:solidFill>
                  <a:srgbClr val="0070C0"/>
                </a:solidFill>
              </a:rPr>
              <a:t>cho</a:t>
            </a:r>
            <a:r>
              <a:rPr lang="en-US" sz="2700" dirty="0">
                <a:solidFill>
                  <a:srgbClr val="0070C0"/>
                </a:solidFill>
              </a:rPr>
              <a:t> </a:t>
            </a:r>
            <a:r>
              <a:rPr lang="en-US" sz="2700" dirty="0" err="1">
                <a:solidFill>
                  <a:srgbClr val="0070C0"/>
                </a:solidFill>
              </a:rPr>
              <a:t>tổng</a:t>
            </a:r>
            <a:r>
              <a:rPr lang="en-US" sz="2700" dirty="0">
                <a:solidFill>
                  <a:srgbClr val="0070C0"/>
                </a:solidFill>
              </a:rPr>
              <a:t> </a:t>
            </a:r>
            <a:r>
              <a:rPr lang="en-US" sz="2700" dirty="0" err="1">
                <a:solidFill>
                  <a:srgbClr val="0070C0"/>
                </a:solidFill>
              </a:rPr>
              <a:t>thể</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thay</a:t>
            </a:r>
            <a:r>
              <a:rPr lang="en-US" sz="2700" dirty="0">
                <a:solidFill>
                  <a:srgbClr val="0070C0"/>
                </a:solidFill>
              </a:rPr>
              <a:t> </a:t>
            </a:r>
            <a:r>
              <a:rPr lang="en-US" sz="2700" dirty="0" err="1">
                <a:solidFill>
                  <a:srgbClr val="0070C0"/>
                </a:solidFill>
              </a:rPr>
              <a:t>vì</a:t>
            </a:r>
            <a:r>
              <a:rPr lang="en-US" sz="2700" dirty="0">
                <a:solidFill>
                  <a:srgbClr val="0070C0"/>
                </a:solidFill>
              </a:rPr>
              <a:t> </a:t>
            </a:r>
            <a:r>
              <a:rPr lang="en-US" sz="2700" dirty="0" err="1">
                <a:solidFill>
                  <a:srgbClr val="0070C0"/>
                </a:solidFill>
              </a:rPr>
              <a:t>từng</a:t>
            </a:r>
            <a:r>
              <a:rPr lang="en-US" sz="2700" dirty="0">
                <a:solidFill>
                  <a:srgbClr val="0070C0"/>
                </a:solidFill>
              </a:rPr>
              <a:t> </a:t>
            </a:r>
            <a:r>
              <a:rPr lang="en-US" sz="2700" dirty="0" err="1">
                <a:solidFill>
                  <a:srgbClr val="0070C0"/>
                </a:solidFill>
              </a:rPr>
              <a:t>dịch</a:t>
            </a:r>
            <a:r>
              <a:rPr lang="en-US" sz="2700" dirty="0">
                <a:solidFill>
                  <a:srgbClr val="0070C0"/>
                </a:solidFill>
              </a:rPr>
              <a:t> </a:t>
            </a:r>
            <a:r>
              <a:rPr lang="en-US" sz="2700" dirty="0" err="1">
                <a:solidFill>
                  <a:srgbClr val="0070C0"/>
                </a:solidFill>
              </a:rPr>
              <a:t>vụ</a:t>
            </a:r>
            <a:r>
              <a:rPr lang="en-US" sz="2700" dirty="0">
                <a:solidFill>
                  <a:srgbClr val="0070C0"/>
                </a:solidFill>
              </a:rPr>
              <a:t> </a:t>
            </a:r>
            <a:r>
              <a:rPr lang="en-US" sz="2700" dirty="0" err="1">
                <a:solidFill>
                  <a:srgbClr val="0070C0"/>
                </a:solidFill>
              </a:rPr>
              <a:t>cụ</a:t>
            </a:r>
            <a:r>
              <a:rPr lang="en-US" sz="2700" dirty="0">
                <a:solidFill>
                  <a:srgbClr val="0070C0"/>
                </a:solidFill>
              </a:rPr>
              <a:t> </a:t>
            </a:r>
            <a:r>
              <a:rPr lang="en-US" sz="2700" dirty="0" err="1">
                <a:solidFill>
                  <a:srgbClr val="0070C0"/>
                </a:solidFill>
              </a:rPr>
              <a:t>thể</a:t>
            </a:r>
            <a:endParaRPr lang="en-US" sz="2700" dirty="0">
              <a:solidFill>
                <a:srgbClr val="0070C0"/>
              </a:solidFill>
            </a:endParaRPr>
          </a:p>
          <a:p>
            <a:pPr marL="326160" indent="-325440" eaLnBrk="1" hangingPunct="1">
              <a:lnSpc>
                <a:spcPct val="110000"/>
              </a:lnSpc>
              <a:spcBef>
                <a:spcPts val="1200"/>
              </a:spcBef>
              <a:buClr>
                <a:srgbClr val="000000"/>
              </a:buClr>
              <a:buSzPct val="90000"/>
              <a:buFont typeface="Arial"/>
              <a:buChar char="•"/>
              <a:defRPr/>
            </a:pPr>
            <a:r>
              <a:rPr lang="en-US" sz="3900" spc="-1" dirty="0" err="1">
                <a:solidFill>
                  <a:srgbClr val="000000"/>
                </a:solidFill>
                <a:uFill>
                  <a:solidFill>
                    <a:srgbClr val="FFFFFF"/>
                  </a:solidFill>
                </a:uFill>
              </a:rPr>
              <a:t>Yêu</a:t>
            </a:r>
            <a:r>
              <a:rPr lang="en-US" sz="3900" spc="-1" dirty="0">
                <a:solidFill>
                  <a:srgbClr val="000000"/>
                </a:solidFill>
                <a:uFill>
                  <a:solidFill>
                    <a:srgbClr val="FFFFFF"/>
                  </a:solidFill>
                </a:uFill>
              </a:rPr>
              <a:t> </a:t>
            </a:r>
            <a:r>
              <a:rPr lang="en-US" sz="3900" spc="-1" dirty="0" err="1">
                <a:solidFill>
                  <a:srgbClr val="000000"/>
                </a:solidFill>
                <a:uFill>
                  <a:solidFill>
                    <a:srgbClr val="FFFFFF"/>
                  </a:solidFill>
                </a:uFill>
              </a:rPr>
              <a:t>cầu</a:t>
            </a:r>
            <a:r>
              <a:rPr lang="en-US" sz="3900" spc="-1" dirty="0">
                <a:solidFill>
                  <a:srgbClr val="000000"/>
                </a:solidFill>
                <a:uFill>
                  <a:solidFill>
                    <a:srgbClr val="FFFFFF"/>
                  </a:solidFill>
                </a:uFill>
              </a:rPr>
              <a:t> </a:t>
            </a:r>
            <a:r>
              <a:rPr lang="en-US" sz="3900" spc="-1" dirty="0" err="1">
                <a:solidFill>
                  <a:srgbClr val="000000"/>
                </a:solidFill>
                <a:uFill>
                  <a:solidFill>
                    <a:srgbClr val="FFFFFF"/>
                  </a:solidFill>
                </a:uFill>
              </a:rPr>
              <a:t>miền</a:t>
            </a:r>
            <a:endParaRPr lang="en-US" sz="3900" spc="-1" dirty="0">
              <a:solidFill>
                <a:srgbClr val="000000"/>
              </a:solidFill>
              <a:uFill>
                <a:solidFill>
                  <a:srgbClr val="FFFFFF"/>
                </a:solidFill>
              </a:uFill>
            </a:endParaRPr>
          </a:p>
          <a:p>
            <a:pPr marL="706323" lvl="1" indent="-271663" eaLnBrk="1" hangingPunct="1">
              <a:spcBef>
                <a:spcPts val="1200"/>
              </a:spcBef>
              <a:buClr>
                <a:srgbClr val="000000"/>
              </a:buClr>
              <a:buSzPct val="75000"/>
              <a:buFont typeface="Arial" charset="0"/>
              <a:buChar char="–"/>
              <a:defRPr/>
            </a:pPr>
            <a:r>
              <a:rPr lang="en-US" sz="2700" dirty="0" err="1">
                <a:solidFill>
                  <a:srgbClr val="0070C0"/>
                </a:solidFill>
              </a:rPr>
              <a:t>Các</a:t>
            </a:r>
            <a:r>
              <a:rPr lang="en-US" sz="2700" dirty="0">
                <a:solidFill>
                  <a:srgbClr val="0070C0"/>
                </a:solidFill>
              </a:rPr>
              <a:t> </a:t>
            </a:r>
            <a:r>
              <a:rPr lang="en-US" sz="2700" dirty="0" err="1">
                <a:solidFill>
                  <a:srgbClr val="0070C0"/>
                </a:solidFill>
              </a:rPr>
              <a:t>ràng</a:t>
            </a:r>
            <a:r>
              <a:rPr lang="en-US" sz="2700" dirty="0">
                <a:solidFill>
                  <a:srgbClr val="0070C0"/>
                </a:solidFill>
              </a:rPr>
              <a:t> </a:t>
            </a:r>
            <a:r>
              <a:rPr lang="en-US" sz="2700" dirty="0" err="1">
                <a:solidFill>
                  <a:srgbClr val="0070C0"/>
                </a:solidFill>
              </a:rPr>
              <a:t>buộc</a:t>
            </a:r>
            <a:r>
              <a:rPr lang="en-US" sz="2700" dirty="0">
                <a:solidFill>
                  <a:srgbClr val="0070C0"/>
                </a:solidFill>
              </a:rPr>
              <a:t> </a:t>
            </a:r>
            <a:r>
              <a:rPr lang="en-US" sz="2700" dirty="0" err="1">
                <a:solidFill>
                  <a:srgbClr val="0070C0"/>
                </a:solidFill>
              </a:rPr>
              <a:t>hệ</a:t>
            </a:r>
            <a:r>
              <a:rPr lang="en-US" sz="2700" dirty="0">
                <a:solidFill>
                  <a:srgbClr val="0070C0"/>
                </a:solidFill>
              </a:rPr>
              <a:t> </a:t>
            </a:r>
            <a:r>
              <a:rPr lang="en-US" sz="2700" dirty="0" err="1">
                <a:solidFill>
                  <a:srgbClr val="0070C0"/>
                </a:solidFill>
              </a:rPr>
              <a:t>thống</a:t>
            </a:r>
            <a:r>
              <a:rPr lang="en-US" sz="2700" dirty="0">
                <a:solidFill>
                  <a:srgbClr val="0070C0"/>
                </a:solidFill>
              </a:rPr>
              <a:t> </a:t>
            </a:r>
            <a:r>
              <a:rPr lang="en-US" sz="2700" dirty="0" err="1">
                <a:solidFill>
                  <a:srgbClr val="0070C0"/>
                </a:solidFill>
              </a:rPr>
              <a:t>xuất</a:t>
            </a:r>
            <a:r>
              <a:rPr lang="en-US" sz="2700" dirty="0">
                <a:solidFill>
                  <a:srgbClr val="0070C0"/>
                </a:solidFill>
              </a:rPr>
              <a:t> </a:t>
            </a:r>
            <a:r>
              <a:rPr lang="en-US" sz="2700" dirty="0" err="1">
                <a:solidFill>
                  <a:srgbClr val="0070C0"/>
                </a:solidFill>
              </a:rPr>
              <a:t>phát</a:t>
            </a:r>
            <a:r>
              <a:rPr lang="en-US" sz="2700" dirty="0">
                <a:solidFill>
                  <a:srgbClr val="0070C0"/>
                </a:solidFill>
              </a:rPr>
              <a:t> </a:t>
            </a:r>
            <a:r>
              <a:rPr lang="en-US" sz="2700" dirty="0" err="1">
                <a:solidFill>
                  <a:srgbClr val="0070C0"/>
                </a:solidFill>
              </a:rPr>
              <a:t>từ</a:t>
            </a:r>
            <a:r>
              <a:rPr lang="en-US" sz="2700" dirty="0">
                <a:solidFill>
                  <a:srgbClr val="0070C0"/>
                </a:solidFill>
              </a:rPr>
              <a:t> </a:t>
            </a:r>
            <a:r>
              <a:rPr lang="en-US" sz="2700" dirty="0" err="1">
                <a:solidFill>
                  <a:srgbClr val="0070C0"/>
                </a:solidFill>
              </a:rPr>
              <a:t>miền</a:t>
            </a:r>
            <a:r>
              <a:rPr lang="en-US" sz="2700" dirty="0">
                <a:solidFill>
                  <a:srgbClr val="0070C0"/>
                </a:solidFill>
              </a:rPr>
              <a:t> </a:t>
            </a:r>
            <a:r>
              <a:rPr lang="en-US" sz="2700" dirty="0" err="1">
                <a:solidFill>
                  <a:srgbClr val="0070C0"/>
                </a:solidFill>
              </a:rPr>
              <a:t>hoạt</a:t>
            </a:r>
            <a:r>
              <a:rPr lang="en-US" sz="2700" dirty="0">
                <a:solidFill>
                  <a:srgbClr val="0070C0"/>
                </a:solidFill>
              </a:rPr>
              <a:t> </a:t>
            </a:r>
            <a:r>
              <a:rPr lang="en-US" sz="2700" dirty="0" err="1" smtClean="0">
                <a:solidFill>
                  <a:srgbClr val="0070C0"/>
                </a:solidFill>
              </a:rPr>
              <a:t>động</a:t>
            </a:r>
            <a:endParaRPr lang="en-US" dirty="0"/>
          </a:p>
        </p:txBody>
      </p:sp>
      <p:sp>
        <p:nvSpPr>
          <p:cNvPr id="100"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B0F8CB06-F83F-4E3F-86BD-8F3D00D58037}" type="slidenum">
              <a:rPr lang="en-US" sz="1100" spc="-1">
                <a:solidFill>
                  <a:srgbClr val="8B8B8B"/>
                </a:solidFill>
                <a:uFill>
                  <a:solidFill>
                    <a:srgbClr val="FFFFFF"/>
                  </a:solidFill>
                </a:uFill>
                <a:latin typeface="Calibri"/>
              </a:rPr>
              <a:pPr algn="r">
                <a:defRPr/>
              </a:pPr>
              <a:t>8</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Phân</a:t>
            </a:r>
            <a:r>
              <a:rPr lang="en-US" sz="4400" spc="-1" dirty="0">
                <a:uFill>
                  <a:solidFill>
                    <a:srgbClr val="FFFFFF"/>
                  </a:solidFill>
                </a:uFill>
              </a:rPr>
              <a:t> </a:t>
            </a:r>
            <a:r>
              <a:rPr lang="en-US" sz="4400" spc="-1" dirty="0" err="1">
                <a:uFill>
                  <a:solidFill>
                    <a:srgbClr val="FFFFFF"/>
                  </a:solidFill>
                </a:uFill>
              </a:rPr>
              <a:t>loại</a:t>
            </a:r>
            <a:r>
              <a:rPr lang="en-US" sz="4400" spc="-1" dirty="0">
                <a:uFill>
                  <a:solidFill>
                    <a:srgbClr val="FFFFFF"/>
                  </a:solidFill>
                </a:uFill>
              </a:rPr>
              <a:t> </a:t>
            </a:r>
            <a:r>
              <a:rPr lang="en-US" sz="4400" spc="-1" dirty="0" err="1">
                <a:uFill>
                  <a:solidFill>
                    <a:srgbClr val="FFFFFF"/>
                  </a:solidFill>
                </a:uFill>
              </a:rPr>
              <a:t>yêu</a:t>
            </a:r>
            <a:r>
              <a:rPr lang="en-US" sz="4400" spc="-1" dirty="0">
                <a:uFill>
                  <a:solidFill>
                    <a:srgbClr val="FFFFFF"/>
                  </a:solidFill>
                </a:uFill>
              </a:rPr>
              <a:t> </a:t>
            </a:r>
            <a:r>
              <a:rPr lang="en-US" sz="4400" spc="-1" dirty="0" err="1" smtClean="0">
                <a:uFill>
                  <a:solidFill>
                    <a:srgbClr val="FFFFFF"/>
                  </a:solidFill>
                </a:uFill>
              </a:rPr>
              <a:t>cầu</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8</a:t>
            </a:fld>
            <a:endParaRPr lang="en-US"/>
          </a:p>
        </p:txBody>
      </p:sp>
    </p:spTree>
    <p:extLst>
      <p:ext uri="{BB962C8B-B14F-4D97-AF65-F5344CB8AC3E}">
        <p14:creationId xmlns:p14="http://schemas.microsoft.com/office/powerpoint/2010/main" val="17210314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2"/>
          <p:cNvSpPr/>
          <p:nvPr/>
        </p:nvSpPr>
        <p:spPr>
          <a:xfrm>
            <a:off x="455295" y="1594274"/>
            <a:ext cx="8195310" cy="4509200"/>
          </a:xfrm>
          <a:prstGeom prst="rect">
            <a:avLst/>
          </a:prstGeom>
          <a:noFill/>
          <a:ln w="9360">
            <a:noFill/>
          </a:ln>
        </p:spPr>
        <p:style>
          <a:lnRef idx="0">
            <a:scrgbClr r="0" g="0" b="0"/>
          </a:lnRef>
          <a:fillRef idx="0">
            <a:scrgbClr r="0" g="0" b="0"/>
          </a:fillRef>
          <a:effectRef idx="0">
            <a:scrgbClr r="0" g="0" b="0"/>
          </a:effectRef>
          <a:fontRef idx="minor"/>
        </p:style>
        <p:txBody>
          <a:bodyPr lIns="86750" tIns="43555" rIns="86750" bIns="43555">
            <a:normAutofit/>
          </a:bodyPr>
          <a:lstStyle/>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hay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của</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người</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dùng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thường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bao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gồm</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phát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biểu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chung</a:t>
            </a:r>
            <a:r>
              <a:rPr lang="en-US" sz="3000" spc="-1" dirty="0">
                <a:solidFill>
                  <a:srgbClr val="000000"/>
                </a:solidFill>
                <a:uFill>
                  <a:solidFill>
                    <a:srgbClr val="FFFFFF"/>
                  </a:solidFill>
                </a:uFill>
              </a:rPr>
              <a:t> (ở </a:t>
            </a:r>
            <a:r>
              <a:rPr lang="en-US" sz="3000" spc="-1" dirty="0" err="1">
                <a:solidFill>
                  <a:srgbClr val="000000"/>
                </a:solidFill>
                <a:uFill>
                  <a:solidFill>
                    <a:srgbClr val="FFFFFF"/>
                  </a:solidFill>
                </a:uFill>
              </a:rPr>
              <a:t>mức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cao</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về</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những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gì</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làm</a:t>
            </a:r>
            <a:endParaRPr lang="en-US" sz="3000" spc="-1" dirty="0">
              <a:solidFill>
                <a:srgbClr val="000000"/>
              </a:solidFill>
              <a:uFill>
                <a:solidFill>
                  <a:srgbClr val="FFFFFF"/>
                </a:solidFill>
              </a:uFill>
            </a:endParaRPr>
          </a:p>
          <a:p>
            <a:pPr marL="326160" indent="-325440" eaLnBrk="1" hangingPunct="1">
              <a:lnSpc>
                <a:spcPct val="90000"/>
              </a:lnSpc>
              <a:spcBef>
                <a:spcPts val="1200"/>
              </a:spcBef>
              <a:buClr>
                <a:srgbClr val="000000"/>
              </a:buClr>
              <a:buSzPct val="90000"/>
              <a:buFont typeface="Arial"/>
              <a:buChar char="•"/>
              <a:defRPr/>
            </a:pPr>
            <a:r>
              <a:rPr lang="en-US" sz="3000" spc="-1" dirty="0" err="1">
                <a:solidFill>
                  <a:srgbClr val="000000"/>
                </a:solidFill>
                <a:uFill>
                  <a:solidFill>
                    <a:srgbClr val="FFFFFF"/>
                  </a:solidFill>
                </a:uFill>
              </a:rPr>
              <a:t>Yêu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cầu</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chức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năng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mức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tập</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trung</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mô</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tả</a:t>
            </a:r>
            <a:r>
              <a:rPr lang="en-US" sz="3000" spc="-1" dirty="0">
                <a:solidFill>
                  <a:srgbClr val="000000"/>
                </a:solidFill>
                <a:uFill>
                  <a:solidFill>
                    <a:srgbClr val="FFFFFF"/>
                  </a:solidFill>
                </a:uFill>
              </a:rPr>
              <a:t> ở </a:t>
            </a:r>
            <a:r>
              <a:rPr lang="en-US" sz="3000" spc="-1" dirty="0" err="1">
                <a:solidFill>
                  <a:srgbClr val="000000"/>
                </a:solidFill>
                <a:uFill>
                  <a:solidFill>
                    <a:srgbClr val="FFFFFF"/>
                  </a:solidFill>
                </a:uFill>
              </a:rPr>
              <a:t>mức</a:t>
            </a:r>
            <a:r>
              <a:rPr lang="en-US" sz="3000" spc="-1" dirty="0">
                <a:solidFill>
                  <a:srgbClr val="000000"/>
                </a:solidFill>
                <a:uFill>
                  <a:solidFill>
                    <a:srgbClr val="FFFFFF"/>
                  </a:solidFill>
                </a:uFill>
              </a:rPr>
              <a:t> chi </a:t>
            </a:r>
            <a:r>
              <a:rPr lang="en-US" sz="3000" spc="-1" dirty="0" err="1">
                <a:solidFill>
                  <a:srgbClr val="000000"/>
                </a:solidFill>
                <a:uFill>
                  <a:solidFill>
                    <a:srgbClr val="FFFFFF"/>
                  </a:solidFill>
                </a:uFill>
              </a:rPr>
              <a:t>tiết</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hơn</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các</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dịch</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vụ</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hệ</a:t>
            </a:r>
            <a:r>
              <a:rPr lang="en-US" sz="3000" spc="-1" dirty="0">
                <a:solidFill>
                  <a:srgbClr val="000000"/>
                </a:solidFill>
                <a:uFill>
                  <a:solidFill>
                    <a:srgbClr val="FFFFFF"/>
                  </a:solidFill>
                </a:uFill>
              </a:rPr>
              <a:t> </a:t>
            </a:r>
            <a:r>
              <a:rPr lang="en-US" sz="3000" spc="-1" dirty="0" err="1">
                <a:solidFill>
                  <a:srgbClr val="000000"/>
                </a:solidFill>
                <a:uFill>
                  <a:solidFill>
                    <a:srgbClr val="FFFFFF"/>
                  </a:solidFill>
                </a:uFill>
              </a:rPr>
              <a:t>thống</a:t>
            </a:r>
            <a:endParaRPr lang="en-US" sz="3000" spc="-1" dirty="0">
              <a:solidFill>
                <a:srgbClr val="000000"/>
              </a:solidFill>
              <a:uFill>
                <a:solidFill>
                  <a:srgbClr val="FFFFFF"/>
                </a:solidFill>
              </a:uFill>
            </a:endParaRPr>
          </a:p>
        </p:txBody>
      </p:sp>
      <p:sp>
        <p:nvSpPr>
          <p:cNvPr id="103" name="CustomShape 3"/>
          <p:cNvSpPr/>
          <p:nvPr/>
        </p:nvSpPr>
        <p:spPr>
          <a:xfrm>
            <a:off x="6525895" y="6332808"/>
            <a:ext cx="2123130" cy="362192"/>
          </a:xfrm>
          <a:prstGeom prst="rect">
            <a:avLst/>
          </a:prstGeom>
          <a:noFill/>
          <a:ln>
            <a:noFill/>
          </a:ln>
        </p:spPr>
        <p:style>
          <a:lnRef idx="0">
            <a:scrgbClr r="0" g="0" b="0"/>
          </a:lnRef>
          <a:fillRef idx="0">
            <a:scrgbClr r="0" g="0" b="0"/>
          </a:fillRef>
          <a:effectRef idx="0">
            <a:scrgbClr r="0" g="0" b="0"/>
          </a:effectRef>
          <a:fontRef idx="minor"/>
        </p:style>
        <p:txBody>
          <a:bodyPr lIns="86750" tIns="43555" rIns="86750" bIns="43555" anchor="ctr"/>
          <a:lstStyle/>
          <a:p>
            <a:pPr algn="r">
              <a:defRPr/>
            </a:pPr>
            <a:fld id="{D5A13327-DCAA-46A8-8A82-C90A1813162D}" type="slidenum">
              <a:rPr lang="en-US" sz="1100" spc="-1">
                <a:solidFill>
                  <a:srgbClr val="8B8B8B"/>
                </a:solidFill>
                <a:uFill>
                  <a:solidFill>
                    <a:srgbClr val="FFFFFF"/>
                  </a:solidFill>
                </a:uFill>
                <a:latin typeface="Calibri"/>
              </a:rPr>
              <a:pPr algn="r">
                <a:defRPr/>
              </a:pPr>
              <a:t>9</a:t>
            </a:fld>
            <a:endParaRPr lang="en-US" sz="1100" spc="-1">
              <a:solidFill>
                <a:srgbClr val="000000"/>
              </a:solidFill>
              <a:uFill>
                <a:solidFill>
                  <a:srgbClr val="FFFFFF"/>
                </a:solidFill>
              </a:uFill>
            </a:endParaRPr>
          </a:p>
        </p:txBody>
      </p:sp>
      <p:sp>
        <p:nvSpPr>
          <p:cNvPr id="4" name="Title 3"/>
          <p:cNvSpPr>
            <a:spLocks noGrp="1"/>
          </p:cNvSpPr>
          <p:nvPr>
            <p:ph type="title"/>
          </p:nvPr>
        </p:nvSpPr>
        <p:spPr/>
        <p:txBody>
          <a:bodyPr/>
          <a:lstStyle/>
          <a:p>
            <a:r>
              <a:rPr lang="en-US" sz="4400" spc="-1" dirty="0" err="1">
                <a:uFill>
                  <a:solidFill>
                    <a:srgbClr val="FFFFFF"/>
                  </a:solidFill>
                </a:uFill>
              </a:rPr>
              <a:t>Yêu</a:t>
            </a:r>
            <a:r>
              <a:rPr lang="en-US" sz="4400" spc="-1" dirty="0">
                <a:uFill>
                  <a:solidFill>
                    <a:srgbClr val="FFFFFF"/>
                  </a:solidFill>
                </a:uFill>
              </a:rPr>
              <a:t> </a:t>
            </a:r>
            <a:r>
              <a:rPr lang="en-US" sz="4400" spc="-1" dirty="0" err="1">
                <a:uFill>
                  <a:solidFill>
                    <a:srgbClr val="FFFFFF"/>
                  </a:solidFill>
                </a:uFill>
              </a:rPr>
              <a:t>cầu</a:t>
            </a:r>
            <a:r>
              <a:rPr lang="en-US" sz="4400" spc="-1" dirty="0">
                <a:uFill>
                  <a:solidFill>
                    <a:srgbClr val="FFFFFF"/>
                  </a:solidFill>
                </a:uFill>
              </a:rPr>
              <a:t> </a:t>
            </a:r>
            <a:r>
              <a:rPr lang="en-US" sz="4400" spc="-1" dirty="0" err="1">
                <a:uFill>
                  <a:solidFill>
                    <a:srgbClr val="FFFFFF"/>
                  </a:solidFill>
                </a:uFill>
              </a:rPr>
              <a:t>chức</a:t>
            </a:r>
            <a:r>
              <a:rPr lang="en-US" sz="4400" spc="-1" dirty="0">
                <a:uFill>
                  <a:solidFill>
                    <a:srgbClr val="FFFFFF"/>
                  </a:solidFill>
                </a:uFill>
              </a:rPr>
              <a:t> </a:t>
            </a:r>
            <a:r>
              <a:rPr lang="en-US" sz="4400" spc="-1" dirty="0" err="1" smtClean="0">
                <a:uFill>
                  <a:solidFill>
                    <a:srgbClr val="FFFFFF"/>
                  </a:solidFill>
                </a:uFill>
              </a:rPr>
              <a:t>năng</a:t>
            </a:r>
            <a:endParaRPr lang="en-US" sz="4400" dirty="0"/>
          </a:p>
        </p:txBody>
      </p:sp>
      <p:sp>
        <p:nvSpPr>
          <p:cNvPr id="2" name="Footer Placeholder 1"/>
          <p:cNvSpPr>
            <a:spLocks noGrp="1"/>
          </p:cNvSpPr>
          <p:nvPr>
            <p:ph type="ftr" sz="quarter" idx="11"/>
          </p:nvPr>
        </p:nvSpPr>
        <p:spPr/>
        <p:txBody>
          <a:bodyPr/>
          <a:lstStyle/>
          <a:p>
            <a:pPr>
              <a:defRPr/>
            </a:pPr>
            <a:r>
              <a:rPr lang="vi-VN" smtClean="0"/>
              <a:t>Bộ môn Công nghệ phần mềm - Khoa CNTT - Trường ĐHCN - ĐHQGHN</a:t>
            </a:r>
            <a:endParaRPr lang="en-US"/>
          </a:p>
        </p:txBody>
      </p:sp>
      <p:sp>
        <p:nvSpPr>
          <p:cNvPr id="3" name="Slide Number Placeholder 2"/>
          <p:cNvSpPr>
            <a:spLocks noGrp="1"/>
          </p:cNvSpPr>
          <p:nvPr>
            <p:ph type="sldNum" sz="quarter" idx="12"/>
          </p:nvPr>
        </p:nvSpPr>
        <p:spPr/>
        <p:txBody>
          <a:bodyPr/>
          <a:lstStyle/>
          <a:p>
            <a:pPr>
              <a:defRPr/>
            </a:pPr>
            <a:fld id="{EFF4AC4C-135F-4522-8940-2B69BB186A39}" type="slidenum">
              <a:rPr lang="en-US" smtClean="0"/>
              <a:pPr>
                <a:defRPr/>
              </a:pPr>
              <a:t>9</a:t>
            </a:fld>
            <a:endParaRPr lang="en-US"/>
          </a:p>
        </p:txBody>
      </p:sp>
    </p:spTree>
    <p:extLst>
      <p:ext uri="{BB962C8B-B14F-4D97-AF65-F5344CB8AC3E}">
        <p14:creationId xmlns:p14="http://schemas.microsoft.com/office/powerpoint/2010/main" val="5111888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4208</TotalTime>
  <Pages>42</Pages>
  <Words>7956</Words>
  <Application>Microsoft Office PowerPoint</Application>
  <PresentationFormat>Custom</PresentationFormat>
  <Paragraphs>465</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Helvetica</vt:lpstr>
      <vt:lpstr>Times</vt:lpstr>
      <vt:lpstr>Times New Roman</vt:lpstr>
      <vt:lpstr>Wingdings</vt:lpstr>
      <vt:lpstr>1_SE</vt:lpstr>
      <vt:lpstr>Document</vt:lpstr>
      <vt:lpstr>Công nghệ phần mềm</vt:lpstr>
      <vt:lpstr>Nội dung</vt:lpstr>
      <vt:lpstr>Thu thập và phân tích yêu cầu</vt:lpstr>
      <vt:lpstr>Yêu cầu: khái niệm, phân loại và đặc điểm</vt:lpstr>
      <vt:lpstr>Ví dụ về phát biểu yêu cầu mức cao</vt:lpstr>
      <vt:lpstr>Các dạng yêu cầu</vt:lpstr>
      <vt:lpstr>Ví dụ về yêu cầu người dùng và yêu cầu hệ thống</vt:lpstr>
      <vt:lpstr>Phân loại yêu cầu</vt:lpstr>
      <vt:lpstr>Yêu cầu chức năng</vt:lpstr>
      <vt:lpstr>Ví dụ yêu cầu chức năng</vt:lpstr>
      <vt:lpstr>Yêu cầu phi chức năng</vt:lpstr>
      <vt:lpstr>Ví dụ về yêu cầu phi chức năng</vt:lpstr>
      <vt:lpstr>Phân loại yêu cầu phi chức năng</vt:lpstr>
      <vt:lpstr>Tính chính xác</vt:lpstr>
      <vt:lpstr>Tính đầy đủ và nhất quán</vt:lpstr>
      <vt:lpstr>Tính đo được</vt:lpstr>
      <vt:lpstr>Yêu cầu miền</vt:lpstr>
      <vt:lpstr>Tài liệu yêu cầu phần mềm</vt:lpstr>
      <vt:lpstr>PowerPoint Presentation</vt:lpstr>
      <vt:lpstr>PowerPoint Presentation</vt:lpstr>
      <vt:lpstr>Các dạng tài liệu yêu cầu phần mềm</vt:lpstr>
      <vt:lpstr>Cấu trúc tài liệu yêu cầu</vt:lpstr>
      <vt:lpstr>Đặc tả yêu cầu</vt:lpstr>
      <vt:lpstr>Phân biệt đặc tả yêu cầu và thiết kế</vt:lpstr>
      <vt:lpstr>Một số dạng đặc tả yêu cầu</vt:lpstr>
      <vt:lpstr>Đặc tả bằng ngôn ngữ tự nhiên</vt:lpstr>
      <vt:lpstr>Ví dụ về đặc tả bằng ngôn ngữ tự nhiên</vt:lpstr>
      <vt:lpstr>Ví dụ về đặc tả có cấu trúc</vt:lpstr>
      <vt:lpstr>Ví dụ về đặc tả có cấu trúc (tiếp)</vt:lpstr>
      <vt:lpstr>Ví dụ về đặc tả với bảng biểu</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Processes</dc:title>
  <dc:creator>Ian Sommerville</dc:creator>
  <cp:lastModifiedBy>Thuan</cp:lastModifiedBy>
  <cp:revision>355</cp:revision>
  <cp:lastPrinted>2004-04-23T15:45:57Z</cp:lastPrinted>
  <dcterms:created xsi:type="dcterms:W3CDTF">2000-04-28T08:06:41Z</dcterms:created>
  <dcterms:modified xsi:type="dcterms:W3CDTF">2021-02-23T04:32:26Z</dcterms:modified>
</cp:coreProperties>
</file>