
<file path=[Content_Types].xml><?xml version="1.0" encoding="utf-8"?>
<Types xmlns="http://schemas.openxmlformats.org/package/2006/content-types">
  <Default Extension="png" ContentType="image/png"/>
  <Default Extension="pdf" ContentType="application/pd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0" r:id="rId1"/>
    <p:sldMasterId id="2147483687" r:id="rId2"/>
  </p:sldMasterIdLst>
  <p:notesMasterIdLst>
    <p:notesMasterId r:id="rId34"/>
  </p:notesMasterIdLst>
  <p:sldIdLst>
    <p:sldId id="284" r:id="rId3"/>
    <p:sldId id="257" r:id="rId4"/>
    <p:sldId id="258" r:id="rId5"/>
    <p:sldId id="259" r:id="rId6"/>
    <p:sldId id="260" r:id="rId7"/>
    <p:sldId id="261" r:id="rId8"/>
    <p:sldId id="262" r:id="rId9"/>
    <p:sldId id="281" r:id="rId10"/>
    <p:sldId id="282" r:id="rId11"/>
    <p:sldId id="283" r:id="rId12"/>
    <p:sldId id="265" r:id="rId13"/>
    <p:sldId id="266" r:id="rId14"/>
    <p:sldId id="267" r:id="rId15"/>
    <p:sldId id="268" r:id="rId16"/>
    <p:sldId id="285" r:id="rId17"/>
    <p:sldId id="286" r:id="rId18"/>
    <p:sldId id="269" r:id="rId19"/>
    <p:sldId id="287" r:id="rId20"/>
    <p:sldId id="270" r:id="rId21"/>
    <p:sldId id="288" r:id="rId22"/>
    <p:sldId id="271" r:id="rId23"/>
    <p:sldId id="272" r:id="rId24"/>
    <p:sldId id="273" r:id="rId25"/>
    <p:sldId id="274" r:id="rId26"/>
    <p:sldId id="275" r:id="rId27"/>
    <p:sldId id="276" r:id="rId28"/>
    <p:sldId id="277" r:id="rId29"/>
    <p:sldId id="289" r:id="rId30"/>
    <p:sldId id="278" r:id="rId31"/>
    <p:sldId id="279" r:id="rId32"/>
    <p:sldId id="280" r:id="rId33"/>
  </p:sldIdLst>
  <p:sldSz cx="9105900" cy="68326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2">
          <p15:clr>
            <a:srgbClr val="A4A3A4"/>
          </p15:clr>
        </p15:guide>
        <p15:guide id="2" pos="28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130" autoAdjust="0"/>
  </p:normalViewPr>
  <p:slideViewPr>
    <p:cSldViewPr>
      <p:cViewPr varScale="1">
        <p:scale>
          <a:sx n="56" d="100"/>
          <a:sy n="56" d="100"/>
        </p:scale>
        <p:origin x="1582" y="34"/>
      </p:cViewPr>
      <p:guideLst>
        <p:guide orient="horz" pos="2152"/>
        <p:guide pos="286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D09C55AC-D5BC-481B-BE8E-B170E1C12CD1}" type="datetimeFigureOut">
              <a:rPr lang="en-US" smtClean="0"/>
              <a:t>3/1/2021</a:t>
            </a:fld>
            <a:endParaRPr lang="en-US"/>
          </a:p>
        </p:txBody>
      </p:sp>
      <p:sp>
        <p:nvSpPr>
          <p:cNvPr id="4" name="Slide Image Placeholder 3"/>
          <p:cNvSpPr>
            <a:spLocks noGrp="1" noRot="1" noChangeAspect="1"/>
          </p:cNvSpPr>
          <p:nvPr>
            <p:ph type="sldImg" idx="2"/>
          </p:nvPr>
        </p:nvSpPr>
        <p:spPr>
          <a:xfrm>
            <a:off x="1373188" y="754063"/>
            <a:ext cx="5026025"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1F530D37-C3EB-47C6-9E35-94FCE4E0F4AA}" type="slidenum">
              <a:rPr lang="en-US" smtClean="0"/>
              <a:t>‹#›</a:t>
            </a:fld>
            <a:endParaRPr lang="en-US"/>
          </a:p>
        </p:txBody>
      </p:sp>
    </p:spTree>
    <p:extLst>
      <p:ext uri="{BB962C8B-B14F-4D97-AF65-F5344CB8AC3E}">
        <p14:creationId xmlns:p14="http://schemas.microsoft.com/office/powerpoint/2010/main" val="2400219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r>
              <a:rPr lang="en-US" dirty="0" err="1" smtClean="0"/>
              <a:t>Chào</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Trong</a:t>
            </a:r>
            <a:r>
              <a:rPr lang="en-US" baseline="0" dirty="0" smtClean="0"/>
              <a:t> </a:t>
            </a:r>
            <a:r>
              <a:rPr lang="en-US" baseline="0" dirty="0" err="1" smtClean="0"/>
              <a:t>bài</a:t>
            </a:r>
            <a:r>
              <a:rPr lang="en-US" baseline="0" dirty="0" smtClean="0"/>
              <a:t> </a:t>
            </a:r>
            <a:r>
              <a:rPr lang="en-US" baseline="0" dirty="0" err="1" smtClean="0"/>
              <a:t>học</a:t>
            </a:r>
            <a:r>
              <a:rPr lang="en-US" baseline="0" dirty="0" smtClean="0"/>
              <a:t> </a:t>
            </a:r>
            <a:r>
              <a:rPr lang="en-US" baseline="0" dirty="0" err="1" smtClean="0"/>
              <a:t>này</a:t>
            </a:r>
            <a:r>
              <a:rPr lang="en-US" baseline="0" dirty="0" smtClean="0"/>
              <a:t>, </a:t>
            </a:r>
            <a:r>
              <a:rPr lang="en-US" baseline="0" dirty="0" err="1" smtClean="0"/>
              <a:t>chúng</a:t>
            </a:r>
            <a:r>
              <a:rPr lang="en-US" baseline="0" dirty="0" smtClean="0"/>
              <a:t> ta </a:t>
            </a:r>
            <a:r>
              <a:rPr lang="en-US" baseline="0" dirty="0" err="1" smtClean="0"/>
              <a:t>tìm</a:t>
            </a:r>
            <a:r>
              <a:rPr lang="en-US" baseline="0" dirty="0" smtClean="0"/>
              <a:t> </a:t>
            </a:r>
            <a:r>
              <a:rPr lang="en-US" baseline="0" dirty="0" err="1" smtClean="0"/>
              <a:t>hiểu</a:t>
            </a:r>
            <a:r>
              <a:rPr lang="en-US" baseline="0" dirty="0" smtClean="0"/>
              <a:t> </a:t>
            </a:r>
            <a:r>
              <a:rPr lang="en-US" baseline="0" dirty="0" err="1" smtClean="0"/>
              <a:t>các</a:t>
            </a:r>
            <a:r>
              <a:rPr lang="en-US" baseline="0" dirty="0" smtClean="0"/>
              <a:t> </a:t>
            </a:r>
            <a:r>
              <a:rPr lang="en-US" baseline="0" dirty="0" err="1" smtClean="0"/>
              <a:t>nội</a:t>
            </a:r>
            <a:r>
              <a:rPr lang="en-US" baseline="0" dirty="0" smtClean="0"/>
              <a:t> dung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khác</a:t>
            </a:r>
            <a:r>
              <a:rPr lang="en-US" baseline="0" dirty="0" smtClean="0"/>
              <a:t> </a:t>
            </a:r>
            <a:r>
              <a:rPr lang="en-US" baseline="0" dirty="0" err="1" smtClean="0"/>
              <a:t>trong</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Thu </a:t>
            </a:r>
            <a:r>
              <a:rPr lang="en-US" baseline="0" dirty="0" err="1" smtClean="0"/>
              <a:t>thập</a:t>
            </a:r>
            <a:r>
              <a:rPr lang="en-US" baseline="0" dirty="0" smtClean="0"/>
              <a:t> </a:t>
            </a:r>
            <a:r>
              <a:rPr lang="en-US" baseline="0" dirty="0" err="1" smtClean="0"/>
              <a:t>và</a:t>
            </a:r>
            <a:r>
              <a:rPr lang="en-US" baseline="0" dirty="0" smtClean="0"/>
              <a:t> </a:t>
            </a:r>
            <a:r>
              <a:rPr lang="en-US" baseline="0" dirty="0" err="1" smtClean="0"/>
              <a:t>phân</a:t>
            </a:r>
            <a:r>
              <a:rPr lang="en-US" baseline="0" dirty="0" smtClean="0"/>
              <a:t> </a:t>
            </a:r>
            <a:r>
              <a:rPr lang="en-US" baseline="0" dirty="0" err="1" smtClean="0"/>
              <a:t>tích</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Trong</a:t>
            </a:r>
            <a:r>
              <a:rPr lang="en-US" baseline="0" dirty="0" smtClean="0"/>
              <a:t> </a:t>
            </a:r>
            <a:r>
              <a:rPr lang="en-US" baseline="0" dirty="0" err="1" smtClean="0"/>
              <a:t>bài</a:t>
            </a:r>
            <a:r>
              <a:rPr lang="en-US" baseline="0" dirty="0" smtClean="0"/>
              <a:t> </a:t>
            </a:r>
            <a:r>
              <a:rPr lang="en-US" baseline="0" dirty="0" err="1" smtClean="0"/>
              <a:t>trước</a:t>
            </a:r>
            <a:r>
              <a:rPr lang="en-US" baseline="0" dirty="0" smtClean="0"/>
              <a:t> </a:t>
            </a:r>
            <a:r>
              <a:rPr lang="en-US" baseline="0" dirty="0" err="1" smtClean="0"/>
              <a:t>chúng</a:t>
            </a:r>
            <a:r>
              <a:rPr lang="en-US" baseline="0" dirty="0" smtClean="0"/>
              <a:t> ta </a:t>
            </a:r>
            <a:r>
              <a:rPr lang="en-US" baseline="0" dirty="0" err="1" smtClean="0"/>
              <a:t>đã</a:t>
            </a:r>
            <a:r>
              <a:rPr lang="en-US" baseline="0" dirty="0" smtClean="0"/>
              <a:t> </a:t>
            </a:r>
            <a:r>
              <a:rPr lang="en-US" baseline="0" dirty="0" err="1" smtClean="0"/>
              <a:t>được</a:t>
            </a:r>
            <a:r>
              <a:rPr lang="en-US" baseline="0" dirty="0" smtClean="0"/>
              <a:t> </a:t>
            </a:r>
            <a:r>
              <a:rPr lang="en-US" dirty="0" err="1" smtClean="0"/>
              <a:t>giới</a:t>
            </a:r>
            <a:r>
              <a:rPr lang="en-US" dirty="0" smtClean="0"/>
              <a:t> </a:t>
            </a:r>
            <a:r>
              <a:rPr lang="en-US" dirty="0" err="1" smtClean="0"/>
              <a:t>thiệu</a:t>
            </a:r>
            <a:r>
              <a:rPr lang="en-US" dirty="0" smtClean="0"/>
              <a:t> </a:t>
            </a:r>
            <a:r>
              <a:rPr lang="en-US" dirty="0" err="1" smtClean="0"/>
              <a:t>các</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cơ</a:t>
            </a:r>
            <a:r>
              <a:rPr lang="en-US" dirty="0" smtClean="0"/>
              <a:t> </a:t>
            </a:r>
            <a:r>
              <a:rPr lang="en-US" dirty="0" err="1" smtClean="0"/>
              <a:t>bản</a:t>
            </a:r>
            <a:r>
              <a:rPr lang="en-US" dirty="0" smtClean="0"/>
              <a:t> </a:t>
            </a:r>
            <a:r>
              <a:rPr lang="en-US" dirty="0" err="1" smtClean="0"/>
              <a:t>nhất</a:t>
            </a:r>
            <a:r>
              <a:rPr lang="en-US" baseline="0" dirty="0" smtClean="0"/>
              <a:t> </a:t>
            </a:r>
            <a:r>
              <a:rPr lang="en-US" dirty="0" err="1" smtClean="0"/>
              <a:t>về</a:t>
            </a:r>
            <a:r>
              <a:rPr lang="en-US" dirty="0" smtClean="0"/>
              <a:t> </a:t>
            </a:r>
            <a:r>
              <a:rPr lang="en-US" dirty="0" err="1" smtClean="0"/>
              <a:t>yêu</a:t>
            </a:r>
            <a:r>
              <a:rPr lang="en-US" dirty="0" smtClean="0"/>
              <a:t> </a:t>
            </a:r>
            <a:r>
              <a:rPr lang="en-US" dirty="0" err="1" smtClean="0"/>
              <a:t>cầu</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Bài</a:t>
            </a:r>
            <a:r>
              <a:rPr lang="en-US" baseline="0" dirty="0" smtClean="0"/>
              <a:t> </a:t>
            </a:r>
            <a:r>
              <a:rPr lang="en-US" baseline="0" dirty="0" err="1" smtClean="0"/>
              <a:t>học</a:t>
            </a:r>
            <a:r>
              <a:rPr lang="en-US" baseline="0" dirty="0" smtClean="0"/>
              <a:t> </a:t>
            </a:r>
            <a:r>
              <a:rPr lang="en-US" baseline="0" dirty="0" err="1" smtClean="0"/>
              <a:t>này</a:t>
            </a:r>
            <a:r>
              <a:rPr lang="en-US" baseline="0" dirty="0" smtClean="0"/>
              <a:t> </a:t>
            </a:r>
            <a:r>
              <a:rPr lang="en-US" baseline="0" dirty="0" err="1" smtClean="0"/>
              <a:t>sẽ</a:t>
            </a:r>
            <a:r>
              <a:rPr lang="en-US" baseline="0" dirty="0" smtClean="0"/>
              <a:t> </a:t>
            </a:r>
            <a:r>
              <a:rPr lang="en-US" baseline="0" dirty="0" err="1" smtClean="0"/>
              <a:t>tập</a:t>
            </a:r>
            <a:r>
              <a:rPr lang="en-US" baseline="0" dirty="0" smtClean="0"/>
              <a:t> </a:t>
            </a:r>
            <a:r>
              <a:rPr lang="en-US" baseline="0" dirty="0" err="1" smtClean="0"/>
              <a:t>trung</a:t>
            </a:r>
            <a:r>
              <a:rPr lang="en-US" baseline="0" dirty="0" smtClean="0"/>
              <a:t> </a:t>
            </a:r>
            <a:r>
              <a:rPr lang="en-US" dirty="0" err="1" smtClean="0"/>
              <a:t>giới</a:t>
            </a:r>
            <a:r>
              <a:rPr lang="en-US" dirty="0" smtClean="0"/>
              <a:t> </a:t>
            </a:r>
            <a:r>
              <a:rPr lang="en-US" dirty="0" err="1" smtClean="0"/>
              <a:t>thiệu</a:t>
            </a:r>
            <a:r>
              <a:rPr lang="en-US" dirty="0" smtClean="0"/>
              <a:t> </a:t>
            </a:r>
            <a:r>
              <a:rPr lang="en-US" dirty="0" err="1" smtClean="0"/>
              <a:t>tổng</a:t>
            </a:r>
            <a:r>
              <a:rPr lang="en-US" dirty="0" smtClean="0"/>
              <a:t> </a:t>
            </a:r>
            <a:r>
              <a:rPr lang="en-US" dirty="0" err="1" smtClean="0"/>
              <a:t>quan</a:t>
            </a:r>
            <a:r>
              <a:rPr lang="en-US" dirty="0" smtClean="0"/>
              <a:t> </a:t>
            </a:r>
            <a:r>
              <a:rPr lang="en-US" dirty="0" err="1" smtClean="0"/>
              <a:t>về</a:t>
            </a:r>
            <a:r>
              <a:rPr lang="en-US" dirty="0" smtClean="0"/>
              <a:t> </a:t>
            </a:r>
            <a:r>
              <a:rPr lang="en-US" dirty="0" err="1" smtClean="0"/>
              <a:t>quy</a:t>
            </a:r>
            <a:r>
              <a:rPr lang="en-US" dirty="0" smtClean="0"/>
              <a:t> </a:t>
            </a:r>
            <a:r>
              <a:rPr lang="en-US" dirty="0" err="1" smtClean="0"/>
              <a:t>trình</a:t>
            </a:r>
            <a:r>
              <a:rPr lang="en-US" dirty="0" smtClean="0"/>
              <a:t> </a:t>
            </a:r>
            <a:r>
              <a:rPr lang="en-US" dirty="0" err="1" smtClean="0"/>
              <a:t>kỹ</a:t>
            </a:r>
            <a:r>
              <a:rPr lang="en-US" dirty="0" smtClean="0"/>
              <a:t> </a:t>
            </a:r>
            <a:r>
              <a:rPr lang="en-US" dirty="0" err="1" smtClean="0"/>
              <a:t>nghệ</a:t>
            </a:r>
            <a:r>
              <a:rPr lang="en-US" dirty="0" smtClean="0"/>
              <a:t> </a:t>
            </a:r>
            <a:r>
              <a:rPr lang="en-US" dirty="0" err="1" smtClean="0"/>
              <a:t>yêu</a:t>
            </a:r>
            <a:r>
              <a:rPr lang="en-US" dirty="0" smtClean="0"/>
              <a:t> </a:t>
            </a:r>
            <a:r>
              <a:rPr lang="en-US" dirty="0" err="1" smtClean="0"/>
              <a:t>cầu</a:t>
            </a:r>
            <a:r>
              <a:rPr lang="en-US" dirty="0" smtClean="0"/>
              <a:t> </a:t>
            </a:r>
            <a:r>
              <a:rPr lang="en-US" dirty="0" err="1" smtClean="0"/>
              <a:t>và</a:t>
            </a:r>
            <a:r>
              <a:rPr lang="en-US" dirty="0" smtClean="0"/>
              <a:t> </a:t>
            </a:r>
            <a:r>
              <a:rPr lang="en-US" dirty="0" err="1" smtClean="0"/>
              <a:t>các</a:t>
            </a:r>
            <a:r>
              <a:rPr lang="en-US" baseline="0" dirty="0" smtClean="0"/>
              <a:t> </a:t>
            </a:r>
            <a:r>
              <a:rPr lang="en-US" dirty="0" err="1" smtClean="0"/>
              <a:t>nội</a:t>
            </a:r>
            <a:r>
              <a:rPr lang="en-US" baseline="0" dirty="0" smtClean="0"/>
              <a:t> dung </a:t>
            </a:r>
            <a:r>
              <a:rPr lang="en-US" baseline="0" dirty="0" err="1" smtClean="0"/>
              <a:t>của</a:t>
            </a:r>
            <a:r>
              <a:rPr lang="en-US" baseline="0" dirty="0" smtClean="0"/>
              <a:t> </a:t>
            </a:r>
            <a:r>
              <a:rPr lang="en-US" baseline="0" dirty="0" err="1" smtClean="0"/>
              <a:t>từng</a:t>
            </a:r>
            <a:r>
              <a:rPr lang="en-US" baseline="0" dirty="0" smtClean="0"/>
              <a:t> </a:t>
            </a:r>
            <a:r>
              <a:rPr lang="en-US" baseline="0" dirty="0" err="1" smtClean="0"/>
              <a:t>bước</a:t>
            </a:r>
            <a:r>
              <a:rPr lang="en-US" baseline="0" dirty="0" smtClean="0"/>
              <a:t> </a:t>
            </a:r>
            <a:r>
              <a:rPr lang="en-US" baseline="0" dirty="0" err="1" smtClean="0"/>
              <a:t>cũng</a:t>
            </a:r>
            <a:r>
              <a:rPr lang="en-US" baseline="0" dirty="0" smtClean="0"/>
              <a:t> </a:t>
            </a:r>
            <a:r>
              <a:rPr lang="en-US" baseline="0" dirty="0" err="1" smtClean="0"/>
              <a:t>như</a:t>
            </a:r>
            <a:r>
              <a:rPr lang="en-US" baseline="0" dirty="0" smtClean="0"/>
              <a:t> </a:t>
            </a:r>
            <a:r>
              <a:rPr lang="en-US" dirty="0" err="1" smtClean="0"/>
              <a:t>các</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hỗ</a:t>
            </a:r>
            <a:r>
              <a:rPr lang="en-US" baseline="0" dirty="0" smtClean="0"/>
              <a:t> </a:t>
            </a:r>
            <a:r>
              <a:rPr lang="en-US" baseline="0" dirty="0" err="1" smtClean="0"/>
              <a:t>trợ</a:t>
            </a:r>
            <a:r>
              <a:rPr lang="en-US" baseline="0" dirty="0" smtClean="0"/>
              <a:t> </a:t>
            </a:r>
            <a:r>
              <a:rPr lang="en-US" dirty="0" err="1" smtClean="0"/>
              <a:t>trong</a:t>
            </a:r>
            <a:r>
              <a:rPr lang="en-US" dirty="0" smtClean="0"/>
              <a:t> </a:t>
            </a:r>
            <a:r>
              <a:rPr lang="en-US" dirty="0" err="1" smtClean="0"/>
              <a:t>quy</a:t>
            </a:r>
            <a:r>
              <a:rPr lang="en-US" dirty="0" smtClean="0"/>
              <a:t> </a:t>
            </a:r>
            <a:r>
              <a:rPr lang="en-US" dirty="0" err="1" smtClean="0"/>
              <a:t>trình</a:t>
            </a:r>
            <a:r>
              <a:rPr lang="en-US" dirty="0" smtClean="0"/>
              <a:t> </a:t>
            </a:r>
            <a:r>
              <a:rPr lang="en-US" dirty="0" err="1" smtClean="0"/>
              <a:t>chung</a:t>
            </a:r>
            <a:r>
              <a:rPr lang="en-US" dirty="0" smtClean="0"/>
              <a:t> </a:t>
            </a:r>
            <a:r>
              <a:rPr lang="en-US" dirty="0" err="1" smtClean="0"/>
              <a:t>đó</a:t>
            </a:r>
            <a:r>
              <a:rPr lang="en-US" dirty="0" smtClean="0"/>
              <a:t>.</a:t>
            </a:r>
          </a:p>
        </p:txBody>
      </p:sp>
      <p:sp>
        <p:nvSpPr>
          <p:cNvPr id="5123" name="Rectangle 3"/>
          <p:cNvSpPr>
            <a:spLocks noGrp="1" noRot="1" noChangeAspect="1" noChangeArrowheads="1" noTextEdit="1"/>
          </p:cNvSpPr>
          <p:nvPr>
            <p:ph type="sldImg"/>
          </p:nvPr>
        </p:nvSpPr>
        <p:spPr>
          <a:xfrm>
            <a:off x="1971675" y="858838"/>
            <a:ext cx="3800475" cy="2851150"/>
          </a:xfrm>
          <a:ln cap="flat"/>
        </p:spPr>
      </p:sp>
    </p:spTree>
    <p:extLst>
      <p:ext uri="{BB962C8B-B14F-4D97-AF65-F5344CB8AC3E}">
        <p14:creationId xmlns:p14="http://schemas.microsoft.com/office/powerpoint/2010/main" val="2971029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i="0" u="none" strike="noStrike" kern="1200" baseline="0" dirty="0" smtClean="0">
                <a:solidFill>
                  <a:schemeClr val="tx1"/>
                </a:solidFill>
                <a:latin typeface="+mn-lt"/>
                <a:ea typeface="+mn-ea"/>
                <a:cs typeface="+mn-cs"/>
              </a:rPr>
              <a:t>6. </a:t>
            </a:r>
            <a:r>
              <a:rPr lang="en-US" sz="1200" b="0" i="0" u="none" strike="noStrike" kern="1200" baseline="0" dirty="0" err="1" smtClean="0">
                <a:solidFill>
                  <a:schemeClr val="tx1"/>
                </a:solidFill>
                <a:latin typeface="+mn-lt"/>
                <a:ea typeface="+mn-ea"/>
                <a:cs typeface="+mn-cs"/>
              </a:rPr>
              <a:t>Người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quản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lý</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về</a:t>
            </a:r>
            <a:r>
              <a:rPr lang="en-US" sz="1200" b="0" i="0" u="none" strike="noStrike" kern="1200" baseline="0" dirty="0" smtClean="0">
                <a:solidFill>
                  <a:schemeClr val="tx1"/>
                </a:solidFill>
                <a:latin typeface="+mn-lt"/>
                <a:ea typeface="+mn-ea"/>
                <a:cs typeface="+mn-cs"/>
              </a:rPr>
              <a:t> y </a:t>
            </a:r>
            <a:r>
              <a:rPr lang="en-US" sz="1200" b="0" i="0" u="none" strike="noStrike" kern="1200" baseline="0" dirty="0" err="1" smtClean="0">
                <a:solidFill>
                  <a:schemeClr val="tx1"/>
                </a:solidFill>
                <a:latin typeface="+mn-lt"/>
                <a:ea typeface="+mn-ea"/>
                <a:cs typeface="+mn-cs"/>
              </a:rPr>
              <a:t>đức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những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người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đảm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bảo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thống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đáp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ứng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luật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định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điều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định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về</a:t>
            </a:r>
            <a:r>
              <a:rPr lang="en-US" sz="1200" b="0" i="0" u="none" strike="noStrike" kern="1200" baseline="0" dirty="0" smtClean="0">
                <a:solidFill>
                  <a:schemeClr val="tx1"/>
                </a:solidFill>
                <a:latin typeface="+mn-lt"/>
                <a:ea typeface="+mn-ea"/>
                <a:cs typeface="+mn-cs"/>
              </a:rPr>
              <a:t> y </a:t>
            </a:r>
            <a:r>
              <a:rPr lang="en-US" sz="1200" b="0" i="0" u="none" strike="noStrike" kern="1200" baseline="0" dirty="0" err="1" smtClean="0">
                <a:solidFill>
                  <a:schemeClr val="tx1"/>
                </a:solidFill>
                <a:latin typeface="+mn-lt"/>
                <a:ea typeface="+mn-ea"/>
                <a:cs typeface="+mn-cs"/>
              </a:rPr>
              <a:t>đức</a:t>
            </a:r>
            <a:endParaRPr lang="en-US" sz="1200" b="0" i="0" u="none" strike="noStrike" kern="1200" baseline="0" dirty="0" smtClean="0">
              <a:solidFill>
                <a:schemeClr val="tx1"/>
              </a:solidFill>
              <a:latin typeface="+mn-lt"/>
              <a:ea typeface="+mn-ea"/>
              <a:cs typeface="+mn-cs"/>
            </a:endParaRPr>
          </a:p>
          <a:p>
            <a:pPr marL="0" indent="0">
              <a:buNone/>
            </a:pPr>
            <a:endParaRPr lang="en-US" sz="1200" b="0" i="0" u="none" strike="noStrike" kern="1200" baseline="0" dirty="0" smtClean="0">
              <a:solidFill>
                <a:schemeClr val="tx1"/>
              </a:solidFill>
              <a:latin typeface="+mn-lt"/>
              <a:ea typeface="+mn-ea"/>
              <a:cs typeface="+mn-cs"/>
            </a:endParaRPr>
          </a:p>
          <a:p>
            <a:pPr marL="0" indent="0">
              <a:buNone/>
            </a:pPr>
            <a:r>
              <a:rPr lang="en-US" sz="1200" b="0" i="0" u="none" strike="noStrike" kern="1200" baseline="0" dirty="0" smtClean="0">
                <a:solidFill>
                  <a:schemeClr val="tx1"/>
                </a:solidFill>
                <a:latin typeface="+mn-lt"/>
                <a:ea typeface="+mn-ea"/>
                <a:cs typeface="+mn-cs"/>
              </a:rPr>
              <a:t>7. </a:t>
            </a:r>
            <a:r>
              <a:rPr lang="en-US" sz="1200" b="0" i="0" u="none" strike="noStrike" kern="1200" baseline="0" dirty="0" err="1" smtClean="0">
                <a:solidFill>
                  <a:schemeClr val="tx1"/>
                </a:solidFill>
                <a:latin typeface="+mn-lt"/>
                <a:ea typeface="+mn-ea"/>
                <a:cs typeface="+mn-cs"/>
              </a:rPr>
              <a:t>Người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quản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lý</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về</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chăm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sóc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sức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khỏe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những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người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truy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xuất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thông</a:t>
            </a:r>
            <a:r>
              <a:rPr lang="en-US" sz="1200" b="0" i="0" u="none" strike="noStrike" kern="1200" baseline="0" dirty="0" smtClean="0">
                <a:solidFill>
                  <a:schemeClr val="tx1"/>
                </a:solidFill>
                <a:latin typeface="+mn-lt"/>
                <a:ea typeface="+mn-ea"/>
                <a:cs typeface="+mn-cs"/>
              </a:rPr>
              <a:t> tin </a:t>
            </a:r>
            <a:r>
              <a:rPr lang="en-US" sz="1200" b="0" i="0" u="none" strike="noStrike" kern="1200" baseline="0" dirty="0" err="1" smtClean="0">
                <a:solidFill>
                  <a:schemeClr val="tx1"/>
                </a:solidFill>
                <a:latin typeface="+mn-lt"/>
                <a:ea typeface="+mn-ea"/>
                <a:cs typeface="+mn-cs"/>
              </a:rPr>
              <a:t>quản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lý</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từ</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thống</a:t>
            </a:r>
            <a:endParaRPr lang="en-US" sz="1200" b="0" i="0" u="none" strike="noStrike" kern="1200" baseline="0" dirty="0" smtClean="0">
              <a:solidFill>
                <a:schemeClr val="tx1"/>
              </a:solidFill>
              <a:latin typeface="+mn-lt"/>
              <a:ea typeface="+mn-ea"/>
              <a:cs typeface="+mn-cs"/>
            </a:endParaRPr>
          </a:p>
          <a:p>
            <a:pPr marL="0" indent="0">
              <a:buNone/>
            </a:pPr>
            <a:endParaRPr lang="en-US" sz="1200" b="0" i="0" u="none" strike="noStrike" kern="1200" baseline="0" dirty="0" smtClean="0">
              <a:solidFill>
                <a:schemeClr val="tx1"/>
              </a:solidFill>
              <a:latin typeface="+mn-lt"/>
              <a:ea typeface="+mn-ea"/>
              <a:cs typeface="+mn-cs"/>
            </a:endParaRPr>
          </a:p>
          <a:p>
            <a:pPr marL="0" indent="0">
              <a:buNone/>
            </a:pPr>
            <a:r>
              <a:rPr lang="en-US" sz="1200" b="0" i="0" u="none" strike="noStrike" kern="1200" baseline="0" dirty="0" smtClean="0">
                <a:solidFill>
                  <a:schemeClr val="tx1"/>
                </a:solidFill>
                <a:latin typeface="+mn-lt"/>
                <a:ea typeface="+mn-ea"/>
                <a:cs typeface="+mn-cs"/>
              </a:rPr>
              <a:t>8. </a:t>
            </a:r>
            <a:r>
              <a:rPr lang="en-US" sz="1200" b="0" i="0" u="none" strike="noStrike" kern="1200" baseline="0" dirty="0" err="1" smtClean="0">
                <a:solidFill>
                  <a:schemeClr val="tx1"/>
                </a:solidFill>
                <a:latin typeface="+mn-lt"/>
                <a:ea typeface="+mn-ea"/>
                <a:cs typeface="+mn-cs"/>
              </a:rPr>
              <a:t>Nhân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viên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quản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lý</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hồ</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sơ</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bệnh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án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có</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trách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nhiệm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đảm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bảo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thông</a:t>
            </a:r>
            <a:r>
              <a:rPr lang="en-US" sz="1200" b="0" i="0" u="none" strike="noStrike" kern="1200" baseline="0" dirty="0" smtClean="0">
                <a:solidFill>
                  <a:schemeClr val="tx1"/>
                </a:solidFill>
                <a:latin typeface="+mn-lt"/>
                <a:ea typeface="+mn-ea"/>
                <a:cs typeface="+mn-cs"/>
              </a:rPr>
              <a:t> tin </a:t>
            </a:r>
            <a:r>
              <a:rPr lang="en-US" sz="1200" b="0" i="0" u="none" strike="noStrike" kern="1200" baseline="0" dirty="0" err="1" smtClean="0">
                <a:solidFill>
                  <a:schemeClr val="tx1"/>
                </a:solidFill>
                <a:latin typeface="+mn-lt"/>
                <a:ea typeface="+mn-ea"/>
                <a:cs typeface="+mn-cs"/>
              </a:rPr>
              <a:t>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thống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cập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nhật</a:t>
            </a:r>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F530D37-C3EB-47C6-9E35-94FCE4E0F4AA}" type="slidenum">
              <a:rPr lang="en-US" smtClean="0"/>
              <a:t>10</a:t>
            </a:fld>
            <a:endParaRPr lang="en-US"/>
          </a:p>
        </p:txBody>
      </p:sp>
    </p:spTree>
    <p:extLst>
      <p:ext uri="{BB962C8B-B14F-4D97-AF65-F5344CB8AC3E}">
        <p14:creationId xmlns:p14="http://schemas.microsoft.com/office/powerpoint/2010/main" val="2301296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Như</a:t>
            </a:r>
            <a:r>
              <a:rPr lang="en-US" dirty="0" smtClean="0"/>
              <a:t> </a:t>
            </a:r>
            <a:r>
              <a:rPr lang="en-US" dirty="0" err="1" smtClean="0"/>
              <a:t>đã</a:t>
            </a:r>
            <a:r>
              <a:rPr lang="en-US" baseline="0" dirty="0" smtClean="0"/>
              <a:t> </a:t>
            </a:r>
            <a:r>
              <a:rPr lang="en-US" baseline="0" dirty="0" err="1" smtClean="0"/>
              <a:t>đề</a:t>
            </a:r>
            <a:r>
              <a:rPr lang="en-US" baseline="0" dirty="0" smtClean="0"/>
              <a:t> </a:t>
            </a:r>
            <a:r>
              <a:rPr lang="en-US" baseline="0" dirty="0" err="1" smtClean="0"/>
              <a:t>cập</a:t>
            </a:r>
            <a:r>
              <a:rPr lang="en-US" baseline="0" dirty="0" smtClean="0"/>
              <a:t> ở </a:t>
            </a:r>
            <a:r>
              <a:rPr lang="en-US" baseline="0" dirty="0" err="1" smtClean="0"/>
              <a:t>trước</a:t>
            </a:r>
            <a:r>
              <a:rPr lang="en-US" baseline="0" dirty="0" smtClean="0"/>
              <a:t>, </a:t>
            </a:r>
            <a:r>
              <a:rPr lang="en-US" baseline="0" dirty="0" err="1" smtClean="0"/>
              <a:t>h</a:t>
            </a:r>
            <a:r>
              <a:rPr lang="en-US" dirty="0" err="1" smtClean="0"/>
              <a:t>oạt</a:t>
            </a:r>
            <a:r>
              <a:rPr lang="en-US" baseline="0" dirty="0" smtClean="0"/>
              <a:t> </a:t>
            </a:r>
            <a:r>
              <a:rPr lang="en-US" baseline="0" dirty="0" err="1" smtClean="0"/>
              <a:t>động</a:t>
            </a:r>
            <a:r>
              <a:rPr lang="en-US" baseline="0" dirty="0" smtClean="0"/>
              <a:t> </a:t>
            </a:r>
            <a:r>
              <a:rPr lang="en-US" baseline="0" dirty="0" err="1" smtClean="0"/>
              <a:t>khám</a:t>
            </a:r>
            <a:r>
              <a:rPr lang="en-US" baseline="0" dirty="0" smtClean="0"/>
              <a:t> </a:t>
            </a:r>
            <a:r>
              <a:rPr lang="en-US" baseline="0" dirty="0" err="1" smtClean="0"/>
              <a:t>phá</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trong</a:t>
            </a:r>
            <a:r>
              <a:rPr lang="en-US" baseline="0" dirty="0" smtClean="0"/>
              <a:t> </a:t>
            </a:r>
            <a:r>
              <a:rPr lang="en-US" baseline="0" dirty="0" err="1" smtClean="0"/>
              <a:t>thực</a:t>
            </a:r>
            <a:r>
              <a:rPr lang="en-US" baseline="0" dirty="0" smtClean="0"/>
              <a:t> </a:t>
            </a:r>
            <a:r>
              <a:rPr lang="en-US" baseline="0" dirty="0" err="1" smtClean="0"/>
              <a:t>tế</a:t>
            </a:r>
            <a:r>
              <a:rPr lang="en-US" baseline="0" dirty="0" smtClean="0"/>
              <a:t> </a:t>
            </a:r>
            <a:r>
              <a:rPr lang="en-US" baseline="0" dirty="0" err="1" smtClean="0"/>
              <a:t>gặp</a:t>
            </a:r>
            <a:r>
              <a:rPr lang="en-US" baseline="0" dirty="0" smtClean="0"/>
              <a:t> </a:t>
            </a:r>
            <a:r>
              <a:rPr lang="en-US" baseline="0" dirty="0" err="1" smtClean="0"/>
              <a:t>rất</a:t>
            </a:r>
            <a:r>
              <a:rPr lang="en-US" baseline="0" dirty="0" smtClean="0"/>
              <a:t> </a:t>
            </a:r>
            <a:r>
              <a:rPr lang="en-US" baseline="0" dirty="0" err="1" smtClean="0"/>
              <a:t>nhiều</a:t>
            </a:r>
            <a:r>
              <a:rPr lang="en-US" baseline="0" dirty="0" smtClean="0"/>
              <a:t> </a:t>
            </a:r>
            <a:r>
              <a:rPr lang="en-US" baseline="0" dirty="0" err="1" smtClean="0"/>
              <a:t>khó</a:t>
            </a:r>
            <a:r>
              <a:rPr lang="en-US" baseline="0" dirty="0" smtClean="0"/>
              <a:t> </a:t>
            </a:r>
            <a:r>
              <a:rPr lang="en-US" baseline="0" dirty="0" err="1" smtClean="0"/>
              <a:t>khăn</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kỹ</a:t>
            </a:r>
            <a:r>
              <a:rPr lang="en-US" baseline="0" dirty="0" smtClean="0"/>
              <a:t> </a:t>
            </a:r>
            <a:r>
              <a:rPr lang="en-US" baseline="0" dirty="0" err="1" smtClean="0"/>
              <a:t>thuật</a:t>
            </a:r>
            <a:r>
              <a:rPr lang="en-US" baseline="0" dirty="0" smtClean="0"/>
              <a:t> </a:t>
            </a:r>
            <a:r>
              <a:rPr lang="en-US" baseline="0" dirty="0" err="1" smtClean="0"/>
              <a:t>thường</a:t>
            </a:r>
            <a:r>
              <a:rPr lang="en-US" baseline="0" dirty="0" smtClean="0"/>
              <a:t> </a:t>
            </a:r>
            <a:r>
              <a:rPr lang="en-US" baseline="0" dirty="0" err="1" smtClean="0"/>
              <a:t>được</a:t>
            </a:r>
            <a:r>
              <a:rPr lang="en-US" baseline="0" dirty="0" smtClean="0"/>
              <a:t> </a:t>
            </a:r>
            <a:r>
              <a:rPr lang="en-US" baseline="0" dirty="0" err="1" smtClean="0"/>
              <a:t>dùng</a:t>
            </a:r>
            <a:r>
              <a:rPr lang="en-US" baseline="0" dirty="0" smtClean="0"/>
              <a:t> </a:t>
            </a:r>
            <a:r>
              <a:rPr lang="en-US" baseline="0" dirty="0" err="1" smtClean="0"/>
              <a:t>để</a:t>
            </a:r>
            <a:r>
              <a:rPr lang="en-US" baseline="0" dirty="0" smtClean="0"/>
              <a: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này</a:t>
            </a:r>
            <a:r>
              <a:rPr lang="en-US" baseline="0" dirty="0" smtClean="0"/>
              <a:t>.</a:t>
            </a:r>
          </a:p>
          <a:p>
            <a:r>
              <a:rPr lang="en-US" baseline="0" dirty="0" err="1" smtClean="0"/>
              <a:t>Đó</a:t>
            </a:r>
            <a:r>
              <a:rPr lang="en-US" baseline="0" dirty="0" smtClean="0"/>
              <a:t> </a:t>
            </a:r>
            <a:r>
              <a:rPr lang="en-US" baseline="0" dirty="0" err="1" smtClean="0"/>
              <a:t>là</a:t>
            </a:r>
            <a:r>
              <a:rPr lang="en-US" baseline="0" dirty="0" smtClean="0"/>
              <a:t> </a:t>
            </a:r>
            <a:r>
              <a:rPr lang="en-US" baseline="0" dirty="0" err="1" smtClean="0"/>
              <a:t>kỹ</a:t>
            </a:r>
            <a:r>
              <a:rPr lang="en-US" baseline="0" dirty="0" smtClean="0"/>
              <a:t> </a:t>
            </a:r>
            <a:r>
              <a:rPr lang="en-US" baseline="0" dirty="0" err="1" smtClean="0"/>
              <a:t>thuật</a:t>
            </a:r>
            <a:r>
              <a:rPr lang="en-US" baseline="0" dirty="0" smtClean="0"/>
              <a:t> </a:t>
            </a:r>
            <a:r>
              <a:rPr lang="en-US" baseline="0" dirty="0" err="1" smtClean="0"/>
              <a:t>phỏng</a:t>
            </a:r>
            <a:r>
              <a:rPr lang="en-US" baseline="0" dirty="0" smtClean="0"/>
              <a:t> </a:t>
            </a:r>
            <a:r>
              <a:rPr lang="en-US" baseline="0" dirty="0" err="1" smtClean="0"/>
              <a:t>vấn</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trong</a:t>
            </a:r>
            <a:r>
              <a:rPr lang="en-US" baseline="0" dirty="0" smtClean="0"/>
              <a:t> </a:t>
            </a:r>
            <a:r>
              <a:rPr lang="en-US" sz="1200" b="0" strike="noStrike" spc="-1" dirty="0" err="1" smtClean="0">
                <a:solidFill>
                  <a:srgbClr val="000000"/>
                </a:solidFill>
                <a:uFill>
                  <a:solidFill>
                    <a:srgbClr val="FFFFFF"/>
                  </a:solidFill>
                </a:uFill>
                <a:latin typeface="+mn-lt"/>
                <a:ea typeface="DejaVu Sans"/>
              </a:rPr>
              <a:t>tương</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tác</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với</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các</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bên</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liên</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quan</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để</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thu</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thập</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thông</a:t>
            </a:r>
            <a:r>
              <a:rPr lang="en-US" sz="1200" b="0" strike="noStrike" spc="-1" dirty="0" smtClean="0">
                <a:solidFill>
                  <a:srgbClr val="000000"/>
                </a:solidFill>
                <a:uFill>
                  <a:solidFill>
                    <a:srgbClr val="FFFFFF"/>
                  </a:solidFill>
                </a:uFill>
                <a:latin typeface="+mn-lt"/>
                <a:ea typeface="DejaVu Sans"/>
              </a:rPr>
              <a:t> tin. </a:t>
            </a:r>
            <a:r>
              <a:rPr lang="en-US" sz="1200" b="0" strike="noStrike" spc="-1" dirty="0" err="1" smtClean="0">
                <a:solidFill>
                  <a:srgbClr val="000000"/>
                </a:solidFill>
                <a:uFill>
                  <a:solidFill>
                    <a:srgbClr val="FFFFFF"/>
                  </a:solidFill>
                </a:uFill>
                <a:latin typeface="+mn-lt"/>
                <a:ea typeface="DejaVu Sans"/>
              </a:rPr>
              <a:t>Kỹ</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thuật</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dùng</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các</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kịch</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bản</a:t>
            </a:r>
            <a:r>
              <a:rPr lang="en-US" sz="1200" b="0" strike="noStrike" spc="-1" dirty="0" smtClean="0">
                <a:solidFill>
                  <a:srgbClr val="000000"/>
                </a:solidFill>
                <a:uFill>
                  <a:solidFill>
                    <a:srgbClr val="FFFFFF"/>
                  </a:solidFill>
                </a:uFill>
                <a:latin typeface="+mn-lt"/>
                <a:ea typeface="DejaVu Sans"/>
              </a:rPr>
              <a:t> </a:t>
            </a:r>
            <a:r>
              <a:rPr lang="en-US" sz="1100" b="0" strike="noStrike" spc="-1" dirty="0" smtClean="0">
                <a:solidFill>
                  <a:srgbClr val="000000"/>
                </a:solidFill>
                <a:uFill>
                  <a:solidFill>
                    <a:srgbClr val="FFFFFF"/>
                  </a:solidFill>
                </a:uFill>
                <a:latin typeface="+mn-lt"/>
                <a:ea typeface="DejaVu Sans"/>
              </a:rPr>
              <a:t>(scenarios)</a:t>
            </a:r>
            <a:r>
              <a:rPr lang="en-US" sz="1200" b="0" strike="noStrike" spc="-1" baseline="0" dirty="0" smtClean="0">
                <a:solidFill>
                  <a:srgbClr val="000000"/>
                </a:solidFill>
                <a:uFill>
                  <a:solidFill>
                    <a:srgbClr val="FFFFFF"/>
                  </a:solidFill>
                </a:uFill>
                <a:latin typeface="+mn-lt"/>
                <a:ea typeface="DejaVu Sans"/>
              </a:rPr>
              <a:t> ở </a:t>
            </a:r>
            <a:r>
              <a:rPr lang="en-US" sz="1200" b="0" strike="noStrike" spc="-1" baseline="0" dirty="0" err="1" smtClean="0">
                <a:solidFill>
                  <a:srgbClr val="000000"/>
                </a:solidFill>
                <a:uFill>
                  <a:solidFill>
                    <a:srgbClr val="FFFFFF"/>
                  </a:solidFill>
                </a:uFill>
                <a:latin typeface="+mn-lt"/>
                <a:ea typeface="DejaVu Sans"/>
              </a:rPr>
              <a:t>dạng</a:t>
            </a:r>
            <a:r>
              <a:rPr lang="en-US" sz="1200" b="0" strike="noStrike" spc="-1" baseline="0" dirty="0" smtClean="0">
                <a:solidFill>
                  <a:srgbClr val="000000"/>
                </a:solidFill>
                <a:uFill>
                  <a:solidFill>
                    <a:srgbClr val="FFFFFF"/>
                  </a:solidFill>
                </a:uFill>
                <a:latin typeface="+mn-lt"/>
                <a:ea typeface="DejaVu Sans"/>
              </a:rPr>
              <a:t> </a:t>
            </a:r>
            <a:r>
              <a:rPr lang="en-US" sz="1200" b="0" strike="noStrike" spc="-1" baseline="0" dirty="0" err="1" smtClean="0">
                <a:solidFill>
                  <a:srgbClr val="000000"/>
                </a:solidFill>
                <a:uFill>
                  <a:solidFill>
                    <a:srgbClr val="FFFFFF"/>
                  </a:solidFill>
                </a:uFill>
                <a:latin typeface="+mn-lt"/>
                <a:ea typeface="DejaVu Sans"/>
              </a:rPr>
              <a:t>các</a:t>
            </a:r>
            <a:r>
              <a:rPr lang="en-US" sz="1200" b="0" strike="noStrike" spc="-1" baseline="0" dirty="0" smtClean="0">
                <a:solidFill>
                  <a:srgbClr val="000000"/>
                </a:solidFill>
                <a:uFill>
                  <a:solidFill>
                    <a:srgbClr val="FFFFFF"/>
                  </a:solidFill>
                </a:uFill>
                <a:latin typeface="+mn-lt"/>
                <a:ea typeface="DejaVu Sans"/>
              </a:rPr>
              <a:t> </a:t>
            </a:r>
            <a:r>
              <a:rPr lang="en-US" sz="1200" b="0" strike="noStrike" spc="-1" baseline="0" dirty="0" err="1" smtClean="0">
                <a:solidFill>
                  <a:srgbClr val="000000"/>
                </a:solidFill>
                <a:uFill>
                  <a:solidFill>
                    <a:srgbClr val="FFFFFF"/>
                  </a:solidFill>
                </a:uFill>
                <a:latin typeface="+mn-lt"/>
                <a:ea typeface="DejaVu Sans"/>
              </a:rPr>
              <a:t>ví</a:t>
            </a:r>
            <a:r>
              <a:rPr lang="en-US" sz="1200" b="0" strike="noStrike" spc="-1" baseline="0" dirty="0" smtClean="0">
                <a:solidFill>
                  <a:srgbClr val="000000"/>
                </a:solidFill>
                <a:uFill>
                  <a:solidFill>
                    <a:srgbClr val="FFFFFF"/>
                  </a:solidFill>
                </a:uFill>
                <a:latin typeface="+mn-lt"/>
                <a:ea typeface="DejaVu Sans"/>
              </a:rPr>
              <a:t> </a:t>
            </a:r>
            <a:r>
              <a:rPr lang="en-US" sz="1200" b="0" strike="noStrike" spc="-1" baseline="0" dirty="0" err="1" smtClean="0">
                <a:solidFill>
                  <a:srgbClr val="000000"/>
                </a:solidFill>
                <a:uFill>
                  <a:solidFill>
                    <a:srgbClr val="FFFFFF"/>
                  </a:solidFill>
                </a:uFill>
                <a:latin typeface="+mn-lt"/>
                <a:ea typeface="DejaVu Sans"/>
              </a:rPr>
              <a:t>dụ</a:t>
            </a:r>
            <a:r>
              <a:rPr lang="en-US" sz="1200" b="0" strike="noStrike" spc="-1" baseline="0" dirty="0" smtClean="0">
                <a:solidFill>
                  <a:srgbClr val="000000"/>
                </a:solidFill>
                <a:uFill>
                  <a:solidFill>
                    <a:srgbClr val="FFFFFF"/>
                  </a:solidFill>
                </a:uFill>
                <a:latin typeface="+mn-lt"/>
                <a:ea typeface="DejaVu Sans"/>
              </a:rPr>
              <a:t> </a:t>
            </a:r>
            <a:r>
              <a:rPr lang="en-US" sz="1200" b="0" strike="noStrike" spc="-1" baseline="0" dirty="0" err="1" smtClean="0">
                <a:solidFill>
                  <a:srgbClr val="000000"/>
                </a:solidFill>
                <a:uFill>
                  <a:solidFill>
                    <a:srgbClr val="FFFFFF"/>
                  </a:solidFill>
                </a:uFill>
                <a:latin typeface="+mn-lt"/>
                <a:ea typeface="DejaVu Sans"/>
              </a:rPr>
              <a:t>cụ</a:t>
            </a:r>
            <a:r>
              <a:rPr lang="en-US" sz="1200" b="0" strike="noStrike" spc="-1" baseline="0" dirty="0" smtClean="0">
                <a:solidFill>
                  <a:srgbClr val="000000"/>
                </a:solidFill>
                <a:uFill>
                  <a:solidFill>
                    <a:srgbClr val="FFFFFF"/>
                  </a:solidFill>
                </a:uFill>
                <a:latin typeface="+mn-lt"/>
                <a:ea typeface="DejaVu Sans"/>
              </a:rPr>
              <a:t> </a:t>
            </a:r>
            <a:r>
              <a:rPr lang="en-US" sz="1200" b="0" strike="noStrike" spc="-1" baseline="0" dirty="0" err="1" smtClean="0">
                <a:solidFill>
                  <a:srgbClr val="000000"/>
                </a:solidFill>
                <a:uFill>
                  <a:solidFill>
                    <a:srgbClr val="FFFFFF"/>
                  </a:solidFill>
                </a:uFill>
                <a:latin typeface="+mn-lt"/>
                <a:ea typeface="DejaVu Sans"/>
              </a:rPr>
              <a:t>thể</a:t>
            </a:r>
            <a:r>
              <a:rPr lang="en-US" sz="1200" b="0" strike="noStrike" spc="-1" baseline="0"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để</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thu</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thập</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và</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phân</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tích</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yêu</a:t>
            </a:r>
            <a:r>
              <a:rPr lang="en-US" sz="1200" b="0" strike="noStrike" spc="-1" baseline="0" dirty="0" smtClean="0">
                <a:solidFill>
                  <a:srgbClr val="000000"/>
                </a:solidFill>
                <a:uFill>
                  <a:solidFill>
                    <a:srgbClr val="FFFFFF"/>
                  </a:solidFill>
                </a:uFill>
                <a:latin typeface="+mn-lt"/>
                <a:ea typeface="DejaVu Sans"/>
              </a:rPr>
              <a:t> </a:t>
            </a:r>
            <a:r>
              <a:rPr lang="en-US" sz="1200" b="0" strike="noStrike" spc="-1" baseline="0" dirty="0" err="1" smtClean="0">
                <a:solidFill>
                  <a:srgbClr val="000000"/>
                </a:solidFill>
                <a:uFill>
                  <a:solidFill>
                    <a:srgbClr val="FFFFFF"/>
                  </a:solidFill>
                </a:uFill>
                <a:latin typeface="+mn-lt"/>
                <a:ea typeface="DejaVu Sans"/>
              </a:rPr>
              <a:t>cầu</a:t>
            </a:r>
            <a:r>
              <a:rPr lang="en-US" sz="1200" b="0" strike="noStrike" spc="-1" baseline="0"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Kỹ</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thuật</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nghiên</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cứu</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nhân</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học</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được</a:t>
            </a:r>
            <a:r>
              <a:rPr lang="en-US" sz="1200" b="0" strike="noStrike" spc="-1" baseline="0" dirty="0" smtClean="0">
                <a:solidFill>
                  <a:srgbClr val="000000"/>
                </a:solidFill>
                <a:uFill>
                  <a:solidFill>
                    <a:srgbClr val="FFFFFF"/>
                  </a:solidFill>
                </a:uFill>
                <a:latin typeface="+mn-lt"/>
                <a:ea typeface="DejaVu Sans"/>
              </a:rPr>
              <a:t> </a:t>
            </a:r>
            <a:r>
              <a:rPr lang="en-US" sz="1200" b="0" strike="noStrike" spc="-1" baseline="0" dirty="0" err="1" smtClean="0">
                <a:solidFill>
                  <a:srgbClr val="000000"/>
                </a:solidFill>
                <a:uFill>
                  <a:solidFill>
                    <a:srgbClr val="FFFFFF"/>
                  </a:solidFill>
                </a:uFill>
                <a:latin typeface="+mn-lt"/>
                <a:ea typeface="DejaVu Sans"/>
              </a:rPr>
              <a:t>dùng</a:t>
            </a:r>
            <a:r>
              <a:rPr lang="en-US" sz="1200" b="0" strike="noStrike" spc="-1" baseline="0" dirty="0" smtClean="0">
                <a:solidFill>
                  <a:srgbClr val="000000"/>
                </a:solidFill>
                <a:uFill>
                  <a:solidFill>
                    <a:srgbClr val="FFFFFF"/>
                  </a:solidFill>
                </a:uFill>
                <a:latin typeface="+mn-lt"/>
                <a:ea typeface="DejaVu Sans"/>
              </a:rPr>
              <a:t> </a:t>
            </a:r>
            <a:r>
              <a:rPr lang="en-US" sz="1200" b="0" strike="noStrike" spc="-1" baseline="0" dirty="0" err="1" smtClean="0">
                <a:solidFill>
                  <a:srgbClr val="000000"/>
                </a:solidFill>
                <a:uFill>
                  <a:solidFill>
                    <a:srgbClr val="FFFFFF"/>
                  </a:solidFill>
                </a:uFill>
                <a:latin typeface="+mn-lt"/>
                <a:ea typeface="DejaVu Sans"/>
              </a:rPr>
              <a:t>để</a:t>
            </a:r>
            <a:r>
              <a:rPr lang="en-US" sz="1200" b="0" strike="noStrike" spc="-1" baseline="0"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quan</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sát</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và</a:t>
            </a:r>
            <a:r>
              <a:rPr lang="en-US" sz="1200" b="0" strike="noStrike" spc="-1" baseline="0" dirty="0" smtClean="0">
                <a:solidFill>
                  <a:srgbClr val="000000"/>
                </a:solidFill>
                <a:uFill>
                  <a:solidFill>
                    <a:srgbClr val="FFFFFF"/>
                  </a:solidFill>
                </a:uFill>
                <a:latin typeface="+mn-lt"/>
                <a:ea typeface="DejaVu Sans"/>
              </a:rPr>
              <a:t> </a:t>
            </a:r>
            <a:r>
              <a:rPr lang="en-US" sz="1200" b="0" strike="noStrike" spc="-1" baseline="0" dirty="0" err="1" smtClean="0">
                <a:solidFill>
                  <a:srgbClr val="000000"/>
                </a:solidFill>
                <a:uFill>
                  <a:solidFill>
                    <a:srgbClr val="FFFFFF"/>
                  </a:solidFill>
                </a:uFill>
                <a:latin typeface="+mn-lt"/>
                <a:ea typeface="DejaVu Sans"/>
              </a:rPr>
              <a:t>phân</a:t>
            </a:r>
            <a:r>
              <a:rPr lang="en-US" sz="1200" b="0" strike="noStrike" spc="-1" baseline="0" dirty="0" smtClean="0">
                <a:solidFill>
                  <a:srgbClr val="000000"/>
                </a:solidFill>
                <a:uFill>
                  <a:solidFill>
                    <a:srgbClr val="FFFFFF"/>
                  </a:solidFill>
                </a:uFill>
                <a:latin typeface="+mn-lt"/>
                <a:ea typeface="DejaVu Sans"/>
              </a:rPr>
              <a:t> </a:t>
            </a:r>
            <a:r>
              <a:rPr lang="en-US" sz="1200" b="0" strike="noStrike" spc="-1" baseline="0" dirty="0" err="1" smtClean="0">
                <a:solidFill>
                  <a:srgbClr val="000000"/>
                </a:solidFill>
                <a:uFill>
                  <a:solidFill>
                    <a:srgbClr val="FFFFFF"/>
                  </a:solidFill>
                </a:uFill>
                <a:latin typeface="+mn-lt"/>
                <a:ea typeface="DejaVu Sans"/>
              </a:rPr>
              <a:t>tích</a:t>
            </a:r>
            <a:r>
              <a:rPr lang="en-US" sz="1200" b="0" strike="noStrike" spc="-1" baseline="0" dirty="0" smtClean="0">
                <a:solidFill>
                  <a:srgbClr val="000000"/>
                </a:solidFill>
                <a:uFill>
                  <a:solidFill>
                    <a:srgbClr val="FFFFFF"/>
                  </a:solidFill>
                </a:uFill>
                <a:latin typeface="+mn-lt"/>
                <a:ea typeface="DejaVu Sans"/>
              </a:rPr>
              <a:t> </a:t>
            </a:r>
            <a:r>
              <a:rPr lang="en-US" sz="1200" b="0" strike="noStrike" spc="-1" baseline="0" dirty="0" err="1" smtClean="0">
                <a:solidFill>
                  <a:srgbClr val="000000"/>
                </a:solidFill>
                <a:uFill>
                  <a:solidFill>
                    <a:srgbClr val="FFFFFF"/>
                  </a:solidFill>
                </a:uFill>
                <a:latin typeface="+mn-lt"/>
                <a:ea typeface="DejaVu Sans"/>
              </a:rPr>
              <a:t>các</a:t>
            </a:r>
            <a:r>
              <a:rPr lang="en-US" sz="1200" b="0" strike="noStrike" spc="-1" baseline="0"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hoạt</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động</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nghiệp</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vụ</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trong</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thực</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tế</a:t>
            </a:r>
            <a:r>
              <a:rPr lang="en-US" sz="1200" b="0" strike="noStrike" spc="-1" dirty="0" smtClean="0">
                <a:solidFill>
                  <a:srgbClr val="000000"/>
                </a:solidFill>
                <a:uFill>
                  <a:solidFill>
                    <a:srgbClr val="FFFFFF"/>
                  </a:solidFill>
                </a:uFill>
                <a:latin typeface="+mn-lt"/>
                <a:ea typeface="DejaVu Sans"/>
              </a:rPr>
              <a:t>.</a:t>
            </a:r>
            <a:endParaRPr lang="en-US" sz="1200" b="0" strike="noStrike" spc="-1" dirty="0" smtClean="0">
              <a:solidFill>
                <a:srgbClr val="000000"/>
              </a:solidFill>
              <a:uFill>
                <a:solidFill>
                  <a:srgbClr val="FFFFFF"/>
                </a:solidFill>
              </a:uFill>
              <a:latin typeface="Arial"/>
            </a:endParaRPr>
          </a:p>
          <a:p>
            <a:endParaRPr lang="en-US" dirty="0"/>
          </a:p>
        </p:txBody>
      </p:sp>
      <p:sp>
        <p:nvSpPr>
          <p:cNvPr id="4" name="Slide Number Placeholder 3"/>
          <p:cNvSpPr>
            <a:spLocks noGrp="1"/>
          </p:cNvSpPr>
          <p:nvPr>
            <p:ph type="sldNum" sz="quarter" idx="10"/>
          </p:nvPr>
        </p:nvSpPr>
        <p:spPr/>
        <p:txBody>
          <a:bodyPr/>
          <a:lstStyle/>
          <a:p>
            <a:fld id="{1F530D37-C3EB-47C6-9E35-94FCE4E0F4AA}" type="slidenum">
              <a:rPr lang="en-US" smtClean="0"/>
              <a:t>11</a:t>
            </a:fld>
            <a:endParaRPr lang="en-US"/>
          </a:p>
        </p:txBody>
      </p:sp>
    </p:spTree>
    <p:extLst>
      <p:ext uri="{BB962C8B-B14F-4D97-AF65-F5344CB8AC3E}">
        <p14:creationId xmlns:p14="http://schemas.microsoft.com/office/powerpoint/2010/main" val="1875017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cuộc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phỏng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vấn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với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liên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quan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một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hình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thức</a:t>
            </a:r>
            <a:r>
              <a:rPr lang="en-US" sz="1200" b="0" i="0" u="none" strike="noStrike" kern="1200" baseline="0" dirty="0" smtClean="0">
                <a:solidFill>
                  <a:schemeClr val="tx1"/>
                </a:solidFill>
                <a:latin typeface="+mn-lt"/>
                <a:ea typeface="+mn-ea"/>
                <a:cs typeface="+mn-cs"/>
              </a:rPr>
              <a:t> hay phi </a:t>
            </a:r>
            <a:r>
              <a:rPr lang="en-US" sz="1200" b="0" i="0" u="none" strike="noStrike" kern="1200" baseline="0" dirty="0" err="1" smtClean="0">
                <a:solidFill>
                  <a:schemeClr val="tx1"/>
                </a:solidFill>
                <a:latin typeface="+mn-lt"/>
                <a:ea typeface="+mn-ea"/>
                <a:cs typeface="+mn-cs"/>
              </a:rPr>
              <a:t>hình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thức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một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phần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không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thể</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thiếu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của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quá</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trình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kỹ</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p>
          <a:p>
            <a:r>
              <a:rPr lang="en-US" sz="1200" b="0" i="0" u="none" strike="noStrike" kern="1200" baseline="0" dirty="0" err="1" smtClean="0">
                <a:solidFill>
                  <a:schemeClr val="tx1"/>
                </a:solidFill>
                <a:latin typeface="+mn-lt"/>
                <a:ea typeface="+mn-ea"/>
                <a:cs typeface="+mn-cs"/>
              </a:rPr>
              <a:t>Trong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cuộc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phỏng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vấn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đội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kỹ</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sẽ</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đặt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ra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câu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hỏi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liên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quan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về</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thống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hiện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thời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cũng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như</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về</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thống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mới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sẽ</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xác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định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dựa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câu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trả</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lời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của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liên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quan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Phỏng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vấn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có</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thể</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tổ</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chức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theo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hai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hình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thức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sau</a:t>
            </a:r>
            <a:r>
              <a:rPr lang="en-US" sz="1200" b="0" i="0" u="none" strike="noStrike" kern="1200" baseline="0" dirty="0" smtClean="0">
                <a:solidFill>
                  <a:schemeClr val="tx1"/>
                </a:solidFill>
                <a:latin typeface="+mn-lt"/>
                <a:ea typeface="+mn-ea"/>
                <a:cs typeface="+mn-cs"/>
              </a:rPr>
              <a:t>:</a:t>
            </a:r>
          </a:p>
          <a:p>
            <a:endParaRPr lang="en-US" sz="1200" b="0" i="0" u="none" strike="noStrike" kern="1200" baseline="0" dirty="0" smtClean="0">
              <a:solidFill>
                <a:schemeClr val="tx1"/>
              </a:solidFill>
              <a:latin typeface="+mn-lt"/>
              <a:ea typeface="+mn-ea"/>
              <a:cs typeface="+mn-cs"/>
            </a:endParaRPr>
          </a:p>
          <a:p>
            <a:pPr marL="0" indent="0">
              <a:buNone/>
            </a:pPr>
            <a:r>
              <a:rPr lang="en-US" sz="1200" b="0" i="0" u="none" strike="noStrike" kern="1200" baseline="0" dirty="0" smtClean="0">
                <a:solidFill>
                  <a:schemeClr val="tx1"/>
                </a:solidFill>
                <a:latin typeface="+mn-lt"/>
                <a:ea typeface="+mn-ea"/>
                <a:cs typeface="+mn-cs"/>
              </a:rPr>
              <a:t>1. </a:t>
            </a:r>
            <a:r>
              <a:rPr lang="en-US" sz="1200" b="0" i="0" u="none" strike="noStrike" kern="1200" baseline="0" dirty="0" err="1" smtClean="0">
                <a:solidFill>
                  <a:schemeClr val="tx1"/>
                </a:solidFill>
                <a:latin typeface="+mn-lt"/>
                <a:ea typeface="+mn-ea"/>
                <a:cs typeface="+mn-cs"/>
              </a:rPr>
              <a:t>Phỏng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vấn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đóng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đó</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liên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quan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trả</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lời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câu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hỏi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chuẩn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bị</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xác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định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trước</a:t>
            </a:r>
            <a:r>
              <a:rPr lang="en-US" sz="1200" b="0" i="0" u="none" strike="noStrike" kern="1200" baseline="0" dirty="0" smtClean="0">
                <a:solidFill>
                  <a:schemeClr val="tx1"/>
                </a:solidFill>
                <a:latin typeface="+mn-lt"/>
                <a:ea typeface="+mn-ea"/>
                <a:cs typeface="+mn-cs"/>
              </a:rPr>
              <a:t>.</a:t>
            </a:r>
          </a:p>
          <a:p>
            <a:pPr marL="0" indent="0">
              <a:buNone/>
            </a:pPr>
            <a:endParaRPr lang="en-US" sz="1200" b="0" i="0" u="none" strike="noStrike" kern="1200" baseline="0" dirty="0" smtClean="0">
              <a:solidFill>
                <a:schemeClr val="tx1"/>
              </a:solidFill>
              <a:latin typeface="+mn-lt"/>
              <a:ea typeface="+mn-ea"/>
              <a:cs typeface="+mn-cs"/>
            </a:endParaRPr>
          </a:p>
          <a:p>
            <a:pPr marL="0" indent="0">
              <a:buNone/>
            </a:pPr>
            <a:r>
              <a:rPr lang="en-US" sz="1200" b="0" i="0" u="none" strike="noStrike" kern="1200" baseline="0" dirty="0" smtClean="0">
                <a:solidFill>
                  <a:schemeClr val="tx1"/>
                </a:solidFill>
                <a:latin typeface="+mn-lt"/>
                <a:ea typeface="+mn-ea"/>
                <a:cs typeface="+mn-cs"/>
              </a:rPr>
              <a:t>2. </a:t>
            </a:r>
            <a:r>
              <a:rPr lang="en-US" sz="1200" b="0" i="0" u="none" strike="noStrike" kern="1200" baseline="0" dirty="0" err="1" smtClean="0">
                <a:solidFill>
                  <a:schemeClr val="tx1"/>
                </a:solidFill>
                <a:latin typeface="+mn-lt"/>
                <a:ea typeface="+mn-ea"/>
                <a:cs typeface="+mn-cs"/>
              </a:rPr>
              <a:t>Phỏng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vấn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mở</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không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có</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chuẩn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bị</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trước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về</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trình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nội</a:t>
            </a:r>
            <a:r>
              <a:rPr lang="en-US" sz="1200" b="0" i="0" u="none" strike="noStrike" kern="1200" baseline="0" dirty="0" smtClean="0">
                <a:solidFill>
                  <a:schemeClr val="tx1"/>
                </a:solidFill>
                <a:latin typeface="+mn-lt"/>
                <a:ea typeface="+mn-ea"/>
                <a:cs typeface="+mn-cs"/>
              </a:rPr>
              <a:t> dung </a:t>
            </a:r>
            <a:r>
              <a:rPr lang="en-US" sz="1200" b="0" i="0" u="none" strike="noStrike" kern="1200" baseline="0" dirty="0" err="1" smtClean="0">
                <a:solidFill>
                  <a:schemeClr val="tx1"/>
                </a:solidFill>
                <a:latin typeface="+mn-lt"/>
                <a:ea typeface="+mn-ea"/>
                <a:cs typeface="+mn-cs"/>
              </a:rPr>
              <a:t>câu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hỏi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Đội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kỹ</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vi-VN" sz="1200" b="0" i="0" u="none" strike="noStrike" kern="1200" baseline="0" dirty="0" smtClean="0">
                <a:solidFill>
                  <a:schemeClr val="tx1"/>
                </a:solidFill>
                <a:latin typeface="+mn-lt"/>
                <a:ea typeface="+mn-ea"/>
                <a:cs typeface="+mn-cs"/>
              </a:rPr>
              <a:t> sẽ đưa ra các câu hỏi dựa trên tình huống thực tế, để qua đó củng cố và hiểu tốt hơn các nhu cầu của các bên liên quan, đồng thời làm rõ các yêu cầu của hệ thống.</a:t>
            </a:r>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F530D37-C3EB-47C6-9E35-94FCE4E0F4AA}" type="slidenum">
              <a:rPr lang="en-US" smtClean="0"/>
              <a:t>12</a:t>
            </a:fld>
            <a:endParaRPr lang="en-US"/>
          </a:p>
        </p:txBody>
      </p:sp>
    </p:spTree>
    <p:extLst>
      <p:ext uri="{BB962C8B-B14F-4D97-AF65-F5344CB8AC3E}">
        <p14:creationId xmlns:p14="http://schemas.microsoft.com/office/powerpoint/2010/main" val="3442021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u="none" strike="noStrike" kern="1200" baseline="0" dirty="0" smtClean="0">
                <a:solidFill>
                  <a:schemeClr val="tx1"/>
                </a:solidFill>
                <a:latin typeface="+mn-lt"/>
                <a:ea typeface="+mn-ea"/>
                <a:cs typeface="+mn-cs"/>
              </a:rPr>
              <a:t>Trong thực hành, các cuộc phỏng vấn với các bên liên quan thường được diễn ra ở dạng kết hợp đóng và mở. Đội kỹ nghệ yêu cầu lúc đầu có thể thu được các câu trả lời dựa trên các câu hỏi xác định trước, nhưng tiếp sau đó thường phát sinh các chủ đề khác. Quá trình hỏi đáp sẽ diễn ra theo một cách tự do và ít cấu trúc hơn. Người phỏng vấn thường phải chủ động đặt các câu hỏi để khởi động cuộc phỏng vấn cũng như để giữ cho cuộc phỏng vấn tập trung vào hệ thống được phát triển.</a:t>
            </a:r>
          </a:p>
          <a:p>
            <a:endParaRPr lang="vi-VN"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P</a:t>
            </a:r>
            <a:r>
              <a:rPr lang="vi-VN" sz="1200" b="0" i="0" u="none" strike="noStrike" kern="1200" baseline="0" dirty="0" smtClean="0">
                <a:solidFill>
                  <a:schemeClr val="tx1"/>
                </a:solidFill>
                <a:latin typeface="+mn-lt"/>
                <a:ea typeface="+mn-ea"/>
                <a:cs typeface="+mn-cs"/>
              </a:rPr>
              <a:t>hỏng vấn </a:t>
            </a:r>
            <a:r>
              <a:rPr lang="en-US" sz="1200" b="0" i="0" u="none" strike="noStrike" kern="1200" baseline="0" dirty="0" err="1" smtClean="0">
                <a:solidFill>
                  <a:schemeClr val="tx1"/>
                </a:solidFill>
                <a:latin typeface="+mn-lt"/>
                <a:ea typeface="+mn-ea"/>
                <a:cs typeface="+mn-cs"/>
              </a:rPr>
              <a:t>thường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phép</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hiểu biết tổng thể về những gì các bên liên quan làm, cách họ có thể tương tác với hệ thống mới và những khó khăn mà họ gặp phải hệ thống hiện tại. Mọi người thích nói về công việc của họ nên thường rất vui khi được tham gia phỏng vấn. Tuy nhiên, các cuộc phỏng vấn thường không hữu ích trong việc hiểu yêu cầu từ miền ứng dụng. Khó để gợi ra các kiến thức về miền thông qua các cuộc phỏng vấn vì hai lý do sau:</a:t>
            </a:r>
          </a:p>
          <a:p>
            <a:endParaRPr lang="vi-VN" sz="1200" b="0" i="0" u="none" strike="noStrike" kern="1200" baseline="0" dirty="0" smtClean="0">
              <a:solidFill>
                <a:schemeClr val="tx1"/>
              </a:solidFill>
              <a:latin typeface="+mn-lt"/>
              <a:ea typeface="+mn-ea"/>
              <a:cs typeface="+mn-cs"/>
            </a:endParaRPr>
          </a:p>
          <a:p>
            <a:r>
              <a:rPr lang="vi-VN" sz="1200" b="0" i="0" u="none" strike="noStrike" kern="1200" baseline="0" dirty="0" smtClean="0">
                <a:solidFill>
                  <a:schemeClr val="tx1"/>
                </a:solidFill>
                <a:latin typeface="+mn-lt"/>
                <a:ea typeface="+mn-ea"/>
                <a:cs typeface="+mn-cs"/>
              </a:rPr>
              <a:t>1. Tất cả các chuyên gia ứng dụng đều sử dụng thuật ngữ và thuật ngữ cụ thể cho miền. Họ không thể thảo luận các yêu cầu miền </a:t>
            </a:r>
            <a:r>
              <a:rPr lang="en-US" sz="1200" b="0" i="0" u="none" strike="noStrike" kern="1200" baseline="0" dirty="0" err="1" smtClean="0">
                <a:solidFill>
                  <a:schemeClr val="tx1"/>
                </a:solidFill>
                <a:latin typeface="+mn-lt"/>
                <a:ea typeface="+mn-ea"/>
                <a:cs typeface="+mn-cs"/>
              </a:rPr>
              <a:t>nếu</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không sử dụng</a:t>
            </a:r>
          </a:p>
          <a:p>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thuật ngữ này. </a:t>
            </a:r>
            <a:r>
              <a:rPr lang="en-US" sz="1200" b="0" i="0" u="none" strike="noStrike" kern="1200" baseline="0" dirty="0" err="1" smtClean="0">
                <a:solidFill>
                  <a:schemeClr val="tx1"/>
                </a:solidFill>
                <a:latin typeface="+mn-lt"/>
                <a:ea typeface="+mn-ea"/>
                <a:cs typeface="+mn-cs"/>
              </a:rPr>
              <a:t>Việc</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sử dụng thuật ngữ một cách chính xác và tinh tế dễ </a:t>
            </a:r>
            <a:r>
              <a:rPr lang="en-US" sz="1200" b="0" i="0" u="none" strike="noStrike" kern="1200" baseline="0" dirty="0" err="1" smtClean="0">
                <a:solidFill>
                  <a:schemeClr val="tx1"/>
                </a:solidFill>
                <a:latin typeface="+mn-lt"/>
                <a:ea typeface="+mn-ea"/>
                <a:cs typeface="+mn-cs"/>
              </a:rPr>
              <a:t>gây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cho</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các kỹ sư yêu cầu hiểu sai.</a:t>
            </a:r>
          </a:p>
          <a:p>
            <a:endParaRPr lang="vi-VN" sz="1200" b="0" i="0" u="none" strike="noStrike" kern="1200" baseline="0" dirty="0" smtClean="0">
              <a:solidFill>
                <a:schemeClr val="tx1"/>
              </a:solidFill>
              <a:latin typeface="+mn-lt"/>
              <a:ea typeface="+mn-ea"/>
              <a:cs typeface="+mn-cs"/>
            </a:endParaRPr>
          </a:p>
          <a:p>
            <a:r>
              <a:rPr lang="vi-VN" sz="1200" b="0" i="0" u="none" strike="noStrike" kern="1200" baseline="0" dirty="0" smtClean="0">
                <a:solidFill>
                  <a:schemeClr val="tx1"/>
                </a:solidFill>
                <a:latin typeface="+mn-lt"/>
                <a:ea typeface="+mn-ea"/>
                <a:cs typeface="+mn-cs"/>
              </a:rPr>
              <a:t>2. Một số kiến thức về miền rất quen thuộc với các bên liên quan mà họ tìm thấy khó giải thích hoặc họ nghĩ nó rất cơ bản đến mức không đáng nói đến.</a:t>
            </a:r>
          </a:p>
          <a:p>
            <a:r>
              <a:rPr lang="vi-VN" sz="1200" b="0" i="0" u="none" strike="noStrike" kern="1200" baseline="0" dirty="0" smtClean="0">
                <a:solidFill>
                  <a:schemeClr val="tx1"/>
                </a:solidFill>
                <a:latin typeface="+mn-lt"/>
                <a:ea typeface="+mn-ea"/>
                <a:cs typeface="+mn-cs"/>
              </a:rPr>
              <a:t>Ví dụ, đối với một thủ thư, không cần </a:t>
            </a:r>
            <a:r>
              <a:rPr lang="en-US" sz="1200" b="0" i="0" u="none" strike="noStrike" kern="1200" baseline="0" dirty="0" err="1" smtClean="0">
                <a:solidFill>
                  <a:schemeClr val="tx1"/>
                </a:solidFill>
                <a:latin typeface="+mn-lt"/>
                <a:ea typeface="+mn-ea"/>
                <a:cs typeface="+mn-cs"/>
              </a:rPr>
              <a:t>chỉ</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ra</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rằng tất cả các tài liệu mới </a:t>
            </a:r>
            <a:r>
              <a:rPr lang="en-US" sz="1200" b="0" i="0" u="none" strike="noStrike" kern="1200" baseline="0" dirty="0" err="1" smtClean="0">
                <a:solidFill>
                  <a:schemeClr val="tx1"/>
                </a:solidFill>
                <a:latin typeface="+mn-lt"/>
                <a:ea typeface="+mn-ea"/>
                <a:cs typeface="+mn-cs"/>
              </a:rPr>
              <a:t>cần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sắp</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xếp mục lục trước khi được </a:t>
            </a:r>
            <a:r>
              <a:rPr lang="en-US" sz="1200" b="0" i="0" u="none" strike="noStrike" kern="1200" baseline="0" dirty="0" err="1" smtClean="0">
                <a:solidFill>
                  <a:schemeClr val="tx1"/>
                </a:solidFill>
                <a:latin typeface="+mn-lt"/>
                <a:ea typeface="+mn-ea"/>
                <a:cs typeface="+mn-cs"/>
              </a:rPr>
              <a:t>bổ</a:t>
            </a:r>
            <a:r>
              <a:rPr lang="en-US" sz="1200" b="0" i="0" u="none" strike="noStrike" kern="1200" baseline="0" dirty="0" smtClean="0">
                <a:solidFill>
                  <a:schemeClr val="tx1"/>
                </a:solidFill>
                <a:latin typeface="+mn-lt"/>
                <a:ea typeface="+mn-ea"/>
                <a:cs typeface="+mn-cs"/>
              </a:rPr>
              <a:t> sung </a:t>
            </a:r>
            <a:r>
              <a:rPr lang="vi-VN" sz="1200" b="0" i="0" u="none" strike="noStrike" kern="1200" baseline="0" dirty="0" smtClean="0">
                <a:solidFill>
                  <a:schemeClr val="tx1"/>
                </a:solidFill>
                <a:latin typeface="+mn-lt"/>
                <a:ea typeface="+mn-ea"/>
                <a:cs typeface="+mn-cs"/>
              </a:rPr>
              <a:t>vào thư viện. Tuy nhiên, điều này có thể không rõ ràng cho người phỏng vấn và do đó, nó không được tính đến trong các yêu cầu.</a:t>
            </a:r>
          </a:p>
          <a:p>
            <a:endParaRPr lang="vi-VN" sz="1200" b="0" i="0" u="none" strike="noStrike" kern="1200" baseline="0" dirty="0" smtClean="0">
              <a:solidFill>
                <a:schemeClr val="tx1"/>
              </a:solidFill>
              <a:latin typeface="+mn-lt"/>
              <a:ea typeface="+mn-ea"/>
              <a:cs typeface="+mn-cs"/>
            </a:endParaRPr>
          </a:p>
          <a:p>
            <a:r>
              <a:rPr lang="vi-VN" sz="1200" b="0" i="0" u="none" strike="noStrike" kern="1200" baseline="0" dirty="0" smtClean="0">
                <a:solidFill>
                  <a:schemeClr val="tx1"/>
                </a:solidFill>
                <a:latin typeface="+mn-lt"/>
                <a:ea typeface="+mn-ea"/>
                <a:cs typeface="+mn-cs"/>
              </a:rPr>
              <a:t>Các cuộc phỏng vấn </a:t>
            </a:r>
            <a:r>
              <a:rPr lang="en-US" sz="1200" b="0" i="0" u="none" strike="noStrike" kern="1200" baseline="0" dirty="0" err="1" smtClean="0">
                <a:solidFill>
                  <a:schemeClr val="tx1"/>
                </a:solidFill>
                <a:latin typeface="+mn-lt"/>
                <a:ea typeface="+mn-ea"/>
                <a:cs typeface="+mn-cs"/>
              </a:rPr>
              <a:t>thường</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không phải là một kỹ thuật hiệu quả để đạt được các kiến thức về yêu cầu và ràng buộc tổ chức bởi vì có các mối quan hệ quyền lực tinh tế giữa những người khác nhau trong tổ chức. Cấu trúc tổ chức được công khai hiếm khi phù hợp với thực tế trong việc đưa ra quyết định trong một tổ chức, nhưng người được phỏng vấn có thể không muốn tiết lộ thực tế này cho người lạ. Nói chung, hầu hết mọi người thường miễn cưỡng thảo luận về chính trị và tổ chức, các vấn đề có thể ảnh hưởng đến các yêu cầu.</a:t>
            </a:r>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F530D37-C3EB-47C6-9E35-94FCE4E0F4AA}" type="slidenum">
              <a:rPr lang="en-US" smtClean="0"/>
              <a:t>13</a:t>
            </a:fld>
            <a:endParaRPr lang="en-US"/>
          </a:p>
        </p:txBody>
      </p:sp>
    </p:spTree>
    <p:extLst>
      <p:ext uri="{BB962C8B-B14F-4D97-AF65-F5344CB8AC3E}">
        <p14:creationId xmlns:p14="http://schemas.microsoft.com/office/powerpoint/2010/main" val="1149584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u="none" strike="noStrike" kern="1200" baseline="0" dirty="0" smtClean="0">
                <a:solidFill>
                  <a:schemeClr val="tx1"/>
                </a:solidFill>
                <a:latin typeface="+mn-lt"/>
                <a:ea typeface="+mn-ea"/>
                <a:cs typeface="+mn-cs"/>
              </a:rPr>
              <a:t>Mọi người thường thấy dễ hình dùng hơn và dễ hiểu hơn với các diễn đạt sử dụng các ví dụ thực tế thay vì các mô tả trừu tượng. Họ có thể hiểu và đánh giá một kịch bản về cách họ tương tác với hệ thống phần mềm. Kỹ sư yêu cầu có thể sử dụng thông tin thu được từ cuộc thảo luận này để xây dựng các yêu cầu hệ thống thực tế. Các kịch bản có thể đặc biệt hữu ích trong việc bổ sung chi tiết cho bản phác thảo yêu 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bởi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vì</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kịch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bản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phép</a:t>
            </a:r>
            <a:r>
              <a:rPr lang="en-US" sz="1200" b="0" i="0" u="none" strike="noStrike" kern="1200" baseline="0" dirty="0" smtClean="0">
                <a:solidFill>
                  <a:schemeClr val="tx1"/>
                </a:solidFill>
                <a:latin typeface="+mn-lt"/>
                <a:ea typeface="+mn-ea"/>
                <a:cs typeface="+mn-cs"/>
              </a:rPr>
              <a:t> d</a:t>
            </a:r>
            <a:r>
              <a:rPr lang="vi-VN" sz="1200" b="0" i="0" u="none" strike="noStrike" kern="1200" baseline="0" dirty="0" smtClean="0">
                <a:solidFill>
                  <a:schemeClr val="tx1"/>
                </a:solidFill>
                <a:latin typeface="+mn-lt"/>
                <a:ea typeface="+mn-ea"/>
                <a:cs typeface="+mn-cs"/>
              </a:rPr>
              <a:t>iễn đạt các ví dụ cũng như các tình huống có thể của các phiên tương tác. </a:t>
            </a:r>
          </a:p>
          <a:p>
            <a:endParaRPr lang="vi-VN" sz="1200" b="0" i="0" u="none" strike="noStrike" kern="1200" baseline="0" dirty="0" smtClean="0">
              <a:solidFill>
                <a:schemeClr val="tx1"/>
              </a:solidFill>
              <a:latin typeface="+mn-lt"/>
              <a:ea typeface="+mn-ea"/>
              <a:cs typeface="+mn-cs"/>
            </a:endParaRPr>
          </a:p>
          <a:p>
            <a:r>
              <a:rPr lang="vi-VN" sz="1200" b="0" i="0" u="none" strike="noStrike" kern="1200" baseline="0" dirty="0" smtClean="0">
                <a:solidFill>
                  <a:schemeClr val="tx1"/>
                </a:solidFill>
                <a:latin typeface="+mn-lt"/>
                <a:ea typeface="+mn-ea"/>
                <a:cs typeface="+mn-cs"/>
              </a:rPr>
              <a:t>Một kịch bản bắt đầu với một phác thảo về sự tương tác. Trong quá trình thu thập yêu cầu, các chi tiết được thêm vào để hình thành bản mô tả đầy đủ về các tương tác. Một kịch bản thường được tổ chức theo các nội dung sau:</a:t>
            </a:r>
          </a:p>
          <a:p>
            <a:endParaRPr lang="vi-VN" sz="1200" b="0" i="0" u="none" strike="noStrike" kern="1200" baseline="0" dirty="0" smtClean="0">
              <a:solidFill>
                <a:schemeClr val="tx1"/>
              </a:solidFill>
              <a:latin typeface="+mn-lt"/>
              <a:ea typeface="+mn-ea"/>
              <a:cs typeface="+mn-cs"/>
            </a:endParaRPr>
          </a:p>
          <a:p>
            <a:pPr marL="228600" indent="-228600">
              <a:buAutoNum type="arabicPeriod"/>
            </a:pPr>
            <a:r>
              <a:rPr lang="vi-VN" sz="1200" b="0" i="0" u="none" strike="noStrike" kern="1200" baseline="0" dirty="0" smtClean="0">
                <a:solidFill>
                  <a:schemeClr val="tx1"/>
                </a:solidFill>
                <a:latin typeface="+mn-lt"/>
                <a:ea typeface="+mn-ea"/>
                <a:cs typeface="+mn-cs"/>
              </a:rPr>
              <a:t>Mô tả về những gì hệ thống và người dùng mong đợi khi kịch bản bắt đầu.</a:t>
            </a:r>
          </a:p>
          <a:p>
            <a:pPr marL="228600" indent="-228600">
              <a:buAutoNum type="arabicPeriod"/>
            </a:pPr>
            <a:r>
              <a:rPr lang="vi-VN" sz="1200" b="0" i="0" u="none" strike="noStrike" kern="1200" baseline="0" dirty="0" smtClean="0">
                <a:solidFill>
                  <a:schemeClr val="tx1"/>
                </a:solidFill>
                <a:latin typeface="+mn-lt"/>
                <a:ea typeface="+mn-ea"/>
                <a:cs typeface="+mn-cs"/>
              </a:rPr>
              <a:t>Mô tả dòng các sự kiện trong kịch bản.</a:t>
            </a:r>
          </a:p>
          <a:p>
            <a:pPr marL="228600" indent="-228600">
              <a:buAutoNum type="arabicPeriod"/>
            </a:pPr>
            <a:r>
              <a:rPr lang="vi-VN" sz="1200" b="0" i="0" u="none" strike="noStrike" kern="1200" baseline="0" dirty="0" smtClean="0">
                <a:solidFill>
                  <a:schemeClr val="tx1"/>
                </a:solidFill>
                <a:latin typeface="+mn-lt"/>
                <a:ea typeface="+mn-ea"/>
                <a:cs typeface="+mn-cs"/>
              </a:rPr>
              <a:t>Mô tả về những gì có thể đi sai và cách xử lý tương ứng.</a:t>
            </a:r>
          </a:p>
          <a:p>
            <a:pPr marL="228600" indent="-228600">
              <a:buAutoNum type="arabicPeriod"/>
            </a:pPr>
            <a:r>
              <a:rPr lang="vi-VN" sz="1200" b="0" i="0" u="none" strike="noStrike" kern="1200" baseline="0" dirty="0" smtClean="0">
                <a:solidFill>
                  <a:schemeClr val="tx1"/>
                </a:solidFill>
                <a:latin typeface="+mn-lt"/>
                <a:ea typeface="+mn-ea"/>
                <a:cs typeface="+mn-cs"/>
              </a:rPr>
              <a:t>Mô tả thông tin về các hoạt động khác có thể xảy ra cùng một lúc.</a:t>
            </a:r>
          </a:p>
          <a:p>
            <a:pPr marL="228600" indent="-228600">
              <a:buAutoNum type="arabicPeriod"/>
            </a:pPr>
            <a:r>
              <a:rPr lang="vi-VN" sz="1200" b="0" i="0" u="none" strike="noStrike" kern="1200" baseline="0" dirty="0" smtClean="0">
                <a:solidFill>
                  <a:schemeClr val="tx1"/>
                </a:solidFill>
                <a:latin typeface="+mn-lt"/>
                <a:ea typeface="+mn-ea"/>
                <a:cs typeface="+mn-cs"/>
              </a:rPr>
              <a:t>Mô tả trạng thái hệ thống khi kịch bản kết thúc.</a:t>
            </a:r>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F530D37-C3EB-47C6-9E35-94FCE4E0F4AA}" type="slidenum">
              <a:rPr lang="en-US" smtClean="0"/>
              <a:t>14</a:t>
            </a:fld>
            <a:endParaRPr lang="en-US"/>
          </a:p>
        </p:txBody>
      </p:sp>
    </p:spTree>
    <p:extLst>
      <p:ext uri="{BB962C8B-B14F-4D97-AF65-F5344CB8AC3E}">
        <p14:creationId xmlns:p14="http://schemas.microsoft.com/office/powerpoint/2010/main" val="177928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40" algn="just">
              <a:lnSpc>
                <a:spcPct val="100000"/>
              </a:lnSpc>
              <a:spcBef>
                <a:spcPts val="601"/>
              </a:spcBef>
              <a:buClr>
                <a:srgbClr val="000000"/>
              </a:buClr>
            </a:pPr>
            <a:r>
              <a:rPr lang="vi-VN" sz="1200" spc="-1" dirty="0" smtClean="0">
                <a:solidFill>
                  <a:srgbClr val="000000"/>
                </a:solidFill>
                <a:uFill>
                  <a:solidFill>
                    <a:srgbClr val="FFFFFF"/>
                  </a:solidFill>
                </a:uFill>
                <a:latin typeface="+mn-lt"/>
              </a:rPr>
              <a:t>Sau đây</a:t>
            </a:r>
            <a:r>
              <a:rPr lang="vi-VN" sz="1200" spc="-1" baseline="0" dirty="0" smtClean="0">
                <a:solidFill>
                  <a:srgbClr val="000000"/>
                </a:solidFill>
                <a:uFill>
                  <a:solidFill>
                    <a:srgbClr val="FFFFFF"/>
                  </a:solidFill>
                </a:uFill>
                <a:latin typeface="+mn-lt"/>
              </a:rPr>
              <a:t> là một kịch bản </a:t>
            </a:r>
            <a:r>
              <a:rPr lang="en-US" sz="1200" b="0" strike="noStrike" spc="-1" dirty="0" err="1" smtClean="0">
                <a:solidFill>
                  <a:srgbClr val="000000"/>
                </a:solidFill>
                <a:uFill>
                  <a:solidFill>
                    <a:srgbClr val="FFFFFF"/>
                  </a:solidFill>
                </a:uFill>
                <a:latin typeface="+mn-lt"/>
                <a:ea typeface="DejaVu Sans"/>
              </a:rPr>
              <a:t>Cập</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nhật</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lịch</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sử</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bệnh</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án</a:t>
            </a:r>
            <a:r>
              <a:rPr lang="vi-VN" sz="1200" b="0" strike="noStrike" spc="-1" dirty="0" smtClean="0">
                <a:solidFill>
                  <a:srgbClr val="000000"/>
                </a:solidFill>
                <a:uFill>
                  <a:solidFill>
                    <a:srgbClr val="FFFFFF"/>
                  </a:solidFill>
                </a:uFill>
                <a:latin typeface="+mn-lt"/>
                <a:ea typeface="DejaVu Sans"/>
              </a:rPr>
              <a:t> trong </a:t>
            </a:r>
            <a:r>
              <a:rPr lang="en-US" sz="1200" spc="-1" dirty="0" err="1" smtClean="0">
                <a:solidFill>
                  <a:srgbClr val="000000"/>
                </a:solidFill>
                <a:uFill>
                  <a:solidFill>
                    <a:srgbClr val="FFFFFF"/>
                  </a:solidFill>
                </a:uFill>
                <a:latin typeface="+mn-lt"/>
              </a:rPr>
              <a:t>Hệ</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thống</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quản</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lý</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phòng</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khám</a:t>
            </a:r>
            <a:r>
              <a:rPr lang="vi-VN" sz="1200" spc="-1" dirty="0" smtClean="0">
                <a:solidFill>
                  <a:srgbClr val="000000"/>
                </a:solidFill>
                <a:uFill>
                  <a:solidFill>
                    <a:srgbClr val="FFFFFF"/>
                  </a:solidFill>
                </a:uFill>
                <a:latin typeface="+mn-lt"/>
              </a:rPr>
              <a:t>:</a:t>
            </a:r>
            <a:endParaRPr lang="en-US" sz="1200" b="0" strike="noStrike" spc="-1" dirty="0" smtClean="0">
              <a:solidFill>
                <a:srgbClr val="000000"/>
              </a:solidFill>
              <a:uFill>
                <a:solidFill>
                  <a:srgbClr val="FFFFFF"/>
                </a:solidFill>
              </a:uFill>
              <a:latin typeface="Arial"/>
            </a:endParaRPr>
          </a:p>
          <a:p>
            <a:pPr marL="1440" algn="just">
              <a:lnSpc>
                <a:spcPct val="100000"/>
              </a:lnSpc>
              <a:spcBef>
                <a:spcPts val="601"/>
              </a:spcBef>
              <a:buClr>
                <a:srgbClr val="000000"/>
              </a:buClr>
            </a:pPr>
            <a:endParaRPr lang="vi-VN" sz="1200" b="1" strike="noStrike" spc="-1" dirty="0" smtClean="0">
              <a:solidFill>
                <a:srgbClr val="000000"/>
              </a:solidFill>
              <a:uFill>
                <a:solidFill>
                  <a:srgbClr val="FFFFFF"/>
                </a:solidFill>
              </a:uFill>
              <a:latin typeface="+mn-lt"/>
              <a:ea typeface="DejaVu Sans"/>
            </a:endParaRPr>
          </a:p>
          <a:p>
            <a:pPr marL="1440" algn="just">
              <a:lnSpc>
                <a:spcPct val="100000"/>
              </a:lnSpc>
              <a:spcBef>
                <a:spcPts val="601"/>
              </a:spcBef>
              <a:buClr>
                <a:srgbClr val="000000"/>
              </a:buClr>
            </a:pPr>
            <a:r>
              <a:rPr lang="en-US" sz="1200" b="1" strike="noStrike" spc="-1" dirty="0" err="1" smtClean="0">
                <a:solidFill>
                  <a:srgbClr val="000000"/>
                </a:solidFill>
                <a:uFill>
                  <a:solidFill>
                    <a:srgbClr val="FFFFFF"/>
                  </a:solidFill>
                </a:uFill>
                <a:latin typeface="+mn-lt"/>
                <a:ea typeface="DejaVu Sans"/>
              </a:rPr>
              <a:t>Giả</a:t>
            </a:r>
            <a:r>
              <a:rPr lang="en-US" sz="1200" b="1" strike="noStrike" spc="-1" dirty="0" smtClean="0">
                <a:solidFill>
                  <a:srgbClr val="000000"/>
                </a:solidFill>
                <a:uFill>
                  <a:solidFill>
                    <a:srgbClr val="FFFFFF"/>
                  </a:solidFill>
                </a:uFill>
                <a:latin typeface="+mn-lt"/>
                <a:ea typeface="DejaVu Sans"/>
              </a:rPr>
              <a:t> </a:t>
            </a:r>
            <a:r>
              <a:rPr lang="en-US" sz="1200" b="1" strike="noStrike" spc="-1" dirty="0" err="1" smtClean="0">
                <a:solidFill>
                  <a:srgbClr val="000000"/>
                </a:solidFill>
                <a:uFill>
                  <a:solidFill>
                    <a:srgbClr val="FFFFFF"/>
                  </a:solidFill>
                </a:uFill>
                <a:latin typeface="+mn-lt"/>
                <a:ea typeface="DejaVu Sans"/>
              </a:rPr>
              <a:t>định</a:t>
            </a:r>
            <a:r>
              <a:rPr lang="en-US" sz="1200" b="1" strike="noStrike" spc="-1" dirty="0" smtClean="0">
                <a:solidFill>
                  <a:srgbClr val="000000"/>
                </a:solidFill>
                <a:uFill>
                  <a:solidFill>
                    <a:srgbClr val="FFFFFF"/>
                  </a:solidFill>
                </a:uFill>
                <a:latin typeface="+mn-lt"/>
                <a:ea typeface="DejaVu Sans"/>
              </a:rPr>
              <a:t> ban </a:t>
            </a:r>
            <a:r>
              <a:rPr lang="en-US" sz="1200" b="1" strike="noStrike" spc="-1" dirty="0" err="1" smtClean="0">
                <a:solidFill>
                  <a:srgbClr val="000000"/>
                </a:solidFill>
                <a:uFill>
                  <a:solidFill>
                    <a:srgbClr val="FFFFFF"/>
                  </a:solidFill>
                </a:uFill>
                <a:latin typeface="+mn-lt"/>
                <a:ea typeface="DejaVu Sans"/>
              </a:rPr>
              <a:t>đầu</a:t>
            </a:r>
            <a:r>
              <a:rPr lang="en-US" sz="1200" b="1"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bệnh</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nhân</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đã</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gặp</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tiếp</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tân</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để</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cập</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nhật</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thông</a:t>
            </a:r>
            <a:r>
              <a:rPr lang="en-US" sz="1200" b="0" strike="noStrike" spc="-1" dirty="0" smtClean="0">
                <a:solidFill>
                  <a:srgbClr val="000000"/>
                </a:solidFill>
                <a:uFill>
                  <a:solidFill>
                    <a:srgbClr val="FFFFFF"/>
                  </a:solidFill>
                </a:uFill>
                <a:latin typeface="+mn-lt"/>
                <a:ea typeface="DejaVu Sans"/>
              </a:rPr>
              <a:t> tin </a:t>
            </a:r>
            <a:r>
              <a:rPr lang="en-US" sz="1200" b="0" strike="noStrike" spc="-1" dirty="0" err="1" smtClean="0">
                <a:solidFill>
                  <a:srgbClr val="000000"/>
                </a:solidFill>
                <a:uFill>
                  <a:solidFill>
                    <a:srgbClr val="FFFFFF"/>
                  </a:solidFill>
                </a:uFill>
                <a:latin typeface="+mn-lt"/>
                <a:ea typeface="DejaVu Sans"/>
              </a:rPr>
              <a:t>bệnh</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án</a:t>
            </a:r>
            <a:r>
              <a:rPr lang="en-US" sz="1200" b="0" strike="noStrike" spc="-1" dirty="0" smtClean="0">
                <a:solidFill>
                  <a:srgbClr val="000000"/>
                </a:solidFill>
                <a:uFill>
                  <a:solidFill>
                    <a:srgbClr val="FFFFFF"/>
                  </a:solidFill>
                </a:uFill>
                <a:latin typeface="+mn-lt"/>
                <a:ea typeface="DejaVu Sans"/>
              </a:rPr>
              <a:t>. Y </a:t>
            </a:r>
            <a:r>
              <a:rPr lang="en-US" sz="1200" b="0" strike="noStrike" spc="-1" dirty="0" err="1" smtClean="0">
                <a:solidFill>
                  <a:srgbClr val="000000"/>
                </a:solidFill>
                <a:uFill>
                  <a:solidFill>
                    <a:srgbClr val="FFFFFF"/>
                  </a:solidFill>
                </a:uFill>
                <a:latin typeface="+mn-lt"/>
                <a:ea typeface="DejaVu Sans"/>
              </a:rPr>
              <a:t>tá</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đăng</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nhập</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và</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đang</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cậ</a:t>
            </a:r>
            <a:r>
              <a:rPr lang="en-US" sz="1200" spc="-1" dirty="0" err="1" smtClean="0">
                <a:solidFill>
                  <a:srgbClr val="000000"/>
                </a:solidFill>
                <a:uFill>
                  <a:solidFill>
                    <a:srgbClr val="FFFFFF"/>
                  </a:solidFill>
                </a:uFill>
                <a:latin typeface="+mn-lt"/>
                <a:ea typeface="DejaVu Sans"/>
              </a:rPr>
              <a:t>p</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nhật</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thông</a:t>
            </a:r>
            <a:r>
              <a:rPr lang="en-US" sz="1200" spc="-1" dirty="0" smtClean="0">
                <a:solidFill>
                  <a:srgbClr val="000000"/>
                </a:solidFill>
                <a:uFill>
                  <a:solidFill>
                    <a:srgbClr val="FFFFFF"/>
                  </a:solidFill>
                </a:uFill>
                <a:latin typeface="+mn-lt"/>
                <a:ea typeface="DejaVu Sans"/>
              </a:rPr>
              <a:t> tin </a:t>
            </a:r>
            <a:r>
              <a:rPr lang="en-US" sz="1200" spc="-1" dirty="0" err="1" smtClean="0">
                <a:solidFill>
                  <a:srgbClr val="000000"/>
                </a:solidFill>
                <a:uFill>
                  <a:solidFill>
                    <a:srgbClr val="FFFFFF"/>
                  </a:solidFill>
                </a:uFill>
                <a:latin typeface="+mn-lt"/>
                <a:ea typeface="DejaVu Sans"/>
              </a:rPr>
              <a:t>lịch</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sử</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bệnh</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án</a:t>
            </a:r>
            <a:r>
              <a:rPr lang="en-US" sz="1200" spc="-1" dirty="0" smtClean="0">
                <a:solidFill>
                  <a:srgbClr val="000000"/>
                </a:solidFill>
                <a:uFill>
                  <a:solidFill>
                    <a:srgbClr val="FFFFFF"/>
                  </a:solidFill>
                </a:uFill>
                <a:latin typeface="+mn-lt"/>
                <a:ea typeface="DejaVu Sans"/>
              </a:rPr>
              <a:t>.</a:t>
            </a:r>
            <a:endParaRPr lang="vi-VN" sz="1200" spc="-1" dirty="0" smtClean="0">
              <a:solidFill>
                <a:srgbClr val="000000"/>
              </a:solidFill>
              <a:uFill>
                <a:solidFill>
                  <a:srgbClr val="FFFFFF"/>
                </a:solidFill>
              </a:uFill>
              <a:latin typeface="+mn-lt"/>
              <a:ea typeface="DejaVu Sans"/>
            </a:endParaRPr>
          </a:p>
          <a:p>
            <a:pPr marL="1440" algn="just">
              <a:lnSpc>
                <a:spcPct val="100000"/>
              </a:lnSpc>
              <a:spcBef>
                <a:spcPts val="601"/>
              </a:spcBef>
              <a:buClr>
                <a:srgbClr val="000000"/>
              </a:buClr>
            </a:pPr>
            <a:endParaRPr lang="en-US" sz="1200" spc="-1" dirty="0" smtClean="0">
              <a:solidFill>
                <a:srgbClr val="000000"/>
              </a:solidFill>
              <a:uFill>
                <a:solidFill>
                  <a:srgbClr val="FFFFFF"/>
                </a:solidFill>
              </a:uFill>
              <a:latin typeface="+mn-lt"/>
              <a:ea typeface="DejaVu Sans"/>
            </a:endParaRPr>
          </a:p>
          <a:p>
            <a:pPr marL="1440" algn="just">
              <a:lnSpc>
                <a:spcPct val="100000"/>
              </a:lnSpc>
              <a:spcBef>
                <a:spcPts val="601"/>
              </a:spcBef>
              <a:buClr>
                <a:srgbClr val="000000"/>
              </a:buClr>
            </a:pPr>
            <a:r>
              <a:rPr lang="en-US" sz="1200" b="1" spc="-1" dirty="0" err="1" smtClean="0">
                <a:solidFill>
                  <a:srgbClr val="000000"/>
                </a:solidFill>
                <a:uFill>
                  <a:solidFill>
                    <a:srgbClr val="FFFFFF"/>
                  </a:solidFill>
                </a:uFill>
                <a:latin typeface="+mn-lt"/>
              </a:rPr>
              <a:t>Thông</a:t>
            </a:r>
            <a:r>
              <a:rPr lang="en-US" sz="1200" b="1" spc="-1" dirty="0" smtClean="0">
                <a:solidFill>
                  <a:srgbClr val="000000"/>
                </a:solidFill>
                <a:uFill>
                  <a:solidFill>
                    <a:srgbClr val="FFFFFF"/>
                  </a:solidFill>
                </a:uFill>
                <a:latin typeface="+mn-lt"/>
              </a:rPr>
              <a:t> </a:t>
            </a:r>
            <a:r>
              <a:rPr lang="en-US" sz="1200" b="1" spc="-1" dirty="0" err="1" smtClean="0">
                <a:solidFill>
                  <a:srgbClr val="000000"/>
                </a:solidFill>
                <a:uFill>
                  <a:solidFill>
                    <a:srgbClr val="FFFFFF"/>
                  </a:solidFill>
                </a:uFill>
                <a:latin typeface="+mn-lt"/>
              </a:rPr>
              <a:t>thường</a:t>
            </a:r>
            <a:r>
              <a:rPr lang="en-US" sz="1200" spc="-1" dirty="0" smtClean="0">
                <a:solidFill>
                  <a:srgbClr val="000000"/>
                </a:solidFill>
                <a:uFill>
                  <a:solidFill>
                    <a:srgbClr val="FFFFFF"/>
                  </a:solidFill>
                </a:uFill>
                <a:latin typeface="+mn-lt"/>
              </a:rPr>
              <a:t>: Y </a:t>
            </a:r>
            <a:r>
              <a:rPr lang="en-US" sz="1200" spc="-1" dirty="0" err="1" smtClean="0">
                <a:solidFill>
                  <a:srgbClr val="000000"/>
                </a:solidFill>
                <a:uFill>
                  <a:solidFill>
                    <a:srgbClr val="FFFFFF"/>
                  </a:solidFill>
                </a:uFill>
                <a:latin typeface="+mn-lt"/>
              </a:rPr>
              <a:t>tá</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tìm</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kiếm</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bệnh</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nhân</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dựa</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vào</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họ</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Nếu</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có</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cùng</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họ</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thì</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các</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bệnh</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nhân</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được</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xác</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định</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dựa</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vào</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tên</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và</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ngày</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sinh</a:t>
            </a:r>
            <a:r>
              <a:rPr lang="en-US" sz="1200" spc="-1" dirty="0" smtClean="0">
                <a:solidFill>
                  <a:srgbClr val="000000"/>
                </a:solidFill>
                <a:uFill>
                  <a:solidFill>
                    <a:srgbClr val="FFFFFF"/>
                  </a:solidFill>
                </a:uFill>
                <a:latin typeface="+mn-lt"/>
              </a:rPr>
              <a:t>.</a:t>
            </a:r>
            <a:r>
              <a:rPr lang="vi-VN" sz="1200" spc="-1" dirty="0" smtClean="0">
                <a:solidFill>
                  <a:srgbClr val="000000"/>
                </a:solidFill>
                <a:uFill>
                  <a:solidFill>
                    <a:srgbClr val="FFFFFF"/>
                  </a:solidFill>
                </a:uFill>
                <a:latin typeface="+mn-lt"/>
              </a:rPr>
              <a:t> </a:t>
            </a:r>
            <a:r>
              <a:rPr lang="en-US" sz="1200" spc="-1" dirty="0" smtClean="0">
                <a:solidFill>
                  <a:srgbClr val="000000"/>
                </a:solidFill>
                <a:uFill>
                  <a:solidFill>
                    <a:srgbClr val="FFFFFF"/>
                  </a:solidFill>
                </a:uFill>
                <a:latin typeface="+mn-lt"/>
              </a:rPr>
              <a:t>Y </a:t>
            </a:r>
            <a:r>
              <a:rPr lang="en-US" sz="1200" spc="-1" dirty="0" err="1" smtClean="0">
                <a:solidFill>
                  <a:srgbClr val="000000"/>
                </a:solidFill>
                <a:uFill>
                  <a:solidFill>
                    <a:srgbClr val="FFFFFF"/>
                  </a:solidFill>
                </a:uFill>
                <a:latin typeface="+mn-lt"/>
              </a:rPr>
              <a:t>tá</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chọn</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chức</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năng</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cập</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nhật</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lịch</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sử</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bệnh</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án</a:t>
            </a:r>
            <a:r>
              <a:rPr lang="en-US" sz="1200" spc="-1" dirty="0" smtClean="0">
                <a:solidFill>
                  <a:srgbClr val="000000"/>
                </a:solidFill>
                <a:uFill>
                  <a:solidFill>
                    <a:srgbClr val="FFFFFF"/>
                  </a:solidFill>
                </a:uFill>
                <a:latin typeface="+mn-lt"/>
              </a:rPr>
              <a:t>.</a:t>
            </a:r>
            <a:r>
              <a:rPr lang="vi-VN" sz="1200" spc="-1" dirty="0" smtClean="0">
                <a:solidFill>
                  <a:srgbClr val="000000"/>
                </a:solidFill>
                <a:uFill>
                  <a:solidFill>
                    <a:srgbClr val="FFFFFF"/>
                  </a:solidFill>
                </a:uFill>
                <a:latin typeface="+mn-lt"/>
              </a:rPr>
              <a:t> </a:t>
            </a:r>
            <a:r>
              <a:rPr lang="en-US" sz="1200" spc="-1" dirty="0" smtClean="0">
                <a:solidFill>
                  <a:srgbClr val="000000"/>
                </a:solidFill>
                <a:uFill>
                  <a:solidFill>
                    <a:srgbClr val="FFFFFF"/>
                  </a:solidFill>
                </a:uFill>
                <a:latin typeface="+mn-lt"/>
              </a:rPr>
              <a:t>Y </a:t>
            </a:r>
            <a:r>
              <a:rPr lang="en-US" sz="1200" spc="-1" dirty="0" err="1" smtClean="0">
                <a:solidFill>
                  <a:srgbClr val="000000"/>
                </a:solidFill>
                <a:uFill>
                  <a:solidFill>
                    <a:srgbClr val="FFFFFF"/>
                  </a:solidFill>
                </a:uFill>
                <a:latin typeface="+mn-lt"/>
              </a:rPr>
              <a:t>tá</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tương</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tác</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với</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hệ</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thống</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để</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nhập</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các</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thông</a:t>
            </a:r>
            <a:r>
              <a:rPr lang="en-US" sz="1200" spc="-1" dirty="0" smtClean="0">
                <a:solidFill>
                  <a:srgbClr val="000000"/>
                </a:solidFill>
                <a:uFill>
                  <a:solidFill>
                    <a:srgbClr val="FFFFFF"/>
                  </a:solidFill>
                </a:uFill>
                <a:latin typeface="+mn-lt"/>
              </a:rPr>
              <a:t> tin </a:t>
            </a:r>
            <a:r>
              <a:rPr lang="en-US" sz="1200" spc="-1" dirty="0" err="1" smtClean="0">
                <a:solidFill>
                  <a:srgbClr val="000000"/>
                </a:solidFill>
                <a:uFill>
                  <a:solidFill>
                    <a:srgbClr val="FFFFFF"/>
                  </a:solidFill>
                </a:uFill>
                <a:latin typeface="+mn-lt"/>
              </a:rPr>
              <a:t>về</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lịch</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sử</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bệnh</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án</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bao</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gồm</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các</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kết</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luận</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khám</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trước</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đó</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về</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sức</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khỏe</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nhập</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văn</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bản</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tự</a:t>
            </a:r>
            <a:r>
              <a:rPr lang="en-US" sz="1200" spc="-1" dirty="0" smtClean="0">
                <a:solidFill>
                  <a:srgbClr val="000000"/>
                </a:solidFill>
                <a:uFill>
                  <a:solidFill>
                    <a:srgbClr val="FFFFFF"/>
                  </a:solidFill>
                </a:uFill>
                <a:latin typeface="+mn-lt"/>
              </a:rPr>
              <a:t> do), </a:t>
            </a:r>
            <a:r>
              <a:rPr lang="en-US" sz="1200" spc="-1" dirty="0" err="1" smtClean="0">
                <a:solidFill>
                  <a:srgbClr val="000000"/>
                </a:solidFill>
                <a:uFill>
                  <a:solidFill>
                    <a:srgbClr val="FFFFFF"/>
                  </a:solidFill>
                </a:uFill>
                <a:latin typeface="+mn-lt"/>
              </a:rPr>
              <a:t>điều</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kiện</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sức</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khỏe</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hiện</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thời</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chọn</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từ</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thực</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đơn</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đơn</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thuốc</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đang</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dùng</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chọn</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từ</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thực</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đơn</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các</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dị</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ứng</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thuốc</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nhập</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văn</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bản</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tự</a:t>
            </a:r>
            <a:r>
              <a:rPr lang="en-US" sz="1200" spc="-1" dirty="0" smtClean="0">
                <a:solidFill>
                  <a:srgbClr val="000000"/>
                </a:solidFill>
                <a:uFill>
                  <a:solidFill>
                    <a:srgbClr val="FFFFFF"/>
                  </a:solidFill>
                </a:uFill>
                <a:latin typeface="+mn-lt"/>
              </a:rPr>
              <a:t> do), </a:t>
            </a:r>
            <a:r>
              <a:rPr lang="en-US" sz="1200" spc="-1" dirty="0" err="1" smtClean="0">
                <a:solidFill>
                  <a:srgbClr val="000000"/>
                </a:solidFill>
                <a:uFill>
                  <a:solidFill>
                    <a:srgbClr val="FFFFFF"/>
                  </a:solidFill>
                </a:uFill>
                <a:latin typeface="+mn-lt"/>
              </a:rPr>
              <a:t>và</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gia</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cảnh</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nhập</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theo</a:t>
            </a:r>
            <a:r>
              <a:rPr lang="en-US" sz="1200" spc="-1" dirty="0" smtClean="0">
                <a:solidFill>
                  <a:srgbClr val="000000"/>
                </a:solidFill>
                <a:uFill>
                  <a:solidFill>
                    <a:srgbClr val="FFFFFF"/>
                  </a:solidFill>
                </a:uFill>
                <a:latin typeface="+mn-lt"/>
              </a:rPr>
              <a:t> form)</a:t>
            </a:r>
          </a:p>
        </p:txBody>
      </p:sp>
      <p:sp>
        <p:nvSpPr>
          <p:cNvPr id="4" name="Slide Number Placeholder 3"/>
          <p:cNvSpPr>
            <a:spLocks noGrp="1"/>
          </p:cNvSpPr>
          <p:nvPr>
            <p:ph type="sldNum" sz="quarter" idx="10"/>
          </p:nvPr>
        </p:nvSpPr>
        <p:spPr/>
        <p:txBody>
          <a:bodyPr/>
          <a:lstStyle/>
          <a:p>
            <a:fld id="{1F530D37-C3EB-47C6-9E35-94FCE4E0F4AA}" type="slidenum">
              <a:rPr lang="en-US" smtClean="0"/>
              <a:t>15</a:t>
            </a:fld>
            <a:endParaRPr lang="en-US"/>
          </a:p>
        </p:txBody>
      </p:sp>
    </p:spTree>
    <p:extLst>
      <p:ext uri="{BB962C8B-B14F-4D97-AF65-F5344CB8AC3E}">
        <p14:creationId xmlns:p14="http://schemas.microsoft.com/office/powerpoint/2010/main" val="1859231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40" algn="just">
              <a:lnSpc>
                <a:spcPct val="100000"/>
              </a:lnSpc>
              <a:spcBef>
                <a:spcPts val="601"/>
              </a:spcBef>
              <a:buClr>
                <a:srgbClr val="000000"/>
              </a:buClr>
            </a:pPr>
            <a:r>
              <a:rPr lang="en-US" sz="1200" b="1" strike="noStrike" spc="-1" dirty="0" err="1" smtClean="0">
                <a:solidFill>
                  <a:srgbClr val="000000"/>
                </a:solidFill>
                <a:uFill>
                  <a:solidFill>
                    <a:srgbClr val="FFFFFF"/>
                  </a:solidFill>
                </a:uFill>
                <a:latin typeface="+mn-lt"/>
                <a:ea typeface="DejaVu Sans"/>
              </a:rPr>
              <a:t>Bất</a:t>
            </a:r>
            <a:r>
              <a:rPr lang="en-US" sz="1200" b="1" strike="noStrike" spc="-1" dirty="0" smtClean="0">
                <a:solidFill>
                  <a:srgbClr val="000000"/>
                </a:solidFill>
                <a:uFill>
                  <a:solidFill>
                    <a:srgbClr val="FFFFFF"/>
                  </a:solidFill>
                </a:uFill>
                <a:latin typeface="+mn-lt"/>
                <a:ea typeface="DejaVu Sans"/>
              </a:rPr>
              <a:t> </a:t>
            </a:r>
            <a:r>
              <a:rPr lang="en-US" sz="1200" b="1" strike="noStrike" spc="-1" dirty="0" err="1" smtClean="0">
                <a:solidFill>
                  <a:srgbClr val="000000"/>
                </a:solidFill>
                <a:uFill>
                  <a:solidFill>
                    <a:srgbClr val="FFFFFF"/>
                  </a:solidFill>
                </a:uFill>
                <a:latin typeface="+mn-lt"/>
                <a:ea typeface="DejaVu Sans"/>
              </a:rPr>
              <a:t>thường</a:t>
            </a:r>
            <a:r>
              <a:rPr lang="en-US" sz="1200" strike="noStrike" spc="-1" dirty="0" smtClean="0">
                <a:solidFill>
                  <a:srgbClr val="000000"/>
                </a:solidFill>
                <a:uFill>
                  <a:solidFill>
                    <a:srgbClr val="FFFFFF"/>
                  </a:solidFill>
                </a:uFill>
                <a:latin typeface="+mn-lt"/>
                <a:ea typeface="DejaVu Sans"/>
              </a:rPr>
              <a:t>: </a:t>
            </a:r>
            <a:r>
              <a:rPr lang="en-US" sz="1200" strike="noStrike" spc="-1" dirty="0" err="1" smtClean="0">
                <a:solidFill>
                  <a:srgbClr val="000000"/>
                </a:solidFill>
                <a:uFill>
                  <a:solidFill>
                    <a:srgbClr val="FFFFFF"/>
                  </a:solidFill>
                </a:uFill>
                <a:latin typeface="+mn-lt"/>
                <a:ea typeface="DejaVu Sans"/>
              </a:rPr>
              <a:t>bệnh</a:t>
            </a:r>
            <a:r>
              <a:rPr lang="en-US" sz="1200" strike="noStrike" spc="-1" dirty="0" smtClean="0">
                <a:solidFill>
                  <a:srgbClr val="000000"/>
                </a:solidFill>
                <a:uFill>
                  <a:solidFill>
                    <a:srgbClr val="FFFFFF"/>
                  </a:solidFill>
                </a:uFill>
                <a:latin typeface="+mn-lt"/>
                <a:ea typeface="DejaVu Sans"/>
              </a:rPr>
              <a:t> </a:t>
            </a:r>
            <a:r>
              <a:rPr lang="en-US" sz="1200" strike="noStrike" spc="-1" dirty="0" err="1" smtClean="0">
                <a:solidFill>
                  <a:srgbClr val="000000"/>
                </a:solidFill>
                <a:uFill>
                  <a:solidFill>
                    <a:srgbClr val="FFFFFF"/>
                  </a:solidFill>
                </a:uFill>
                <a:latin typeface="+mn-lt"/>
                <a:ea typeface="DejaVu Sans"/>
              </a:rPr>
              <a:t>án</a:t>
            </a:r>
            <a:r>
              <a:rPr lang="en-US" sz="1200" strike="noStrike" spc="-1" dirty="0" smtClean="0">
                <a:solidFill>
                  <a:srgbClr val="000000"/>
                </a:solidFill>
                <a:uFill>
                  <a:solidFill>
                    <a:srgbClr val="FFFFFF"/>
                  </a:solidFill>
                </a:uFill>
                <a:latin typeface="+mn-lt"/>
                <a:ea typeface="DejaVu Sans"/>
              </a:rPr>
              <a:t> </a:t>
            </a:r>
            <a:r>
              <a:rPr lang="en-US" sz="1200" strike="noStrike" spc="-1" dirty="0" err="1" smtClean="0">
                <a:solidFill>
                  <a:srgbClr val="000000"/>
                </a:solidFill>
                <a:uFill>
                  <a:solidFill>
                    <a:srgbClr val="FFFFFF"/>
                  </a:solidFill>
                </a:uFill>
                <a:latin typeface="+mn-lt"/>
                <a:ea typeface="DejaVu Sans"/>
              </a:rPr>
              <a:t>của</a:t>
            </a:r>
            <a:r>
              <a:rPr lang="en-US" sz="120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bệnh</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nhân</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không</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tồn</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tại</a:t>
            </a:r>
            <a:r>
              <a:rPr lang="en-US" sz="1200" b="0" strike="noStrike" spc="-1" dirty="0" smtClean="0">
                <a:solidFill>
                  <a:srgbClr val="000000"/>
                </a:solidFill>
                <a:uFill>
                  <a:solidFill>
                    <a:srgbClr val="FFFFFF"/>
                  </a:solidFill>
                </a:uFill>
                <a:latin typeface="+mn-lt"/>
                <a:ea typeface="DejaVu Sans"/>
              </a:rPr>
              <a:t>. </a:t>
            </a:r>
            <a:r>
              <a:rPr lang="en-US" sz="1200" spc="-1" dirty="0" smtClean="0">
                <a:solidFill>
                  <a:srgbClr val="000000"/>
                </a:solidFill>
                <a:uFill>
                  <a:solidFill>
                    <a:srgbClr val="FFFFFF"/>
                  </a:solidFill>
                </a:uFill>
                <a:latin typeface="+mn-lt"/>
                <a:ea typeface="DejaVu Sans"/>
              </a:rPr>
              <a:t>Y </a:t>
            </a:r>
            <a:r>
              <a:rPr lang="en-US" sz="1200" spc="-1" dirty="0" err="1" smtClean="0">
                <a:solidFill>
                  <a:srgbClr val="000000"/>
                </a:solidFill>
                <a:uFill>
                  <a:solidFill>
                    <a:srgbClr val="FFFFFF"/>
                  </a:solidFill>
                </a:uFill>
                <a:latin typeface="+mn-lt"/>
                <a:ea typeface="DejaVu Sans"/>
              </a:rPr>
              <a:t>tá</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tạo</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hồ</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sơ</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mới</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và</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cập</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nhật</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thông</a:t>
            </a:r>
            <a:r>
              <a:rPr lang="en-US" sz="1200" spc="-1" dirty="0" smtClean="0">
                <a:solidFill>
                  <a:srgbClr val="000000"/>
                </a:solidFill>
                <a:uFill>
                  <a:solidFill>
                    <a:srgbClr val="FFFFFF"/>
                  </a:solidFill>
                </a:uFill>
                <a:latin typeface="+mn-lt"/>
                <a:ea typeface="DejaVu Sans"/>
              </a:rPr>
              <a:t> tin </a:t>
            </a:r>
            <a:r>
              <a:rPr lang="en-US" sz="1200" spc="-1" dirty="0" err="1" smtClean="0">
                <a:solidFill>
                  <a:srgbClr val="000000"/>
                </a:solidFill>
                <a:uFill>
                  <a:solidFill>
                    <a:srgbClr val="FFFFFF"/>
                  </a:solidFill>
                </a:uFill>
                <a:latin typeface="+mn-lt"/>
                <a:ea typeface="DejaVu Sans"/>
              </a:rPr>
              <a:t>bệnh</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nhân</a:t>
            </a:r>
            <a:r>
              <a:rPr lang="en-US" sz="1200" spc="-1" dirty="0" smtClean="0">
                <a:solidFill>
                  <a:srgbClr val="000000"/>
                </a:solidFill>
                <a:uFill>
                  <a:solidFill>
                    <a:srgbClr val="FFFFFF"/>
                  </a:solidFill>
                </a:uFill>
                <a:latin typeface="+mn-lt"/>
                <a:ea typeface="DejaVu Sans"/>
              </a:rPr>
              <a:t>.</a:t>
            </a:r>
            <a:r>
              <a:rPr lang="vi-VN"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Các</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mục</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về</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điều</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kiện</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sức</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khỏe</a:t>
            </a:r>
            <a:r>
              <a:rPr lang="en-US" sz="1200" spc="-1" dirty="0" smtClean="0">
                <a:solidFill>
                  <a:srgbClr val="000000"/>
                </a:solidFill>
                <a:uFill>
                  <a:solidFill>
                    <a:srgbClr val="FFFFFF"/>
                  </a:solidFill>
                </a:uFill>
                <a:latin typeface="+mn-lt"/>
                <a:ea typeface="DejaVu Sans"/>
              </a:rPr>
              <a:t> hay </a:t>
            </a:r>
            <a:r>
              <a:rPr lang="en-US" sz="1200" spc="-1" dirty="0" err="1" smtClean="0">
                <a:solidFill>
                  <a:srgbClr val="000000"/>
                </a:solidFill>
                <a:uFill>
                  <a:solidFill>
                    <a:srgbClr val="FFFFFF"/>
                  </a:solidFill>
                </a:uFill>
                <a:latin typeface="+mn-lt"/>
                <a:ea typeface="DejaVu Sans"/>
              </a:rPr>
              <a:t>đơn</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thuốc</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hiện</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thời</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không</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có</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trong</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danh</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mục</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để</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chọn</a:t>
            </a:r>
            <a:r>
              <a:rPr lang="en-US" sz="1200" spc="-1" dirty="0" smtClean="0">
                <a:solidFill>
                  <a:srgbClr val="000000"/>
                </a:solidFill>
                <a:uFill>
                  <a:solidFill>
                    <a:srgbClr val="FFFFFF"/>
                  </a:solidFill>
                </a:uFill>
                <a:latin typeface="+mn-lt"/>
                <a:ea typeface="DejaVu Sans"/>
              </a:rPr>
              <a:t>. Y </a:t>
            </a:r>
            <a:r>
              <a:rPr lang="en-US" sz="1200" spc="-1" dirty="0" err="1" smtClean="0">
                <a:solidFill>
                  <a:srgbClr val="000000"/>
                </a:solidFill>
                <a:uFill>
                  <a:solidFill>
                    <a:srgbClr val="FFFFFF"/>
                  </a:solidFill>
                </a:uFill>
                <a:latin typeface="+mn-lt"/>
                <a:ea typeface="DejaVu Sans"/>
              </a:rPr>
              <a:t>tá</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chọn</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mục</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khác</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để</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nhập</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vào</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dạng</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văn</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bản</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để</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mô</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tả</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thông</a:t>
            </a:r>
            <a:r>
              <a:rPr lang="en-US" sz="1200" spc="-1" dirty="0" smtClean="0">
                <a:solidFill>
                  <a:srgbClr val="000000"/>
                </a:solidFill>
                <a:uFill>
                  <a:solidFill>
                    <a:srgbClr val="FFFFFF"/>
                  </a:solidFill>
                </a:uFill>
                <a:latin typeface="+mn-lt"/>
                <a:ea typeface="DejaVu Sans"/>
              </a:rPr>
              <a:t> tin.</a:t>
            </a:r>
            <a:r>
              <a:rPr lang="vi-VN" sz="1200" spc="-1" baseline="0"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Bệnh</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nhân</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không</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sẵn</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lòng</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hoặc</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không</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thể</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cung</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cấp</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thông</a:t>
            </a:r>
            <a:r>
              <a:rPr lang="en-US" sz="1200" spc="-1" dirty="0" smtClean="0">
                <a:solidFill>
                  <a:srgbClr val="000000"/>
                </a:solidFill>
                <a:uFill>
                  <a:solidFill>
                    <a:srgbClr val="FFFFFF"/>
                  </a:solidFill>
                </a:uFill>
                <a:latin typeface="+mn-lt"/>
                <a:ea typeface="DejaVu Sans"/>
              </a:rPr>
              <a:t> tin </a:t>
            </a:r>
            <a:r>
              <a:rPr lang="en-US" sz="1200" spc="-1" dirty="0" err="1" smtClean="0">
                <a:solidFill>
                  <a:srgbClr val="000000"/>
                </a:solidFill>
                <a:uFill>
                  <a:solidFill>
                    <a:srgbClr val="FFFFFF"/>
                  </a:solidFill>
                </a:uFill>
                <a:latin typeface="+mn-lt"/>
                <a:ea typeface="DejaVu Sans"/>
              </a:rPr>
              <a:t>về</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lịch</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sử</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khám</a:t>
            </a:r>
            <a:r>
              <a:rPr lang="en-US" sz="1200" spc="-1" dirty="0" smtClean="0">
                <a:solidFill>
                  <a:srgbClr val="000000"/>
                </a:solidFill>
                <a:uFill>
                  <a:solidFill>
                    <a:srgbClr val="FFFFFF"/>
                  </a:solidFill>
                </a:uFill>
                <a:latin typeface="+mn-lt"/>
                <a:ea typeface="DejaVu Sans"/>
              </a:rPr>
              <a:t>. Y </a:t>
            </a:r>
            <a:r>
              <a:rPr lang="en-US" sz="1200" spc="-1" dirty="0" err="1" smtClean="0">
                <a:solidFill>
                  <a:srgbClr val="000000"/>
                </a:solidFill>
                <a:uFill>
                  <a:solidFill>
                    <a:srgbClr val="FFFFFF"/>
                  </a:solidFill>
                </a:uFill>
                <a:latin typeface="+mn-lt"/>
                <a:ea typeface="DejaVu Sans"/>
              </a:rPr>
              <a:t>tá</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nhập</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vào</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thông</a:t>
            </a:r>
            <a:r>
              <a:rPr lang="en-US" sz="1200" spc="-1" dirty="0" smtClean="0">
                <a:solidFill>
                  <a:srgbClr val="000000"/>
                </a:solidFill>
                <a:uFill>
                  <a:solidFill>
                    <a:srgbClr val="FFFFFF"/>
                  </a:solidFill>
                </a:uFill>
                <a:latin typeface="+mn-lt"/>
                <a:ea typeface="DejaVu Sans"/>
              </a:rPr>
              <a:t> tin </a:t>
            </a:r>
            <a:r>
              <a:rPr lang="en-US" sz="1200" spc="-1" dirty="0" err="1" smtClean="0">
                <a:solidFill>
                  <a:srgbClr val="000000"/>
                </a:solidFill>
                <a:uFill>
                  <a:solidFill>
                    <a:srgbClr val="FFFFFF"/>
                  </a:solidFill>
                </a:uFill>
                <a:latin typeface="+mn-lt"/>
                <a:ea typeface="DejaVu Sans"/>
              </a:rPr>
              <a:t>về</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việc</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bệnh</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nhân</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không</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sẵn</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lòng</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hoặc</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không</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thể</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cung</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cấp</a:t>
            </a:r>
            <a:r>
              <a:rPr lang="en-US" sz="1200" spc="-1" dirty="0" smtClean="0">
                <a:solidFill>
                  <a:srgbClr val="000000"/>
                </a:solidFill>
                <a:uFill>
                  <a:solidFill>
                    <a:srgbClr val="FFFFFF"/>
                  </a:solidFill>
                </a:uFill>
                <a:latin typeface="+mn-lt"/>
                <a:ea typeface="DejaVu Sans"/>
              </a:rPr>
              <a:t> tin. </a:t>
            </a:r>
            <a:r>
              <a:rPr lang="en-US" sz="1200" spc="-1" dirty="0" err="1" smtClean="0">
                <a:solidFill>
                  <a:srgbClr val="000000"/>
                </a:solidFill>
                <a:uFill>
                  <a:solidFill>
                    <a:srgbClr val="FFFFFF"/>
                  </a:solidFill>
                </a:uFill>
                <a:latin typeface="+mn-lt"/>
                <a:ea typeface="DejaVu Sans"/>
              </a:rPr>
              <a:t>Hệ</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thông</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xuất</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ra</a:t>
            </a:r>
            <a:r>
              <a:rPr lang="en-US" sz="1200" spc="-1" dirty="0" smtClean="0">
                <a:solidFill>
                  <a:srgbClr val="000000"/>
                </a:solidFill>
                <a:uFill>
                  <a:solidFill>
                    <a:srgbClr val="FFFFFF"/>
                  </a:solidFill>
                </a:uFill>
                <a:latin typeface="+mn-lt"/>
                <a:ea typeface="DejaVu Sans"/>
              </a:rPr>
              <a:t> form </a:t>
            </a:r>
            <a:r>
              <a:rPr lang="en-US" sz="1200" spc="-1" dirty="0" err="1" smtClean="0">
                <a:solidFill>
                  <a:srgbClr val="000000"/>
                </a:solidFill>
                <a:uFill>
                  <a:solidFill>
                    <a:srgbClr val="FFFFFF"/>
                  </a:solidFill>
                </a:uFill>
                <a:latin typeface="+mn-lt"/>
                <a:ea typeface="DejaVu Sans"/>
              </a:rPr>
              <a:t>để</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bệnh</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nhân</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ký</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xác</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nhận</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việc</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này</a:t>
            </a:r>
            <a:r>
              <a:rPr lang="en-US" sz="1200" spc="-1" dirty="0" smtClean="0">
                <a:solidFill>
                  <a:srgbClr val="000000"/>
                </a:solidFill>
                <a:uFill>
                  <a:solidFill>
                    <a:srgbClr val="FFFFFF"/>
                  </a:solidFill>
                </a:uFill>
                <a:latin typeface="+mn-lt"/>
                <a:ea typeface="DejaVu Sans"/>
              </a:rPr>
              <a:t>.</a:t>
            </a:r>
            <a:endParaRPr lang="vi-VN" sz="1200" spc="-1" dirty="0" smtClean="0">
              <a:solidFill>
                <a:srgbClr val="000000"/>
              </a:solidFill>
              <a:uFill>
                <a:solidFill>
                  <a:srgbClr val="FFFFFF"/>
                </a:solidFill>
              </a:uFill>
              <a:latin typeface="+mn-lt"/>
              <a:ea typeface="DejaVu Sans"/>
            </a:endParaRPr>
          </a:p>
          <a:p>
            <a:pPr marL="1440" algn="just">
              <a:lnSpc>
                <a:spcPct val="100000"/>
              </a:lnSpc>
              <a:spcBef>
                <a:spcPts val="601"/>
              </a:spcBef>
              <a:buClr>
                <a:srgbClr val="000000"/>
              </a:buClr>
            </a:pPr>
            <a:endParaRPr lang="en-US" sz="1200" spc="-1" dirty="0" smtClean="0">
              <a:solidFill>
                <a:srgbClr val="000000"/>
              </a:solidFill>
              <a:uFill>
                <a:solidFill>
                  <a:srgbClr val="FFFFFF"/>
                </a:solidFill>
              </a:uFill>
              <a:latin typeface="+mn-lt"/>
              <a:ea typeface="DejaVu Sans"/>
            </a:endParaRPr>
          </a:p>
          <a:p>
            <a:pPr marL="1440" algn="just">
              <a:lnSpc>
                <a:spcPct val="100000"/>
              </a:lnSpc>
              <a:spcBef>
                <a:spcPts val="601"/>
              </a:spcBef>
              <a:buClr>
                <a:srgbClr val="000000"/>
              </a:buClr>
            </a:pPr>
            <a:r>
              <a:rPr lang="en-US" sz="1200" b="1" spc="-1" dirty="0" err="1" smtClean="0">
                <a:solidFill>
                  <a:srgbClr val="000000"/>
                </a:solidFill>
                <a:uFill>
                  <a:solidFill>
                    <a:srgbClr val="FFFFFF"/>
                  </a:solidFill>
                </a:uFill>
                <a:latin typeface="+mn-lt"/>
                <a:ea typeface="DejaVu Sans"/>
              </a:rPr>
              <a:t>Các</a:t>
            </a:r>
            <a:r>
              <a:rPr lang="en-US" sz="1200" b="1" spc="-1" dirty="0" smtClean="0">
                <a:solidFill>
                  <a:srgbClr val="000000"/>
                </a:solidFill>
                <a:uFill>
                  <a:solidFill>
                    <a:srgbClr val="FFFFFF"/>
                  </a:solidFill>
                </a:uFill>
                <a:latin typeface="+mn-lt"/>
                <a:ea typeface="DejaVu Sans"/>
              </a:rPr>
              <a:t> </a:t>
            </a:r>
            <a:r>
              <a:rPr lang="en-US" sz="1200" b="1" spc="-1" dirty="0" err="1" smtClean="0">
                <a:solidFill>
                  <a:srgbClr val="000000"/>
                </a:solidFill>
                <a:uFill>
                  <a:solidFill>
                    <a:srgbClr val="FFFFFF"/>
                  </a:solidFill>
                </a:uFill>
                <a:latin typeface="+mn-lt"/>
                <a:ea typeface="DejaVu Sans"/>
              </a:rPr>
              <a:t>hoạt</a:t>
            </a:r>
            <a:r>
              <a:rPr lang="en-US" sz="1200" b="1" spc="-1" dirty="0" smtClean="0">
                <a:solidFill>
                  <a:srgbClr val="000000"/>
                </a:solidFill>
                <a:uFill>
                  <a:solidFill>
                    <a:srgbClr val="FFFFFF"/>
                  </a:solidFill>
                </a:uFill>
                <a:latin typeface="+mn-lt"/>
                <a:ea typeface="DejaVu Sans"/>
              </a:rPr>
              <a:t> </a:t>
            </a:r>
            <a:r>
              <a:rPr lang="en-US" sz="1200" b="1" spc="-1" dirty="0" err="1" smtClean="0">
                <a:solidFill>
                  <a:srgbClr val="000000"/>
                </a:solidFill>
                <a:uFill>
                  <a:solidFill>
                    <a:srgbClr val="FFFFFF"/>
                  </a:solidFill>
                </a:uFill>
                <a:latin typeface="+mn-lt"/>
                <a:ea typeface="DejaVu Sans"/>
              </a:rPr>
              <a:t>động</a:t>
            </a:r>
            <a:r>
              <a:rPr lang="en-US" sz="1200" b="1" spc="-1" dirty="0" smtClean="0">
                <a:solidFill>
                  <a:srgbClr val="000000"/>
                </a:solidFill>
                <a:uFill>
                  <a:solidFill>
                    <a:srgbClr val="FFFFFF"/>
                  </a:solidFill>
                </a:uFill>
                <a:latin typeface="+mn-lt"/>
                <a:ea typeface="DejaVu Sans"/>
              </a:rPr>
              <a:t> </a:t>
            </a:r>
            <a:r>
              <a:rPr lang="en-US" sz="1200" b="1" spc="-1" dirty="0" err="1" smtClean="0">
                <a:solidFill>
                  <a:srgbClr val="000000"/>
                </a:solidFill>
                <a:uFill>
                  <a:solidFill>
                    <a:srgbClr val="FFFFFF"/>
                  </a:solidFill>
                </a:uFill>
                <a:latin typeface="+mn-lt"/>
                <a:ea typeface="DejaVu Sans"/>
              </a:rPr>
              <a:t>khác</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Hồ</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sơ</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có</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thể</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được</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xem</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nhưng</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không</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thể</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cập</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nhật</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bởi</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các</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nhân</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viên</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khác</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trong</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quá</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trình</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nhập</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liệu</a:t>
            </a:r>
            <a:r>
              <a:rPr lang="en-US" sz="1200" spc="-1" dirty="0" smtClean="0">
                <a:solidFill>
                  <a:srgbClr val="000000"/>
                </a:solidFill>
                <a:uFill>
                  <a:solidFill>
                    <a:srgbClr val="FFFFFF"/>
                  </a:solidFill>
                </a:uFill>
                <a:latin typeface="+mn-lt"/>
                <a:ea typeface="DejaVu Sans"/>
              </a:rPr>
              <a:t>.</a:t>
            </a:r>
            <a:endParaRPr lang="vi-VN" sz="1200" spc="-1" dirty="0" smtClean="0">
              <a:solidFill>
                <a:srgbClr val="000000"/>
              </a:solidFill>
              <a:uFill>
                <a:solidFill>
                  <a:srgbClr val="FFFFFF"/>
                </a:solidFill>
              </a:uFill>
              <a:latin typeface="+mn-lt"/>
              <a:ea typeface="DejaVu Sans"/>
            </a:endParaRPr>
          </a:p>
          <a:p>
            <a:pPr marL="1440" algn="just">
              <a:lnSpc>
                <a:spcPct val="100000"/>
              </a:lnSpc>
              <a:spcBef>
                <a:spcPts val="601"/>
              </a:spcBef>
              <a:buClr>
                <a:srgbClr val="000000"/>
              </a:buClr>
            </a:pPr>
            <a:endParaRPr lang="vi-VN" sz="1200" b="1" spc="-1" dirty="0" smtClean="0">
              <a:solidFill>
                <a:srgbClr val="000000"/>
              </a:solidFill>
              <a:uFill>
                <a:solidFill>
                  <a:srgbClr val="FFFFFF"/>
                </a:solidFill>
              </a:uFill>
              <a:latin typeface="+mn-lt"/>
              <a:ea typeface="DejaVu Sans"/>
            </a:endParaRPr>
          </a:p>
          <a:p>
            <a:pPr marL="1440" algn="just">
              <a:lnSpc>
                <a:spcPct val="100000"/>
              </a:lnSpc>
              <a:spcBef>
                <a:spcPts val="601"/>
              </a:spcBef>
              <a:buClr>
                <a:srgbClr val="000000"/>
              </a:buClr>
            </a:pPr>
            <a:r>
              <a:rPr lang="en-US" sz="1200" b="1" spc="-1" dirty="0" err="1" smtClean="0">
                <a:solidFill>
                  <a:srgbClr val="000000"/>
                </a:solidFill>
                <a:uFill>
                  <a:solidFill>
                    <a:srgbClr val="FFFFFF"/>
                  </a:solidFill>
                </a:uFill>
                <a:latin typeface="+mn-lt"/>
                <a:ea typeface="DejaVu Sans"/>
              </a:rPr>
              <a:t>Trạng</a:t>
            </a:r>
            <a:r>
              <a:rPr lang="en-US" sz="1200" b="1" spc="-1" dirty="0" smtClean="0">
                <a:solidFill>
                  <a:srgbClr val="000000"/>
                </a:solidFill>
                <a:uFill>
                  <a:solidFill>
                    <a:srgbClr val="FFFFFF"/>
                  </a:solidFill>
                </a:uFill>
                <a:latin typeface="+mn-lt"/>
                <a:ea typeface="DejaVu Sans"/>
              </a:rPr>
              <a:t> </a:t>
            </a:r>
            <a:r>
              <a:rPr lang="en-US" sz="1200" b="1" spc="-1" dirty="0" err="1" smtClean="0">
                <a:solidFill>
                  <a:srgbClr val="000000"/>
                </a:solidFill>
                <a:uFill>
                  <a:solidFill>
                    <a:srgbClr val="FFFFFF"/>
                  </a:solidFill>
                </a:uFill>
                <a:latin typeface="+mn-lt"/>
                <a:ea typeface="DejaVu Sans"/>
              </a:rPr>
              <a:t>thái</a:t>
            </a:r>
            <a:r>
              <a:rPr lang="en-US" sz="1200" b="1" spc="-1" dirty="0" smtClean="0">
                <a:solidFill>
                  <a:srgbClr val="000000"/>
                </a:solidFill>
                <a:uFill>
                  <a:solidFill>
                    <a:srgbClr val="FFFFFF"/>
                  </a:solidFill>
                </a:uFill>
                <a:latin typeface="+mn-lt"/>
                <a:ea typeface="DejaVu Sans"/>
              </a:rPr>
              <a:t> </a:t>
            </a:r>
            <a:r>
              <a:rPr lang="en-US" sz="1200" b="1" spc="-1" dirty="0" err="1" smtClean="0">
                <a:solidFill>
                  <a:srgbClr val="000000"/>
                </a:solidFill>
                <a:uFill>
                  <a:solidFill>
                    <a:srgbClr val="FFFFFF"/>
                  </a:solidFill>
                </a:uFill>
                <a:latin typeface="+mn-lt"/>
                <a:ea typeface="DejaVu Sans"/>
              </a:rPr>
              <a:t>kết</a:t>
            </a:r>
            <a:r>
              <a:rPr lang="en-US" sz="1200" b="1" spc="-1" dirty="0" smtClean="0">
                <a:solidFill>
                  <a:srgbClr val="000000"/>
                </a:solidFill>
                <a:uFill>
                  <a:solidFill>
                    <a:srgbClr val="FFFFFF"/>
                  </a:solidFill>
                </a:uFill>
                <a:latin typeface="+mn-lt"/>
                <a:ea typeface="DejaVu Sans"/>
              </a:rPr>
              <a:t> </a:t>
            </a:r>
            <a:r>
              <a:rPr lang="en-US" sz="1200" b="1" spc="-1" dirty="0" err="1" smtClean="0">
                <a:solidFill>
                  <a:srgbClr val="000000"/>
                </a:solidFill>
                <a:uFill>
                  <a:solidFill>
                    <a:srgbClr val="FFFFFF"/>
                  </a:solidFill>
                </a:uFill>
                <a:latin typeface="+mn-lt"/>
                <a:ea typeface="DejaVu Sans"/>
              </a:rPr>
              <a:t>thúc</a:t>
            </a:r>
            <a:r>
              <a:rPr lang="en-US" sz="1200" spc="-1" dirty="0" smtClean="0">
                <a:solidFill>
                  <a:srgbClr val="000000"/>
                </a:solidFill>
                <a:uFill>
                  <a:solidFill>
                    <a:srgbClr val="FFFFFF"/>
                  </a:solidFill>
                </a:uFill>
                <a:latin typeface="+mn-lt"/>
                <a:ea typeface="DejaVu Sans"/>
              </a:rPr>
              <a:t>:</a:t>
            </a:r>
            <a:r>
              <a:rPr lang="vi-VN"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Hồ</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sơ</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bệnh</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nhân</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được</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cập</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nhật</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về</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lịch</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sử</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khám</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Hệ</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thống</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lưu</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nhật</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ký</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về</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thời</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gian</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bắt</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đầu</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và</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kết</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thúc</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nhập</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liệu</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và</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thông</a:t>
            </a:r>
            <a:r>
              <a:rPr lang="en-US" sz="1200" spc="-1" dirty="0" smtClean="0">
                <a:solidFill>
                  <a:srgbClr val="000000"/>
                </a:solidFill>
                <a:uFill>
                  <a:solidFill>
                    <a:srgbClr val="FFFFFF"/>
                  </a:solidFill>
                </a:uFill>
                <a:latin typeface="+mn-lt"/>
                <a:ea typeface="DejaVu Sans"/>
              </a:rPr>
              <a:t> tin </a:t>
            </a:r>
            <a:r>
              <a:rPr lang="en-US" sz="1200" spc="-1" dirty="0" err="1" smtClean="0">
                <a:solidFill>
                  <a:srgbClr val="000000"/>
                </a:solidFill>
                <a:uFill>
                  <a:solidFill>
                    <a:srgbClr val="FFFFFF"/>
                  </a:solidFill>
                </a:uFill>
                <a:latin typeface="+mn-lt"/>
                <a:ea typeface="DejaVu Sans"/>
              </a:rPr>
              <a:t>về</a:t>
            </a:r>
            <a:r>
              <a:rPr lang="en-US" sz="1200" spc="-1" dirty="0" smtClean="0">
                <a:solidFill>
                  <a:srgbClr val="000000"/>
                </a:solidFill>
                <a:uFill>
                  <a:solidFill>
                    <a:srgbClr val="FFFFFF"/>
                  </a:solidFill>
                </a:uFill>
                <a:latin typeface="+mn-lt"/>
                <a:ea typeface="DejaVu Sans"/>
              </a:rPr>
              <a:t> y </a:t>
            </a:r>
            <a:r>
              <a:rPr lang="en-US" sz="1200" spc="-1" dirty="0" err="1" smtClean="0">
                <a:solidFill>
                  <a:srgbClr val="000000"/>
                </a:solidFill>
                <a:uFill>
                  <a:solidFill>
                    <a:srgbClr val="FFFFFF"/>
                  </a:solidFill>
                </a:uFill>
                <a:latin typeface="+mn-lt"/>
                <a:ea typeface="DejaVu Sans"/>
              </a:rPr>
              <a:t>tá</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nhập</a:t>
            </a:r>
            <a:r>
              <a:rPr lang="en-US" sz="1200" spc="-1" dirty="0" smtClean="0">
                <a:solidFill>
                  <a:srgbClr val="000000"/>
                </a:solidFill>
                <a:uFill>
                  <a:solidFill>
                    <a:srgbClr val="FFFFFF"/>
                  </a:solidFill>
                </a:uFill>
                <a:latin typeface="+mn-lt"/>
                <a:ea typeface="DejaVu Sans"/>
              </a:rPr>
              <a:t> </a:t>
            </a:r>
            <a:r>
              <a:rPr lang="en-US" sz="1200" spc="-1" dirty="0" err="1" smtClean="0">
                <a:solidFill>
                  <a:srgbClr val="000000"/>
                </a:solidFill>
                <a:uFill>
                  <a:solidFill>
                    <a:srgbClr val="FFFFFF"/>
                  </a:solidFill>
                </a:uFill>
                <a:latin typeface="+mn-lt"/>
                <a:ea typeface="DejaVu Sans"/>
              </a:rPr>
              <a:t>liệu</a:t>
            </a:r>
            <a:r>
              <a:rPr lang="en-US" sz="1200" spc="-1" dirty="0" smtClean="0">
                <a:solidFill>
                  <a:srgbClr val="000000"/>
                </a:solidFill>
                <a:uFill>
                  <a:solidFill>
                    <a:srgbClr val="FFFFFF"/>
                  </a:solidFill>
                </a:uFill>
                <a:latin typeface="+mn-lt"/>
                <a:ea typeface="DejaVu Sans"/>
              </a:rPr>
              <a:t>.</a:t>
            </a:r>
          </a:p>
          <a:p>
            <a:endParaRPr lang="en-US" dirty="0"/>
          </a:p>
        </p:txBody>
      </p:sp>
      <p:sp>
        <p:nvSpPr>
          <p:cNvPr id="4" name="Slide Number Placeholder 3"/>
          <p:cNvSpPr>
            <a:spLocks noGrp="1"/>
          </p:cNvSpPr>
          <p:nvPr>
            <p:ph type="sldNum" sz="quarter" idx="10"/>
          </p:nvPr>
        </p:nvSpPr>
        <p:spPr/>
        <p:txBody>
          <a:bodyPr/>
          <a:lstStyle/>
          <a:p>
            <a:fld id="{1F530D37-C3EB-47C6-9E35-94FCE4E0F4AA}" type="slidenum">
              <a:rPr lang="en-US" smtClean="0"/>
              <a:t>16</a:t>
            </a:fld>
            <a:endParaRPr lang="en-US"/>
          </a:p>
        </p:txBody>
      </p:sp>
    </p:spTree>
    <p:extLst>
      <p:ext uri="{BB962C8B-B14F-4D97-AF65-F5344CB8AC3E}">
        <p14:creationId xmlns:p14="http://schemas.microsoft.com/office/powerpoint/2010/main" val="89648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smtClean="0">
                <a:solidFill>
                  <a:schemeClr val="tx1"/>
                </a:solidFill>
                <a:latin typeface="+mn-lt"/>
                <a:ea typeface="+mn-ea"/>
                <a:cs typeface="+mn-cs"/>
              </a:rPr>
              <a:t>Ca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sử</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dụng</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là kỹ thuật khám phá yêu cầu được giới thiệu lần đầu tiên trong</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Phương pháp </a:t>
            </a:r>
            <a:r>
              <a:rPr lang="en-US" sz="1200" b="0" i="0" u="none" strike="noStrike" kern="1200" baseline="0" dirty="0" err="1" smtClean="0">
                <a:solidFill>
                  <a:schemeClr val="tx1"/>
                </a:solidFill>
                <a:latin typeface="+mn-lt"/>
                <a:ea typeface="+mn-ea"/>
                <a:cs typeface="+mn-cs"/>
              </a:rPr>
              <a:t>phát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triển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hướng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đối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tượng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bởi</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Jacobson </a:t>
            </a:r>
            <a:r>
              <a:rPr lang="en-US" sz="1200" b="0" i="0" u="none" strike="noStrike" kern="1200" baseline="0" dirty="0" err="1" smtClean="0">
                <a:solidFill>
                  <a:schemeClr val="tx1"/>
                </a:solidFill>
                <a:latin typeface="+mn-lt"/>
                <a:ea typeface="+mn-ea"/>
                <a:cs typeface="+mn-cs"/>
              </a:rPr>
              <a:t>cùng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cộng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năm</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1993. </a:t>
            </a:r>
            <a:r>
              <a:rPr lang="en-US" sz="1200" b="0" i="0" u="none" strike="noStrike" kern="1200" baseline="0" dirty="0" err="1" smtClean="0">
                <a:solidFill>
                  <a:schemeClr val="tx1"/>
                </a:solidFill>
                <a:latin typeface="+mn-lt"/>
                <a:ea typeface="+mn-ea"/>
                <a:cs typeface="+mn-cs"/>
              </a:rPr>
              <a:t>Đến</a:t>
            </a:r>
            <a:r>
              <a:rPr lang="en-US" sz="1200" b="0" i="0" u="none" strike="noStrike" kern="1200" baseline="0" dirty="0" smtClean="0">
                <a:solidFill>
                  <a:schemeClr val="tx1"/>
                </a:solidFill>
                <a:latin typeface="+mn-lt"/>
                <a:ea typeface="+mn-ea"/>
                <a:cs typeface="+mn-cs"/>
              </a:rPr>
              <a:t> nay </a:t>
            </a:r>
            <a:r>
              <a:rPr lang="en-US" sz="1200" b="0" i="0" u="none" strike="noStrike" kern="1200" baseline="0" dirty="0" err="1" smtClean="0">
                <a:solidFill>
                  <a:schemeClr val="tx1"/>
                </a:solidFill>
                <a:latin typeface="+mn-lt"/>
                <a:ea typeface="+mn-ea"/>
                <a:cs typeface="+mn-cs"/>
              </a:rPr>
              <a:t>mô</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hình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sử</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dụng</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đã trở thành </a:t>
            </a:r>
            <a:r>
              <a:rPr lang="en-US" sz="1200" b="0" i="0" u="none" strike="noStrike" kern="1200" baseline="0" dirty="0" err="1" smtClean="0">
                <a:solidFill>
                  <a:schemeClr val="tx1"/>
                </a:solidFill>
                <a:latin typeface="+mn-lt"/>
                <a:ea typeface="+mn-ea"/>
                <a:cs typeface="+mn-cs"/>
              </a:rPr>
              <a:t>một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phần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cơ</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bản</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của ngôn ngữ mô hình </a:t>
            </a:r>
            <a:r>
              <a:rPr lang="en-US" sz="1200" b="0" i="0" u="none" strike="noStrike" kern="1200" baseline="0" dirty="0" err="1" smtClean="0">
                <a:solidFill>
                  <a:schemeClr val="tx1"/>
                </a:solidFill>
                <a:latin typeface="+mn-lt"/>
                <a:ea typeface="+mn-ea"/>
                <a:cs typeface="+mn-cs"/>
              </a:rPr>
              <a:t>hóa</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thống nhất</a:t>
            </a:r>
            <a:r>
              <a:rPr lang="en-US" sz="1200" b="0" i="0" u="none" strike="noStrike" kern="1200" baseline="0" dirty="0" smtClean="0">
                <a:solidFill>
                  <a:schemeClr val="tx1"/>
                </a:solidFill>
                <a:latin typeface="+mn-lt"/>
                <a:ea typeface="+mn-ea"/>
                <a:cs typeface="+mn-cs"/>
              </a:rPr>
              <a:t> UML</a:t>
            </a:r>
            <a:r>
              <a:rPr lang="vi-VN"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Ở </a:t>
            </a:r>
            <a:r>
              <a:rPr lang="en-US" sz="1200" b="0" i="0" u="none" strike="noStrike" kern="1200" baseline="0" dirty="0" err="1" smtClean="0">
                <a:solidFill>
                  <a:schemeClr val="tx1"/>
                </a:solidFill>
                <a:latin typeface="+mn-lt"/>
                <a:ea typeface="+mn-ea"/>
                <a:cs typeface="+mn-cs"/>
              </a:rPr>
              <a:t>dạng</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giản nhất </a:t>
            </a:r>
            <a:r>
              <a:rPr lang="en-US" sz="1200" b="0" i="0" u="none" strike="noStrike" kern="1200" baseline="0" dirty="0" err="1" smtClean="0">
                <a:solidFill>
                  <a:schemeClr val="tx1"/>
                </a:solidFill>
                <a:latin typeface="+mn-lt"/>
                <a:ea typeface="+mn-ea"/>
                <a:cs typeface="+mn-cs"/>
              </a:rPr>
              <a:t>nhất</a:t>
            </a:r>
            <a:r>
              <a:rPr lang="vi-VN" sz="1200" b="0" i="0" u="none" strike="noStrike" kern="1200" baseline="0" dirty="0" smtClean="0">
                <a:solidFill>
                  <a:schemeClr val="tx1"/>
                </a:solidFill>
                <a:latin typeface="+mn-lt"/>
                <a:ea typeface="+mn-ea"/>
                <a:cs typeface="+mn-cs"/>
              </a:rPr>
              <a:t>, một ca sử dụng xác định các tác nhân tham gia vào một </a:t>
            </a:r>
            <a:r>
              <a:rPr lang="en-US" sz="1200" b="0" i="0" u="none" strike="noStrike" kern="1200" baseline="0" dirty="0" err="1" smtClean="0">
                <a:solidFill>
                  <a:schemeClr val="tx1"/>
                </a:solidFill>
                <a:latin typeface="+mn-lt"/>
                <a:ea typeface="+mn-ea"/>
                <a:cs typeface="+mn-cs"/>
              </a:rPr>
              <a:t>chuỗi</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tương tác </a:t>
            </a:r>
            <a:r>
              <a:rPr lang="en-US" sz="1200" b="0" i="0" u="none" strike="noStrike" kern="1200" baseline="0" dirty="0" err="1" smtClean="0">
                <a:solidFill>
                  <a:schemeClr val="tx1"/>
                </a:solidFill>
                <a:latin typeface="+mn-lt"/>
                <a:ea typeface="+mn-ea"/>
                <a:cs typeface="+mn-cs"/>
              </a:rPr>
              <a:t>với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thống</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và </a:t>
            </a:r>
            <a:r>
              <a:rPr lang="en-US" sz="1200" b="0" i="0" u="none" strike="noStrike" kern="1200" baseline="0" dirty="0" err="1" smtClean="0">
                <a:solidFill>
                  <a:schemeClr val="tx1"/>
                </a:solidFill>
                <a:latin typeface="+mn-lt"/>
                <a:ea typeface="+mn-ea"/>
                <a:cs typeface="+mn-cs"/>
              </a:rPr>
              <a:t>định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danh</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loại tương tác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đó</a:t>
            </a:r>
            <a:r>
              <a:rPr lang="vi-VN"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Ở </a:t>
            </a:r>
            <a:r>
              <a:rPr lang="en-US" sz="1200" b="0" i="0" u="none" strike="noStrike" kern="1200" baseline="0" dirty="0" err="1" smtClean="0">
                <a:solidFill>
                  <a:schemeClr val="tx1"/>
                </a:solidFill>
                <a:latin typeface="+mn-lt"/>
                <a:ea typeface="+mn-ea"/>
                <a:cs typeface="+mn-cs"/>
              </a:rPr>
              <a:t>mức</a:t>
            </a:r>
            <a:r>
              <a:rPr lang="en-US" sz="1200" b="0" i="0" u="none" strike="noStrike" kern="1200" baseline="0" dirty="0" smtClean="0">
                <a:solidFill>
                  <a:schemeClr val="tx1"/>
                </a:solidFill>
                <a:latin typeface="+mn-lt"/>
                <a:ea typeface="+mn-ea"/>
                <a:cs typeface="+mn-cs"/>
              </a:rPr>
              <a:t> chi </a:t>
            </a:r>
            <a:r>
              <a:rPr lang="en-US" sz="1200" b="0" i="0" u="none" strike="noStrike" kern="1200" baseline="0" dirty="0" err="1" smtClean="0">
                <a:solidFill>
                  <a:schemeClr val="tx1"/>
                </a:solidFill>
                <a:latin typeface="+mn-lt"/>
                <a:ea typeface="+mn-ea"/>
                <a:cs typeface="+mn-cs"/>
              </a:rPr>
              <a:t>tiết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sử</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dụng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mô</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tả</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chuỗi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tương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giữa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nhân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thống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theo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kịch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bản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nhau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giúp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nhân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đạt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mục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đích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nào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đó</a:t>
            </a:r>
            <a:r>
              <a:rPr lang="vi-VN" sz="1200" b="0" i="0" u="none" strike="noStrike" kern="1200" baseline="0" dirty="0" smtClean="0">
                <a:solidFill>
                  <a:schemeClr val="tx1"/>
                </a:solidFill>
                <a:latin typeface="+mn-lt"/>
                <a:ea typeface="+mn-ea"/>
                <a:cs typeface="+mn-cs"/>
              </a:rPr>
              <a: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t</a:t>
            </a:r>
            <a:r>
              <a:rPr lang="vi-VN" sz="1200" b="0" i="0" u="none" strike="noStrike" kern="1200" baseline="0" dirty="0" smtClean="0">
                <a:solidFill>
                  <a:schemeClr val="tx1"/>
                </a:solidFill>
                <a:latin typeface="+mn-lt"/>
                <a:ea typeface="+mn-ea"/>
                <a:cs typeface="+mn-cs"/>
              </a:rPr>
              <a:t>hông tin bổ sung </a:t>
            </a:r>
            <a:r>
              <a:rPr lang="en-US" sz="1200" b="0" i="0" u="none" strike="noStrike" kern="1200" baseline="0" dirty="0" err="1" smtClean="0">
                <a:solidFill>
                  <a:schemeClr val="tx1"/>
                </a:solidFill>
                <a:latin typeface="+mn-lt"/>
                <a:ea typeface="+mn-ea"/>
                <a:cs typeface="+mn-cs"/>
              </a:rPr>
              <a:t>cho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sử</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dụng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thường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mô tả </a:t>
            </a:r>
            <a:r>
              <a:rPr lang="en-US" sz="1200" b="0" i="0" u="none" strike="noStrike" kern="1200" baseline="0" dirty="0" smtClean="0">
                <a:solidFill>
                  <a:schemeClr val="tx1"/>
                </a:solidFill>
                <a:latin typeface="+mn-lt"/>
                <a:ea typeface="+mn-ea"/>
                <a:cs typeface="+mn-cs"/>
              </a:rPr>
              <a:t>ở </a:t>
            </a:r>
            <a:r>
              <a:rPr lang="en-US" sz="1200" b="0" i="0" u="none" strike="noStrike" kern="1200" baseline="0" dirty="0" err="1" smtClean="0">
                <a:solidFill>
                  <a:schemeClr val="tx1"/>
                </a:solidFill>
                <a:latin typeface="+mn-lt"/>
                <a:ea typeface="+mn-ea"/>
                <a:cs typeface="+mn-cs"/>
              </a:rPr>
              <a:t>dạng</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văn bản hoặc một hoặc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biểu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đồ</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trực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quan</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như </a:t>
            </a:r>
            <a:r>
              <a:rPr lang="en-US" sz="1200" b="0" i="0" u="none" strike="noStrike" kern="1200" baseline="0" dirty="0" err="1" smtClean="0">
                <a:solidFill>
                  <a:schemeClr val="tx1"/>
                </a:solidFill>
                <a:latin typeface="+mn-lt"/>
                <a:ea typeface="+mn-ea"/>
                <a:cs typeface="+mn-cs"/>
              </a:rPr>
              <a:t>biểu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đồ</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hoạt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động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biểu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đồ</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tuần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tự</a:t>
            </a:r>
            <a:r>
              <a:rPr lang="en-US" sz="1200" b="0" i="0" u="none" strike="noStrike" kern="1200" baseline="0" dirty="0" smtClean="0">
                <a:solidFill>
                  <a:schemeClr val="tx1"/>
                </a:solidFill>
                <a:latin typeface="+mn-lt"/>
                <a:ea typeface="+mn-ea"/>
                <a:cs typeface="+mn-cs"/>
              </a:rPr>
              <a:t> hay </a:t>
            </a:r>
            <a:r>
              <a:rPr lang="vi-VN" sz="1200" b="0" i="0" u="none" strike="noStrike" kern="1200" baseline="0" dirty="0" smtClean="0">
                <a:solidFill>
                  <a:schemeClr val="tx1"/>
                </a:solidFill>
                <a:latin typeface="+mn-lt"/>
                <a:ea typeface="+mn-ea"/>
                <a:cs typeface="+mn-cs"/>
              </a:rPr>
              <a:t>biểu đồ trạng thái</a:t>
            </a:r>
            <a:r>
              <a:rPr lang="en-US" sz="1200" b="0" i="0" u="none" strike="noStrike" kern="1200" baseline="0" dirty="0" smtClean="0">
                <a:solidFill>
                  <a:schemeClr val="tx1"/>
                </a:solidFill>
                <a:latin typeface="+mn-lt"/>
                <a:ea typeface="+mn-ea"/>
                <a:cs typeface="+mn-cs"/>
              </a:rPr>
              <a:t> UML</a:t>
            </a:r>
            <a:r>
              <a:rPr lang="vi-VN" sz="1200" b="0" i="0" u="none" strike="noStrike" kern="1200" baseline="0" dirty="0" smtClean="0">
                <a:solidFill>
                  <a:schemeClr val="tx1"/>
                </a:solidFill>
                <a:latin typeface="+mn-lt"/>
                <a:ea typeface="+mn-ea"/>
                <a:cs typeface="+mn-cs"/>
              </a:rPr>
              <a:t>.</a:t>
            </a:r>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F530D37-C3EB-47C6-9E35-94FCE4E0F4AA}" type="slidenum">
              <a:rPr lang="en-US" smtClean="0"/>
              <a:t>17</a:t>
            </a:fld>
            <a:endParaRPr lang="en-US"/>
          </a:p>
        </p:txBody>
      </p:sp>
    </p:spTree>
    <p:extLst>
      <p:ext uri="{BB962C8B-B14F-4D97-AF65-F5344CB8AC3E}">
        <p14:creationId xmlns:p14="http://schemas.microsoft.com/office/powerpoint/2010/main" val="992276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u="none" strike="noStrike" kern="1200" baseline="0" dirty="0" smtClean="0">
                <a:solidFill>
                  <a:schemeClr val="tx1"/>
                </a:solidFill>
                <a:latin typeface="+mn-lt"/>
                <a:ea typeface="+mn-ea"/>
                <a:cs typeface="+mn-cs"/>
              </a:rPr>
              <a:t>Các ca sử dụng được </a:t>
            </a:r>
            <a:r>
              <a:rPr lang="en-US" sz="1200" b="0" i="0" u="none" strike="noStrike" kern="1200" baseline="0" dirty="0" err="1" smtClean="0">
                <a:solidFill>
                  <a:schemeClr val="tx1"/>
                </a:solidFill>
                <a:latin typeface="+mn-lt"/>
                <a:ea typeface="+mn-ea"/>
                <a:cs typeface="+mn-cs"/>
              </a:rPr>
              <a:t>biểu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diễn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thông</a:t>
            </a:r>
            <a:r>
              <a:rPr lang="en-US" sz="1200" b="0" i="0" u="none" strike="noStrike" kern="1200" baseline="0" dirty="0" smtClean="0">
                <a:solidFill>
                  <a:schemeClr val="tx1"/>
                </a:solidFill>
                <a:latin typeface="+mn-lt"/>
                <a:ea typeface="+mn-ea"/>
                <a:cs typeface="+mn-cs"/>
              </a:rPr>
              <a:t> qua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biểu</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đồ ca sử dụng </a:t>
            </a:r>
            <a:r>
              <a:rPr lang="en-US" sz="1200" b="0" i="0" u="none" strike="noStrike" kern="1200" baseline="0" dirty="0" err="1" smtClean="0">
                <a:solidFill>
                  <a:schemeClr val="tx1"/>
                </a:solidFill>
                <a:latin typeface="+mn-lt"/>
                <a:ea typeface="+mn-ea"/>
                <a:cs typeface="+mn-cs"/>
              </a:rPr>
              <a:t>mức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cao</a:t>
            </a:r>
            <a:r>
              <a:rPr lang="vi-VN" sz="1200" b="0" i="0" u="none" strike="noStrike" kern="1200" baseline="0" dirty="0" smtClean="0">
                <a:solidFill>
                  <a:schemeClr val="tx1"/>
                </a:solidFill>
                <a:latin typeface="+mn-lt"/>
                <a:ea typeface="+mn-ea"/>
                <a:cs typeface="+mn-cs"/>
              </a:rPr>
              <a:t>. Tập hợp các ca sử dụng </a:t>
            </a:r>
            <a:r>
              <a:rPr lang="en-US" sz="1200" b="0" i="0" u="none" strike="noStrike" kern="1200" baseline="0" dirty="0" err="1" smtClean="0">
                <a:solidFill>
                  <a:schemeClr val="tx1"/>
                </a:solidFill>
                <a:latin typeface="+mn-lt"/>
                <a:ea typeface="+mn-ea"/>
                <a:cs typeface="+mn-cs"/>
              </a:rPr>
              <a:t>trong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biểu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đồ</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này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sẽ</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biểu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diễn</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tất cả các tương tác có thể</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nghĩa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những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tương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mô</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tả</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trong</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các yêu cầu </a:t>
            </a:r>
            <a:r>
              <a:rPr lang="en-US" sz="1200" b="0" i="0" u="none" strike="noStrike" kern="1200" baseline="0" dirty="0" err="1" smtClean="0">
                <a:solidFill>
                  <a:schemeClr val="tx1"/>
                </a:solidFill>
                <a:latin typeface="+mn-lt"/>
                <a:ea typeface="+mn-ea"/>
                <a:cs typeface="+mn-cs"/>
              </a:rPr>
              <a:t>của</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hệ thống. Các </a:t>
            </a:r>
            <a:r>
              <a:rPr lang="en-US" sz="1200" b="0" i="0" u="none" strike="noStrike" kern="1200" baseline="0" dirty="0" err="1" smtClean="0">
                <a:solidFill>
                  <a:schemeClr val="tx1"/>
                </a:solidFill>
                <a:latin typeface="+mn-lt"/>
                <a:ea typeface="+mn-ea"/>
                <a:cs typeface="+mn-cs"/>
              </a:rPr>
              <a:t>tác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nhân</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trong </a:t>
            </a:r>
            <a:r>
              <a:rPr lang="en-US" sz="1200" b="0" i="0" u="none" strike="noStrike" kern="1200" baseline="0" dirty="0" err="1" smtClean="0">
                <a:solidFill>
                  <a:schemeClr val="tx1"/>
                </a:solidFill>
                <a:latin typeface="+mn-lt"/>
                <a:ea typeface="+mn-ea"/>
                <a:cs typeface="+mn-cs"/>
              </a:rPr>
              <a:t>những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tương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tác</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này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có</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thể</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là</a:t>
            </a:r>
            <a:r>
              <a:rPr lang="en-US" sz="1200" b="0" i="0" u="none" strike="noStrike" kern="1200" baseline="0" dirty="0" smtClean="0">
                <a:solidFill>
                  <a:schemeClr val="tx1"/>
                </a:solidFill>
                <a:latin typeface="+mn-lt"/>
                <a:ea typeface="+mn-ea"/>
                <a:cs typeface="+mn-cs"/>
              </a:rPr>
              <a:t> con </a:t>
            </a:r>
            <a:r>
              <a:rPr lang="en-US" sz="1200" b="0" i="0" u="none" strike="noStrike" kern="1200" baseline="0" dirty="0" err="1" smtClean="0">
                <a:solidFill>
                  <a:schemeClr val="tx1"/>
                </a:solidFill>
                <a:latin typeface="+mn-lt"/>
                <a:ea typeface="+mn-ea"/>
                <a:cs typeface="+mn-cs"/>
              </a:rPr>
              <a:t>người</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hoặc các hệ thống khác,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được biểu diễn dưới dạng </a:t>
            </a:r>
            <a:r>
              <a:rPr lang="en-US" sz="1200" b="0" i="0" u="none" strike="noStrike" kern="1200" baseline="0" dirty="0" err="1" smtClean="0">
                <a:solidFill>
                  <a:schemeClr val="tx1"/>
                </a:solidFill>
                <a:latin typeface="+mn-lt"/>
                <a:ea typeface="+mn-ea"/>
                <a:cs typeface="+mn-cs"/>
              </a:rPr>
              <a:t>ký</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pháp</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hình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người</a:t>
            </a:r>
            <a:r>
              <a:rPr lang="en-US" sz="1200" b="0" i="0" u="none" strike="noStrike" kern="1200" baseline="0" dirty="0" smtClean="0">
                <a:solidFill>
                  <a:schemeClr val="tx1"/>
                </a:solidFill>
                <a:latin typeface="+mn-lt"/>
                <a:ea typeface="+mn-ea"/>
                <a:cs typeface="+mn-cs"/>
              </a:rPr>
              <a:t>”</a:t>
            </a:r>
            <a:r>
              <a:rPr lang="vi-VN" sz="1200" b="0" i="0" u="none" strike="noStrike" kern="1200" baseline="0" dirty="0" smtClean="0">
                <a:solidFill>
                  <a:schemeClr val="tx1"/>
                </a:solidFill>
                <a:latin typeface="+mn-lt"/>
                <a:ea typeface="+mn-ea"/>
                <a:cs typeface="+mn-cs"/>
              </a:rPr>
              <a:t>. Mỗi </a:t>
            </a:r>
            <a:r>
              <a:rPr lang="en-US" sz="1200" b="0" i="0" u="none" strike="noStrike" kern="1200" baseline="0" dirty="0" err="1" smtClean="0">
                <a:solidFill>
                  <a:schemeClr val="tx1"/>
                </a:solidFill>
                <a:latin typeface="+mn-lt"/>
                <a:ea typeface="+mn-ea"/>
                <a:cs typeface="+mn-cs"/>
              </a:rPr>
              <a:t>ca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sử</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dụng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sẽ</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được biểu diễn dưới dạng hình </a:t>
            </a:r>
            <a:r>
              <a:rPr lang="en-US" sz="1200" b="0" i="0" u="none" strike="noStrike" kern="1200" baseline="0" dirty="0" smtClean="0">
                <a:solidFill>
                  <a:schemeClr val="tx1"/>
                </a:solidFill>
                <a:latin typeface="+mn-lt"/>
                <a:ea typeface="+mn-ea"/>
                <a:cs typeface="+mn-cs"/>
              </a:rPr>
              <a:t>eclipse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gắn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tên</a:t>
            </a:r>
            <a:r>
              <a:rPr lang="vi-VN"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Việc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nhân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tham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gia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sử</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dụng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diễn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đạt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thông</a:t>
            </a:r>
            <a:r>
              <a:rPr lang="en-US" sz="1200" b="0" i="0" u="none" strike="noStrike" kern="1200" baseline="0" dirty="0" smtClean="0">
                <a:solidFill>
                  <a:schemeClr val="tx1"/>
                </a:solidFill>
                <a:latin typeface="+mn-lt"/>
                <a:ea typeface="+mn-ea"/>
                <a:cs typeface="+mn-cs"/>
              </a:rPr>
              <a:t> qua </a:t>
            </a:r>
            <a:r>
              <a:rPr lang="en-US" sz="1200" b="0" i="0" u="none" strike="noStrike" kern="1200" baseline="0" dirty="0" err="1" smtClean="0">
                <a:solidFill>
                  <a:schemeClr val="tx1"/>
                </a:solidFill>
                <a:latin typeface="+mn-lt"/>
                <a:ea typeface="+mn-ea"/>
                <a:cs typeface="+mn-cs"/>
              </a:rPr>
              <a:t>đoạn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thẳng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nối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nhân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thống</a:t>
            </a:r>
            <a:r>
              <a:rPr lang="vi-VN"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Một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tùy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chọn</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đầu mũi tên có thể được thêm vào các </a:t>
            </a:r>
            <a:r>
              <a:rPr lang="en-US" sz="1200" b="0" i="0" u="none" strike="noStrike" kern="1200" baseline="0" dirty="0" err="1" smtClean="0">
                <a:solidFill>
                  <a:schemeClr val="tx1"/>
                </a:solidFill>
                <a:latin typeface="+mn-lt"/>
                <a:ea typeface="+mn-ea"/>
                <a:cs typeface="+mn-cs"/>
              </a:rPr>
              <a:t>đoạn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nối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này</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để hiển thị </a:t>
            </a:r>
            <a:r>
              <a:rPr lang="en-US" sz="1200" b="0" i="0" u="none" strike="noStrike" kern="1200" baseline="0" dirty="0" err="1" smtClean="0">
                <a:solidFill>
                  <a:schemeClr val="tx1"/>
                </a:solidFill>
                <a:latin typeface="+mn-lt"/>
                <a:ea typeface="+mn-ea"/>
                <a:cs typeface="+mn-cs"/>
              </a:rPr>
              <a:t>hướng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khởi</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đầu tương tác. </a:t>
            </a:r>
            <a:r>
              <a:rPr lang="en-US" sz="1200" b="0" i="0" u="none" strike="noStrike" kern="1200" baseline="0" dirty="0" smtClean="0">
                <a:solidFill>
                  <a:schemeClr val="tx1"/>
                </a:solidFill>
                <a:latin typeface="+mn-lt"/>
                <a:ea typeface="+mn-ea"/>
                <a:cs typeface="+mn-cs"/>
              </a:rPr>
              <a:t>Slide </a:t>
            </a:r>
            <a:r>
              <a:rPr lang="en-US" sz="1200" b="0" i="0" u="none" strike="noStrike" kern="1200" baseline="0" dirty="0" err="1" smtClean="0">
                <a:solidFill>
                  <a:schemeClr val="tx1"/>
                </a:solidFill>
                <a:latin typeface="+mn-lt"/>
                <a:ea typeface="+mn-ea"/>
                <a:cs typeface="+mn-cs"/>
              </a:rPr>
              <a:t>này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biểu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diễn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mô</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hình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sử</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dụng</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cho hệ thống </a:t>
            </a:r>
            <a:r>
              <a:rPr lang="en-US" sz="1200" b="0" i="0" u="none" strike="noStrike" kern="1200" baseline="0" dirty="0" err="1" smtClean="0">
                <a:solidFill>
                  <a:schemeClr val="tx1"/>
                </a:solidFill>
                <a:latin typeface="+mn-lt"/>
                <a:ea typeface="+mn-ea"/>
                <a:cs typeface="+mn-cs"/>
              </a:rPr>
              <a:t>quản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lý</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thông tin bệnh nhân.</a:t>
            </a:r>
            <a:endParaRPr lang="en-US" dirty="0"/>
          </a:p>
        </p:txBody>
      </p:sp>
      <p:sp>
        <p:nvSpPr>
          <p:cNvPr id="4" name="Slide Number Placeholder 3"/>
          <p:cNvSpPr>
            <a:spLocks noGrp="1"/>
          </p:cNvSpPr>
          <p:nvPr>
            <p:ph type="sldNum" sz="quarter" idx="10"/>
          </p:nvPr>
        </p:nvSpPr>
        <p:spPr/>
        <p:txBody>
          <a:bodyPr/>
          <a:lstStyle/>
          <a:p>
            <a:fld id="{1F530D37-C3EB-47C6-9E35-94FCE4E0F4AA}" type="slidenum">
              <a:rPr lang="en-US" smtClean="0"/>
              <a:t>18</a:t>
            </a:fld>
            <a:endParaRPr lang="en-US"/>
          </a:p>
        </p:txBody>
      </p:sp>
    </p:spTree>
    <p:extLst>
      <p:ext uri="{BB962C8B-B14F-4D97-AF65-F5344CB8AC3E}">
        <p14:creationId xmlns:p14="http://schemas.microsoft.com/office/powerpoint/2010/main" val="3594460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u="none" strike="noStrike" kern="1200" baseline="0" dirty="0" smtClean="0">
                <a:solidFill>
                  <a:schemeClr val="tx1"/>
                </a:solidFill>
                <a:latin typeface="+mn-lt"/>
                <a:ea typeface="+mn-ea"/>
                <a:cs typeface="+mn-cs"/>
              </a:rPr>
              <a:t>Hệ thống phần mềm </a:t>
            </a:r>
            <a:r>
              <a:rPr lang="en-US" sz="1200" b="0" i="0" u="none" strike="noStrike" kern="1200" baseline="0" dirty="0" err="1" smtClean="0">
                <a:solidFill>
                  <a:schemeClr val="tx1"/>
                </a:solidFill>
                <a:latin typeface="+mn-lt"/>
                <a:ea typeface="+mn-ea"/>
                <a:cs typeface="+mn-cs"/>
              </a:rPr>
              <a:t>thường</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được sử dụng trong bối cảnh xã hội và tổ chức</a:t>
            </a:r>
            <a:r>
              <a:rPr lang="en-US" sz="1200" b="0" i="0" u="none" strike="noStrike" kern="1200" baseline="0" dirty="0" smtClean="0">
                <a:solidFill>
                  <a:schemeClr val="tx1"/>
                </a:solidFill>
                <a:latin typeface="+mn-lt"/>
                <a:ea typeface="+mn-ea"/>
                <a:cs typeface="+mn-cs"/>
              </a:rPr>
              <a:t>. Do </a:t>
            </a:r>
            <a:r>
              <a:rPr lang="en-US" sz="1200" b="0" i="0" u="none" strike="noStrike" kern="1200" baseline="0" dirty="0" err="1" smtClean="0">
                <a:solidFill>
                  <a:schemeClr val="tx1"/>
                </a:solidFill>
                <a:latin typeface="+mn-lt"/>
                <a:ea typeface="+mn-ea"/>
                <a:cs typeface="+mn-cs"/>
              </a:rPr>
              <a:t>đó</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các yêu cầu hệ thống phần mềm </a:t>
            </a:r>
            <a:r>
              <a:rPr lang="en-US" sz="1200" b="0" i="0" u="none" strike="noStrike" kern="1200" baseline="0" dirty="0" err="1" smtClean="0">
                <a:solidFill>
                  <a:schemeClr val="tx1"/>
                </a:solidFill>
                <a:latin typeface="+mn-lt"/>
                <a:ea typeface="+mn-ea"/>
                <a:cs typeface="+mn-cs"/>
              </a:rPr>
              <a:t>thường</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được bắt nguồn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chịu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ràng buộc </a:t>
            </a:r>
            <a:r>
              <a:rPr lang="en-US" sz="1200" b="0" i="0" u="none" strike="noStrike" kern="1200" baseline="0" dirty="0" err="1" smtClean="0">
                <a:solidFill>
                  <a:schemeClr val="tx1"/>
                </a:solidFill>
                <a:latin typeface="+mn-lt"/>
                <a:ea typeface="+mn-ea"/>
                <a:cs typeface="+mn-cs"/>
              </a:rPr>
              <a:t>trong</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bối cảnh đó. Đáp ứng các yêu cầu về xã hội và tổ chức này thường </a:t>
            </a:r>
            <a:r>
              <a:rPr lang="en-US" sz="1200" b="0" i="0" u="none" strike="noStrike" kern="1200" baseline="0" dirty="0" err="1" smtClean="0">
                <a:solidFill>
                  <a:schemeClr val="tx1"/>
                </a:solidFill>
                <a:latin typeface="+mn-lt"/>
                <a:ea typeface="+mn-ea"/>
                <a:cs typeface="+mn-cs"/>
              </a:rPr>
              <a:t>quyết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định</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sự thành công của hệ thống. Một lý do tại sao nhiều hệ thống phần mềm được </a:t>
            </a:r>
            <a:r>
              <a:rPr lang="en-US" sz="1200" b="0" i="0" u="none" strike="noStrike" kern="1200" baseline="0" dirty="0" err="1" smtClean="0">
                <a:solidFill>
                  <a:schemeClr val="tx1"/>
                </a:solidFill>
                <a:latin typeface="+mn-lt"/>
                <a:ea typeface="+mn-ea"/>
                <a:cs typeface="+mn-cs"/>
              </a:rPr>
              <a:t>chuyển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giao</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nhưng không bao giờ được sử dụng là </a:t>
            </a:r>
            <a:r>
              <a:rPr lang="en-US" sz="1200" b="0" i="0" u="none" strike="noStrike" kern="1200" baseline="0" dirty="0" err="1" smtClean="0">
                <a:solidFill>
                  <a:schemeClr val="tx1"/>
                </a:solidFill>
                <a:latin typeface="+mn-lt"/>
                <a:ea typeface="+mn-ea"/>
                <a:cs typeface="+mn-cs"/>
              </a:rPr>
              <a:t>bởi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vì</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yêu cầu của họ không tính đến cách thức bối cảnh xã hội và tổ chức ảnh hưởng đến hoạt động thực tế của hệ thống. </a:t>
            </a:r>
            <a:r>
              <a:rPr lang="en-US" sz="1200" b="0" i="0" u="none" strike="noStrike" kern="1200" baseline="0" dirty="0" err="1" smtClean="0">
                <a:solidFill>
                  <a:schemeClr val="tx1"/>
                </a:solidFill>
                <a:latin typeface="+mn-lt"/>
                <a:ea typeface="+mn-ea"/>
                <a:cs typeface="+mn-cs"/>
              </a:rPr>
              <a:t>Nghiên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cứu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nhân</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học là một kỹ thuật quan sát có thể được sử dụng để hiểu các quy trình hoạt động và giúp </a:t>
            </a:r>
            <a:r>
              <a:rPr lang="en-US" sz="1200" b="0" i="0" u="none" strike="noStrike" kern="1200" baseline="0" dirty="0" err="1" smtClean="0">
                <a:solidFill>
                  <a:schemeClr val="tx1"/>
                </a:solidFill>
                <a:latin typeface="+mn-lt"/>
                <a:ea typeface="+mn-ea"/>
                <a:cs typeface="+mn-cs"/>
              </a:rPr>
              <a:t>thu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thập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các yêu cầu hỗ trợ cho các quy trình này. Một nhà phân tích </a:t>
            </a:r>
            <a:r>
              <a:rPr lang="en-US" sz="1200" b="0" i="0" u="none" strike="noStrike" kern="1200" baseline="0" dirty="0" err="1" smtClean="0">
                <a:solidFill>
                  <a:schemeClr val="tx1"/>
                </a:solidFill>
                <a:latin typeface="+mn-lt"/>
                <a:ea typeface="+mn-ea"/>
                <a:cs typeface="+mn-cs"/>
              </a:rPr>
              <a:t>cần</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đắm mình trong môi trường làm việc nơi hệ thống được sử dụng. Công việc hàng ngày được quan sát và ghi chú được thực hiện từ các nhiệm vụ thực tế mà người </a:t>
            </a:r>
            <a:r>
              <a:rPr lang="en-US" sz="1200" b="0" i="0" u="none" strike="noStrike" kern="1200" baseline="0" dirty="0" err="1" smtClean="0">
                <a:solidFill>
                  <a:schemeClr val="tx1"/>
                </a:solidFill>
                <a:latin typeface="+mn-lt"/>
                <a:ea typeface="+mn-ea"/>
                <a:cs typeface="+mn-cs"/>
              </a:rPr>
              <a:t>đó</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tham gia. </a:t>
            </a:r>
            <a:r>
              <a:rPr lang="en-US" sz="1200" b="0" i="0" u="none" strike="noStrike" kern="1200" baseline="0" dirty="0" err="1" smtClean="0">
                <a:solidFill>
                  <a:schemeClr val="tx1"/>
                </a:solidFill>
                <a:latin typeface="+mn-lt"/>
                <a:ea typeface="+mn-ea"/>
                <a:cs typeface="+mn-cs"/>
              </a:rPr>
              <a:t>Kỹ</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thuật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này</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giúp khám phá các yêu cầu hệ thống tiềm ẩn</a:t>
            </a:r>
            <a:r>
              <a:rPr lang="en-US" sz="1200" b="0" i="0" u="none" strike="noStrike" kern="1200" baseline="0" dirty="0" smtClean="0">
                <a:solidFill>
                  <a:schemeClr val="tx1"/>
                </a:solidFill>
                <a:latin typeface="+mn-lt"/>
                <a:ea typeface="+mn-ea"/>
                <a:cs typeface="+mn-cs"/>
              </a:rPr>
              <a:t>,</a:t>
            </a:r>
            <a:r>
              <a:rPr lang="vi-VN" sz="1200" b="0" i="0" u="none" strike="noStrike" kern="1200" baseline="0" dirty="0" smtClean="0">
                <a:solidFill>
                  <a:schemeClr val="tx1"/>
                </a:solidFill>
                <a:latin typeface="+mn-lt"/>
                <a:ea typeface="+mn-ea"/>
                <a:cs typeface="+mn-cs"/>
              </a:rPr>
              <a:t> phản ánh những cách thực tế mà mọi người làm việc, chứ không phải là các quy trình </a:t>
            </a:r>
            <a:r>
              <a:rPr lang="en-US" sz="1200" b="0" i="0" u="none" strike="noStrike" kern="1200" baseline="0" dirty="0" smtClean="0">
                <a:solidFill>
                  <a:schemeClr val="tx1"/>
                </a:solidFill>
                <a:latin typeface="+mn-lt"/>
                <a:ea typeface="+mn-ea"/>
                <a:cs typeface="+mn-cs"/>
              </a:rPr>
              <a:t>“</a:t>
            </a:r>
            <a:r>
              <a:rPr lang="vi-VN" sz="1200" b="0" i="0" u="none" strike="noStrike" kern="1200" baseline="0" dirty="0" smtClean="0">
                <a:solidFill>
                  <a:schemeClr val="tx1"/>
                </a:solidFill>
                <a:latin typeface="+mn-lt"/>
                <a:ea typeface="+mn-ea"/>
                <a:cs typeface="+mn-cs"/>
              </a:rPr>
              <a:t>chính thức</a:t>
            </a:r>
            <a:r>
              <a:rPr lang="en-US" sz="1200" b="0" i="0" u="none" strike="noStrike" kern="1200" baseline="0" dirty="0" smtClean="0">
                <a:solidFill>
                  <a:schemeClr val="tx1"/>
                </a:solidFill>
                <a:latin typeface="+mn-lt"/>
                <a:ea typeface="+mn-ea"/>
                <a:cs typeface="+mn-cs"/>
              </a:rPr>
              <a:t>”</a:t>
            </a:r>
            <a:r>
              <a:rPr lang="vi-VN" sz="1200" b="0" i="0" u="none" strike="noStrike" kern="1200" baseline="0" dirty="0" smtClean="0">
                <a:solidFill>
                  <a:schemeClr val="tx1"/>
                </a:solidFill>
                <a:latin typeface="+mn-lt"/>
                <a:ea typeface="+mn-ea"/>
                <a:cs typeface="+mn-cs"/>
              </a:rPr>
              <a:t> được xác định bởi tổ chức.</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vi-VN" sz="1200" b="0" i="0" u="none" strike="noStrike" kern="1200" baseline="0" dirty="0" smtClean="0">
                <a:solidFill>
                  <a:schemeClr val="tx1"/>
                </a:solidFill>
                <a:latin typeface="+mn-lt"/>
                <a:ea typeface="+mn-ea"/>
                <a:cs typeface="+mn-cs"/>
              </a:rPr>
              <a:t>Mọi người thường thấy rất khó để nói rõ chi tiết công việc của họ. Họ hiểu công việc của mình nhưng có thể không hiểu mối quan hệ của nó với công việc khác trong tổ chức. Các yếu tố xã hội và tổ chức ảnh hưởng đến công việc, nhưng không rõ ràng đối với các cá nhân, chỉ có thể trở nên rõ ràng khi được một người </a:t>
            </a:r>
            <a:r>
              <a:rPr lang="en-US" sz="1200" b="0" i="0" u="none" strike="noStrike" kern="1200" baseline="0" dirty="0" err="1" smtClean="0">
                <a:solidFill>
                  <a:schemeClr val="tx1"/>
                </a:solidFill>
                <a:latin typeface="+mn-lt"/>
                <a:ea typeface="+mn-ea"/>
                <a:cs typeface="+mn-cs"/>
              </a:rPr>
              <a:t>thứ</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ba</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quan sát </a:t>
            </a:r>
            <a:r>
              <a:rPr lang="en-US" sz="1200" b="0" i="0" u="none" strike="noStrike" kern="1200" baseline="0" dirty="0" err="1" smtClean="0">
                <a:solidFill>
                  <a:schemeClr val="tx1"/>
                </a:solidFill>
                <a:latin typeface="+mn-lt"/>
                <a:ea typeface="+mn-ea"/>
                <a:cs typeface="+mn-cs"/>
              </a:rPr>
              <a:t>một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khách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quan</a:t>
            </a:r>
            <a:r>
              <a:rPr lang="vi-VN" sz="1200" b="0" i="0" u="none" strike="noStrike" kern="1200" baseline="0" dirty="0" smtClean="0">
                <a:solidFill>
                  <a:schemeClr val="tx1"/>
                </a:solidFill>
                <a:latin typeface="+mn-lt"/>
                <a:ea typeface="+mn-ea"/>
                <a:cs typeface="+mn-cs"/>
              </a:rPr>
              <a:t>. Ví dụ: một nhóm làm việc có thể tự tổ chức để các thành viên biết về công việc của nhau và có thể trả tiền cho nhau nếu ai đó vắng mặt. Điều này có thể không được đề cập trong một cuộc phỏng vấn vì nhóm có thể không coi đó là một phần không thể thiếu trong công việc của họ</a:t>
            </a:r>
            <a:r>
              <a:rPr lang="en-US" sz="1200" b="0" i="0" u="none" strike="noStrike" kern="1200" baseline="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1F530D37-C3EB-47C6-9E35-94FCE4E0F4AA}" type="slidenum">
              <a:rPr lang="en-US" smtClean="0"/>
              <a:t>19</a:t>
            </a:fld>
            <a:endParaRPr lang="en-US"/>
          </a:p>
        </p:txBody>
      </p:sp>
    </p:spTree>
    <p:extLst>
      <p:ext uri="{BB962C8B-B14F-4D97-AF65-F5344CB8AC3E}">
        <p14:creationId xmlns:p14="http://schemas.microsoft.com/office/powerpoint/2010/main" val="2021954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a:t>
            </a:r>
            <a:r>
              <a:rPr lang="en-US" baseline="0" dirty="0" err="1" smtClean="0"/>
              <a:t>ài</a:t>
            </a:r>
            <a:r>
              <a:rPr lang="en-US" baseline="0" dirty="0" smtClean="0"/>
              <a:t> </a:t>
            </a:r>
            <a:r>
              <a:rPr lang="en-US" baseline="0" dirty="0" err="1" smtClean="0"/>
              <a:t>giảng</a:t>
            </a:r>
            <a:r>
              <a:rPr lang="en-US" baseline="0" dirty="0" smtClean="0"/>
              <a:t> </a:t>
            </a:r>
            <a:r>
              <a:rPr lang="en-US" baseline="0" dirty="0" err="1" smtClean="0"/>
              <a:t>này</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trình</a:t>
            </a:r>
            <a:r>
              <a:rPr lang="en-US" baseline="0" dirty="0" smtClean="0"/>
              <a:t> </a:t>
            </a:r>
            <a:r>
              <a:rPr lang="en-US" baseline="0" dirty="0" err="1" smtClean="0"/>
              <a:t>tự</a:t>
            </a:r>
            <a:r>
              <a:rPr lang="en-US" baseline="0" dirty="0" smtClean="0"/>
              <a:t> </a:t>
            </a:r>
            <a:r>
              <a:rPr lang="en-US" baseline="0" dirty="0" err="1" smtClean="0"/>
              <a:t>theo</a:t>
            </a:r>
            <a:r>
              <a:rPr lang="en-US" baseline="0" dirty="0" smtClean="0"/>
              <a:t> </a:t>
            </a:r>
            <a:r>
              <a:rPr lang="en-US" baseline="0" dirty="0" err="1" smtClean="0"/>
              <a:t>các</a:t>
            </a:r>
            <a:r>
              <a:rPr lang="en-US" baseline="0" dirty="0" smtClean="0"/>
              <a:t> </a:t>
            </a:r>
            <a:r>
              <a:rPr lang="en-US" baseline="0" dirty="0" err="1" smtClean="0"/>
              <a:t>nội</a:t>
            </a:r>
            <a:r>
              <a:rPr lang="en-US" baseline="0" dirty="0" smtClean="0"/>
              <a:t> dung </a:t>
            </a:r>
            <a:r>
              <a:rPr lang="en-US" baseline="0" dirty="0" err="1" smtClean="0"/>
              <a:t>sau</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là</a:t>
            </a:r>
            <a:r>
              <a:rPr lang="en-US" baseline="0" dirty="0" smtClean="0"/>
              <a:t> </a:t>
            </a:r>
            <a:r>
              <a:rPr lang="en-US" baseline="0" dirty="0" err="1" smtClean="0"/>
              <a:t>phần</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về</a:t>
            </a:r>
            <a:r>
              <a:rPr lang="en-US" baseline="0" dirty="0" smtClean="0"/>
              <a:t> </a:t>
            </a:r>
            <a:r>
              <a:rPr lang="en-US" baseline="0" dirty="0" err="1" smtClean="0"/>
              <a:t>quy</a:t>
            </a:r>
            <a:r>
              <a:rPr lang="en-US" baseline="0" dirty="0" smtClean="0"/>
              <a:t> </a:t>
            </a:r>
            <a:r>
              <a:rPr lang="en-US" baseline="0" dirty="0" err="1" smtClean="0"/>
              <a:t>trình</a:t>
            </a:r>
            <a:r>
              <a:rPr lang="en-US" baseline="0" dirty="0" smtClean="0"/>
              <a:t> </a:t>
            </a:r>
            <a:r>
              <a:rPr lang="en-US" baseline="0" dirty="0" err="1" smtClean="0"/>
              <a:t>kỹ</a:t>
            </a:r>
            <a:r>
              <a:rPr lang="en-US" baseline="0" dirty="0" smtClean="0"/>
              <a:t> </a:t>
            </a:r>
            <a:r>
              <a:rPr lang="en-US" baseline="0" dirty="0" err="1" smtClean="0"/>
              <a:t>nghệ</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Tiếp</a:t>
            </a:r>
            <a:r>
              <a:rPr lang="en-US" baseline="0" dirty="0" smtClean="0"/>
              <a:t> </a:t>
            </a:r>
            <a:r>
              <a:rPr lang="en-US" baseline="0" dirty="0" err="1" smtClean="0"/>
              <a:t>đó</a:t>
            </a:r>
            <a:r>
              <a:rPr lang="en-US" baseline="0" dirty="0" smtClean="0"/>
              <a:t>, </a:t>
            </a:r>
            <a:r>
              <a:rPr lang="en-US" baseline="0" dirty="0" err="1" smtClean="0"/>
              <a:t>lần</a:t>
            </a:r>
            <a:r>
              <a:rPr lang="en-US" baseline="0" dirty="0" smtClean="0"/>
              <a:t> </a:t>
            </a:r>
            <a:r>
              <a:rPr lang="en-US" baseline="0" dirty="0" err="1" smtClean="0"/>
              <a:t>lượt</a:t>
            </a:r>
            <a:r>
              <a:rPr lang="en-US" baseline="0" dirty="0" smtClean="0"/>
              <a:t> </a:t>
            </a:r>
            <a:r>
              <a:rPr lang="en-US" baseline="0" dirty="0" err="1" smtClean="0"/>
              <a:t>là</a:t>
            </a:r>
            <a:r>
              <a:rPr lang="en-US" baseline="0" dirty="0" smtClean="0"/>
              <a:t> </a:t>
            </a:r>
            <a:r>
              <a:rPr lang="en-US" baseline="0" dirty="0" err="1" smtClean="0"/>
              <a:t>các</a:t>
            </a:r>
            <a:r>
              <a:rPr lang="en-US" baseline="0" dirty="0" smtClean="0"/>
              <a:t> </a:t>
            </a:r>
            <a:r>
              <a:rPr lang="en-US" baseline="0" dirty="0" err="1" smtClean="0"/>
              <a:t>nội</a:t>
            </a:r>
            <a:r>
              <a:rPr lang="en-US" baseline="0" dirty="0" smtClean="0"/>
              <a:t> dung </a:t>
            </a:r>
            <a:r>
              <a:rPr lang="en-US" baseline="0" dirty="0" err="1" smtClean="0"/>
              <a:t>về</a:t>
            </a:r>
            <a:r>
              <a:rPr lang="en-US" baseline="0" dirty="0" smtClean="0"/>
              <a:t> </a:t>
            </a:r>
            <a:r>
              <a:rPr lang="en-US" baseline="0" dirty="0" err="1" smtClean="0"/>
              <a:t>thu</a:t>
            </a:r>
            <a:r>
              <a:rPr lang="en-US" baseline="0" dirty="0" smtClean="0"/>
              <a:t> </a:t>
            </a:r>
            <a:r>
              <a:rPr lang="en-US" baseline="0" dirty="0" err="1" smtClean="0"/>
              <a:t>thập</a:t>
            </a:r>
            <a:r>
              <a:rPr lang="en-US" baseline="0" dirty="0" smtClean="0"/>
              <a:t> </a:t>
            </a:r>
            <a:r>
              <a:rPr lang="en-US" baseline="0" dirty="0" err="1" smtClean="0"/>
              <a:t>và</a:t>
            </a:r>
            <a:r>
              <a:rPr lang="en-US" baseline="0" dirty="0" smtClean="0"/>
              <a:t> </a:t>
            </a:r>
            <a:r>
              <a:rPr lang="en-US" baseline="0" dirty="0" err="1" smtClean="0"/>
              <a:t>phân</a:t>
            </a:r>
            <a:r>
              <a:rPr lang="en-US" baseline="0" dirty="0" smtClean="0"/>
              <a:t> </a:t>
            </a:r>
            <a:r>
              <a:rPr lang="en-US" baseline="0" dirty="0" err="1" smtClean="0"/>
              <a:t>tích</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thẩm</a:t>
            </a:r>
            <a:r>
              <a:rPr lang="en-US" baseline="0" dirty="0" smtClean="0"/>
              <a:t> </a:t>
            </a:r>
            <a:r>
              <a:rPr lang="en-US" baseline="0" dirty="0" err="1" smtClean="0"/>
              <a:t>định</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và</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F530D37-C3EB-47C6-9E35-94FCE4E0F4AA}" type="slidenum">
              <a:rPr lang="en-US" smtClean="0"/>
              <a:t>2</a:t>
            </a:fld>
            <a:endParaRPr lang="en-US"/>
          </a:p>
        </p:txBody>
      </p:sp>
    </p:spTree>
    <p:extLst>
      <p:ext uri="{BB962C8B-B14F-4D97-AF65-F5344CB8AC3E}">
        <p14:creationId xmlns:p14="http://schemas.microsoft.com/office/powerpoint/2010/main" val="40083611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smtClean="0">
                <a:solidFill>
                  <a:schemeClr val="tx1"/>
                </a:solidFill>
                <a:latin typeface="+mn-lt"/>
                <a:ea typeface="+mn-ea"/>
                <a:cs typeface="+mn-cs"/>
              </a:rPr>
              <a:t>Nghiên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cứu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nhân</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học đặc biệt hiệu quả để khám phá hai loại yêu 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sau</a:t>
            </a:r>
            <a:r>
              <a:rPr lang="vi-VN" sz="1200" b="0" i="0" u="none" strike="noStrike" kern="1200" baseline="0" dirty="0" smtClean="0">
                <a:solidFill>
                  <a:schemeClr val="tx1"/>
                </a:solidFill>
                <a:latin typeface="+mn-lt"/>
                <a:ea typeface="+mn-ea"/>
                <a:cs typeface="+mn-cs"/>
              </a:rPr>
              <a:t>: </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err="1" smtClean="0">
                <a:solidFill>
                  <a:schemeClr val="tx1"/>
                </a:solidFill>
                <a:latin typeface="+mn-lt"/>
                <a:ea typeface="+mn-ea"/>
                <a:cs typeface="+mn-cs"/>
              </a:rPr>
              <a:t>Thứ</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nhất</a:t>
            </a:r>
            <a:r>
              <a:rPr lang="en-US" sz="1200" b="0" i="0" u="none" strike="noStrike" kern="1200" baseline="0" dirty="0" smtClean="0">
                <a:solidFill>
                  <a:schemeClr val="tx1"/>
                </a:solidFill>
                <a:latin typeface="+mn-lt"/>
                <a:ea typeface="+mn-ea"/>
                <a:cs typeface="+mn-cs"/>
              </a:rPr>
              <a:t>, c</a:t>
            </a:r>
            <a:r>
              <a:rPr lang="vi-VN" sz="1200" b="0" i="0" u="none" strike="noStrike" kern="1200" baseline="0" dirty="0" smtClean="0">
                <a:solidFill>
                  <a:schemeClr val="tx1"/>
                </a:solidFill>
                <a:latin typeface="+mn-lt"/>
                <a:ea typeface="+mn-ea"/>
                <a:cs typeface="+mn-cs"/>
              </a:rPr>
              <a:t>ác yêu cầu bắt nguồn từ cách thức mà con người thực sự làm việc, chứ không phải cách thức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mô</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tả</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trong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định nghĩa quy trình. Ví dụ, bộ điều khiển lưu lượng </a:t>
            </a:r>
            <a:r>
              <a:rPr lang="en-US" sz="1200" b="0" i="0" u="none" strike="noStrike" kern="1200" baseline="0" dirty="0" err="1" smtClean="0">
                <a:solidFill>
                  <a:schemeClr val="tx1"/>
                </a:solidFill>
                <a:latin typeface="+mn-lt"/>
                <a:ea typeface="+mn-ea"/>
                <a:cs typeface="+mn-cs"/>
              </a:rPr>
              <a:t>máy</a:t>
            </a:r>
            <a:r>
              <a:rPr lang="en-US" sz="1200" b="0" i="0" u="none" strike="noStrike" kern="1200" baseline="0" dirty="0" smtClean="0">
                <a:solidFill>
                  <a:schemeClr val="tx1"/>
                </a:solidFill>
                <a:latin typeface="+mn-lt"/>
                <a:ea typeface="+mn-ea"/>
                <a:cs typeface="+mn-cs"/>
              </a:rPr>
              <a:t> bay </a:t>
            </a:r>
            <a:r>
              <a:rPr lang="vi-VN" sz="1200" b="0" i="0" u="none" strike="noStrike" kern="1200" baseline="0" dirty="0" smtClean="0">
                <a:solidFill>
                  <a:schemeClr val="tx1"/>
                </a:solidFill>
                <a:latin typeface="+mn-lt"/>
                <a:ea typeface="+mn-ea"/>
                <a:cs typeface="+mn-cs"/>
              </a:rPr>
              <a:t>có thể tắt hệ thống cảnh báo xung đột </a:t>
            </a:r>
            <a:r>
              <a:rPr lang="en-US" sz="1200" b="0" i="0" u="none" strike="noStrike" kern="1200" baseline="0" dirty="0" err="1" smtClean="0">
                <a:solidFill>
                  <a:schemeClr val="tx1"/>
                </a:solidFill>
                <a:latin typeface="+mn-lt"/>
                <a:ea typeface="+mn-ea"/>
                <a:cs typeface="+mn-cs"/>
              </a:rPr>
              <a:t>khi</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phát hiện máy bay có đường bay giao nhau, mặc dù các quy trình kiểm soát thông thường chỉ rõ rằng </a:t>
            </a:r>
            <a:r>
              <a:rPr lang="en-US" sz="1200" b="0" i="0" u="none" strike="noStrike" kern="1200" baseline="0" dirty="0" err="1" smtClean="0">
                <a:solidFill>
                  <a:schemeClr val="tx1"/>
                </a:solidFill>
                <a:latin typeface="+mn-lt"/>
                <a:ea typeface="+mn-ea"/>
                <a:cs typeface="+mn-cs"/>
              </a:rPr>
              <a:t>cảnh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báo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này</a:t>
            </a:r>
            <a:r>
              <a:rPr lang="vi-VN" sz="1200" b="0" i="0" u="none" strike="noStrike" kern="1200" baseline="0" dirty="0" smtClean="0">
                <a:solidFill>
                  <a:schemeClr val="tx1"/>
                </a:solidFill>
                <a:latin typeface="+mn-lt"/>
                <a:ea typeface="+mn-ea"/>
                <a:cs typeface="+mn-cs"/>
              </a:rPr>
              <a:t> nên được sử dụng. Họ cố ý đặt chiếc máy bay trên những con đường xung đột trong một thời gian ngắn để giúp </a:t>
            </a:r>
            <a:r>
              <a:rPr lang="en-US" sz="1200" b="0" i="0" u="none" strike="noStrike" kern="1200" baseline="0" dirty="0" err="1" smtClean="0">
                <a:solidFill>
                  <a:schemeClr val="tx1"/>
                </a:solidFill>
                <a:latin typeface="+mn-lt"/>
                <a:ea typeface="+mn-ea"/>
                <a:cs typeface="+mn-cs"/>
              </a:rPr>
              <a:t>cho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việc</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quản lý không phận. Chiến lược kiểm soát của họ được thiết kế để đảm bảo rằng những chiếc máy bay này được di chuyển ra ngoài trước khi các vấn đề xảy ra và </a:t>
            </a:r>
            <a:r>
              <a:rPr lang="en-US" sz="1200" b="0" i="0" u="none" strike="noStrike" kern="1200" baseline="0" dirty="0" err="1" smtClean="0">
                <a:solidFill>
                  <a:schemeClr val="tx1"/>
                </a:solidFill>
                <a:latin typeface="+mn-lt"/>
                <a:ea typeface="+mn-ea"/>
                <a:cs typeface="+mn-cs"/>
              </a:rPr>
              <a:t>khi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đó</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họ thấy rằng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cảnh báo xung đột làm họ mất tập trung từ công việc của họ.</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vi-VN" sz="1200" b="0" i="0" u="none" strike="noStrike" kern="1200" baseline="0" dirty="0" smtClean="0">
                <a:solidFill>
                  <a:schemeClr val="tx1"/>
                </a:solidFill>
                <a:latin typeface="+mn-lt"/>
                <a:ea typeface="+mn-ea"/>
                <a:cs typeface="+mn-cs"/>
              </a:rPr>
              <a:t>2. Các yêu cầu bắt nguồn từ sự hợp tác và nhận thức về các hoạt động của người khác. Ví dụ, bộ kiểm soát không lưu </a:t>
            </a:r>
            <a:r>
              <a:rPr lang="en-US" sz="1200" b="0" i="0" u="none" strike="noStrike" kern="1200" baseline="0" dirty="0" smtClean="0">
                <a:solidFill>
                  <a:schemeClr val="tx1"/>
                </a:solidFill>
                <a:latin typeface="+mn-lt"/>
                <a:ea typeface="+mn-ea"/>
                <a:cs typeface="+mn-cs"/>
              </a:rPr>
              <a:t>(ATC) </a:t>
            </a:r>
            <a:r>
              <a:rPr lang="vi-VN" sz="1200" b="0" i="0" u="none" strike="noStrike" kern="1200" baseline="0" dirty="0" smtClean="0">
                <a:solidFill>
                  <a:schemeClr val="tx1"/>
                </a:solidFill>
                <a:latin typeface="+mn-lt"/>
                <a:ea typeface="+mn-ea"/>
                <a:cs typeface="+mn-cs"/>
              </a:rPr>
              <a:t>có thể sử dụng </a:t>
            </a:r>
            <a:r>
              <a:rPr lang="en-US" sz="1200" b="0" i="0" u="none" strike="noStrike" kern="1200" baseline="0" dirty="0" err="1" smtClean="0">
                <a:solidFill>
                  <a:schemeClr val="tx1"/>
                </a:solidFill>
                <a:latin typeface="+mn-lt"/>
                <a:ea typeface="+mn-ea"/>
                <a:cs typeface="+mn-cs"/>
              </a:rPr>
              <a:t>thông</a:t>
            </a:r>
            <a:r>
              <a:rPr lang="en-US" sz="1200" b="0" i="0" u="none" strike="noStrike" kern="1200" baseline="0" dirty="0" smtClean="0">
                <a:solidFill>
                  <a:schemeClr val="tx1"/>
                </a:solidFill>
                <a:latin typeface="+mn-lt"/>
                <a:ea typeface="+mn-ea"/>
                <a:cs typeface="+mn-cs"/>
              </a:rPr>
              <a:t> tin </a:t>
            </a:r>
            <a:r>
              <a:rPr lang="en-US" sz="1200" b="0" i="0" u="none" strike="noStrike" kern="1200" baseline="0" dirty="0" err="1" smtClean="0">
                <a:solidFill>
                  <a:schemeClr val="tx1"/>
                </a:solidFill>
                <a:latin typeface="+mn-lt"/>
                <a:ea typeface="+mn-ea"/>
                <a:cs typeface="+mn-cs"/>
              </a:rPr>
              <a:t>từ</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các bộ điều khiển </a:t>
            </a:r>
            <a:r>
              <a:rPr lang="en-US" sz="1200" b="0" i="0" u="none" strike="noStrike" kern="1200" baseline="0" dirty="0" smtClean="0">
                <a:solidFill>
                  <a:schemeClr val="tx1"/>
                </a:solidFill>
                <a:latin typeface="+mn-lt"/>
                <a:ea typeface="+mn-ea"/>
                <a:cs typeface="+mn-cs"/>
              </a:rPr>
              <a:t>ở </a:t>
            </a:r>
            <a:r>
              <a:rPr lang="en-US" sz="1200" b="0" i="0" u="none" strike="noStrike" kern="1200" baseline="0" dirty="0" err="1" smtClean="0">
                <a:solidFill>
                  <a:schemeClr val="tx1"/>
                </a:solidFill>
                <a:latin typeface="+mn-lt"/>
                <a:ea typeface="+mn-ea"/>
                <a:cs typeface="+mn-cs"/>
              </a:rPr>
              <a:t>vùng</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khác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để</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dự đoán số lượng máy bay sẽ vào khu vực </a:t>
            </a:r>
            <a:r>
              <a:rPr lang="en-US" sz="1200" b="0" i="0" u="none" strike="noStrike" kern="1200" baseline="0" dirty="0" err="1" smtClean="0">
                <a:solidFill>
                  <a:schemeClr val="tx1"/>
                </a:solidFill>
                <a:latin typeface="+mn-lt"/>
                <a:ea typeface="+mn-ea"/>
                <a:cs typeface="+mn-cs"/>
              </a:rPr>
              <a:t>nó</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kiểm soát. Sau đó, </a:t>
            </a:r>
            <a:r>
              <a:rPr lang="en-US" sz="1200" b="0" i="0" u="none" strike="noStrike" kern="1200" baseline="0" dirty="0" err="1" smtClean="0">
                <a:solidFill>
                  <a:schemeClr val="tx1"/>
                </a:solidFill>
                <a:latin typeface="+mn-lt"/>
                <a:ea typeface="+mn-ea"/>
                <a:cs typeface="+mn-cs"/>
              </a:rPr>
              <a:t>bộ</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điểu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khiển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có</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thể</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sửa đổi chiến lược kiểm soát tùy thuộc vào khối lượng công việc dự đoán. Do đó, một hệ thống ATC </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nên cho phép các bộ điều khiển trong </a:t>
            </a:r>
            <a:r>
              <a:rPr lang="en-US" sz="1200" b="0" i="0" u="none" strike="noStrike" kern="1200" baseline="0" dirty="0" err="1" smtClean="0">
                <a:solidFill>
                  <a:schemeClr val="tx1"/>
                </a:solidFill>
                <a:latin typeface="+mn-lt"/>
                <a:ea typeface="+mn-ea"/>
                <a:cs typeface="+mn-cs"/>
              </a:rPr>
              <a:t>một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vùng</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khả năng </a:t>
            </a:r>
            <a:r>
              <a:rPr lang="en-US" sz="1200" b="0" i="0" u="none" strike="noStrike" kern="1200" baseline="0" dirty="0" err="1" smtClean="0">
                <a:solidFill>
                  <a:schemeClr val="tx1"/>
                </a:solidFill>
                <a:latin typeface="+mn-lt"/>
                <a:ea typeface="+mn-ea"/>
                <a:cs typeface="+mn-cs"/>
              </a:rPr>
              <a:t>tiếp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cận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thông</a:t>
            </a:r>
            <a:r>
              <a:rPr lang="en-US" sz="1200" b="0" i="0" u="none" strike="noStrike" kern="1200" baseline="0" dirty="0" smtClean="0">
                <a:solidFill>
                  <a:schemeClr val="tx1"/>
                </a:solidFill>
                <a:latin typeface="+mn-lt"/>
                <a:ea typeface="+mn-ea"/>
                <a:cs typeface="+mn-cs"/>
              </a:rPr>
              <a:t> tin </a:t>
            </a:r>
            <a:r>
              <a:rPr lang="en-US" sz="1200" b="0" i="0" u="none" strike="noStrike" kern="1200" baseline="0" dirty="0" err="1" smtClean="0">
                <a:solidFill>
                  <a:schemeClr val="tx1"/>
                </a:solidFill>
                <a:latin typeface="+mn-lt"/>
                <a:ea typeface="+mn-ea"/>
                <a:cs typeface="+mn-cs"/>
              </a:rPr>
              <a:t>từ</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vùng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lân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cận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khác</a:t>
            </a:r>
            <a:r>
              <a:rPr lang="vi-VN" sz="1200" b="0" i="0" u="none" strike="noStrike" kern="1200" baseline="0" dirty="0" smtClean="0">
                <a:solidFill>
                  <a:schemeClr val="tx1"/>
                </a:solidFill>
                <a:latin typeface="+mn-lt"/>
                <a:ea typeface="+mn-ea"/>
                <a:cs typeface="+mn-cs"/>
              </a:rPr>
              <a:t>.</a:t>
            </a:r>
            <a:r>
              <a:rPr lang="en-US" sz="1200" b="0" i="0" u="none" strike="noStrike" kern="1200" baseline="0" dirty="0" smtClean="0">
                <a:solidFill>
                  <a:schemeClr val="tx1"/>
                </a:solidFill>
                <a:latin typeface="+mn-lt"/>
                <a:ea typeface="+mn-ea"/>
                <a:cs typeface="+mn-cs"/>
              </a:rPr>
              <a:t>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err="1" smtClean="0">
                <a:solidFill>
                  <a:schemeClr val="tx1"/>
                </a:solidFill>
                <a:latin typeface="+mn-lt"/>
                <a:ea typeface="+mn-ea"/>
                <a:cs typeface="+mn-cs"/>
              </a:rPr>
              <a:t>Nghiên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cứu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nhân</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học có thể được kết hợp với </a:t>
            </a:r>
            <a:r>
              <a:rPr lang="en-US" sz="1200" b="0" i="0" u="none" strike="noStrike" kern="1200" baseline="0" dirty="0" err="1" smtClean="0">
                <a:solidFill>
                  <a:schemeClr val="tx1"/>
                </a:solidFill>
                <a:latin typeface="+mn-lt"/>
                <a:ea typeface="+mn-ea"/>
                <a:cs typeface="+mn-cs"/>
              </a:rPr>
              <a:t>phương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pháp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bản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mẫu</a:t>
            </a:r>
            <a:r>
              <a:rPr lang="vi-VN"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Kỹ</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thuật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nhân</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học </a:t>
            </a:r>
            <a:r>
              <a:rPr lang="en-US" sz="1200" b="0" i="0" u="none" strike="noStrike" kern="1200" baseline="0" dirty="0" err="1" smtClean="0">
                <a:solidFill>
                  <a:schemeClr val="tx1"/>
                </a:solidFill>
                <a:latin typeface="+mn-lt"/>
                <a:ea typeface="+mn-ea"/>
                <a:cs typeface="+mn-cs"/>
              </a:rPr>
              <a:t>cung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cấp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thêm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thông</a:t>
            </a:r>
            <a:r>
              <a:rPr lang="en-US" sz="1200" b="0" i="0" u="none" strike="noStrike" kern="1200" baseline="0" dirty="0" smtClean="0">
                <a:solidFill>
                  <a:schemeClr val="tx1"/>
                </a:solidFill>
                <a:latin typeface="+mn-lt"/>
                <a:ea typeface="+mn-ea"/>
                <a:cs typeface="+mn-cs"/>
              </a:rPr>
              <a:t> tin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phép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giảm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thiệu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số</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vòng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lặp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bản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mẫu</a:t>
            </a:r>
            <a:r>
              <a:rPr lang="vi-VN"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Ngược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lại</a:t>
            </a:r>
            <a:r>
              <a:rPr lang="vi-VN"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kỹ</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thuật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bản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mẫu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giúp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kỹ</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thuật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nhân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học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dễ</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dàng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quan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sát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thảo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luận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vấn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đề</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liên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quan</a:t>
            </a:r>
            <a:r>
              <a:rPr lang="en-US" sz="1200" b="0" i="0" u="none" strike="noStrike" kern="1200" baseline="0" dirty="0" smtClean="0">
                <a:solidFill>
                  <a:schemeClr val="tx1"/>
                </a:solidFill>
                <a:latin typeface="+mn-lt"/>
                <a:ea typeface="+mn-ea"/>
                <a:cs typeface="+mn-cs"/>
              </a:rPr>
              <a:t>.</a:t>
            </a:r>
          </a:p>
          <a:p>
            <a:endParaRPr lang="da-DK" sz="1200" b="0" i="0" u="none" strike="noStrike" kern="1200" baseline="0" dirty="0" smtClean="0">
              <a:solidFill>
                <a:schemeClr val="tx1"/>
              </a:solidFill>
              <a:latin typeface="+mn-lt"/>
              <a:ea typeface="+mn-ea"/>
              <a:cs typeface="+mn-cs"/>
            </a:endParaRPr>
          </a:p>
          <a:p>
            <a:r>
              <a:rPr lang="vi-VN" sz="1200" b="0" i="0" u="none" strike="noStrike" kern="1200" baseline="0" dirty="0" smtClean="0">
                <a:solidFill>
                  <a:schemeClr val="tx1"/>
                </a:solidFill>
                <a:latin typeface="+mn-lt"/>
                <a:ea typeface="+mn-ea"/>
                <a:cs typeface="+mn-cs"/>
              </a:rPr>
              <a:t>Nghiên cứu </a:t>
            </a:r>
            <a:r>
              <a:rPr lang="en-US" sz="1200" b="0" i="0" u="none" strike="noStrike" kern="1200" baseline="0" dirty="0" err="1" smtClean="0">
                <a:solidFill>
                  <a:schemeClr val="tx1"/>
                </a:solidFill>
                <a:latin typeface="+mn-lt"/>
                <a:ea typeface="+mn-ea"/>
                <a:cs typeface="+mn-cs"/>
              </a:rPr>
              <a:t>nhân</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học </a:t>
            </a:r>
            <a:r>
              <a:rPr lang="en-US" sz="1200" b="0" i="0" u="none" strike="noStrike" kern="1200" baseline="0" dirty="0" err="1" smtClean="0">
                <a:solidFill>
                  <a:schemeClr val="tx1"/>
                </a:solidFill>
                <a:latin typeface="+mn-lt"/>
                <a:ea typeface="+mn-ea"/>
                <a:cs typeface="+mn-cs"/>
              </a:rPr>
              <a:t>thường</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tập trung vào người dùng cuối, </a:t>
            </a:r>
            <a:r>
              <a:rPr lang="en-US" sz="1200" b="0" i="0" u="none" strike="noStrike" kern="1200" baseline="0" dirty="0" smtClean="0">
                <a:solidFill>
                  <a:schemeClr val="tx1"/>
                </a:solidFill>
                <a:latin typeface="+mn-lt"/>
                <a:ea typeface="+mn-ea"/>
                <a:cs typeface="+mn-cs"/>
              </a:rPr>
              <a:t>do </a:t>
            </a:r>
            <a:r>
              <a:rPr lang="en-US" sz="1200" b="0" i="0" u="none" strike="noStrike" kern="1200" baseline="0" dirty="0" err="1" smtClean="0">
                <a:solidFill>
                  <a:schemeClr val="tx1"/>
                </a:solidFill>
                <a:latin typeface="+mn-lt"/>
                <a:ea typeface="+mn-ea"/>
                <a:cs typeface="+mn-cs"/>
              </a:rPr>
              <a:t>đó</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phương pháp này không phải lúc nào cũng thích hợp để phát hiện các yêu cầu về tổ chức hoặc miền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nghiệp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vụ</a:t>
            </a:r>
            <a:r>
              <a:rPr lang="vi-VN"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Hơn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nữa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kỹ</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thuật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thường</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không </a:t>
            </a:r>
            <a:r>
              <a:rPr lang="en-US" sz="1200" b="0" i="0" u="none" strike="noStrike" kern="1200" baseline="0" dirty="0" err="1" smtClean="0">
                <a:solidFill>
                  <a:schemeClr val="tx1"/>
                </a:solidFill>
                <a:latin typeface="+mn-lt"/>
                <a:ea typeface="+mn-ea"/>
                <a:cs typeface="+mn-cs"/>
              </a:rPr>
              <a:t>cho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phép</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xác định các tính năng mới cần được thêm vào hệ thống.</a:t>
            </a:r>
            <a:endParaRPr lang="da-DK"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F530D37-C3EB-47C6-9E35-94FCE4E0F4AA}" type="slidenum">
              <a:rPr lang="en-US" smtClean="0"/>
              <a:t>20</a:t>
            </a:fld>
            <a:endParaRPr lang="en-US"/>
          </a:p>
        </p:txBody>
      </p:sp>
    </p:spTree>
    <p:extLst>
      <p:ext uri="{BB962C8B-B14F-4D97-AF65-F5344CB8AC3E}">
        <p14:creationId xmlns:p14="http://schemas.microsoft.com/office/powerpoint/2010/main" val="35639012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smtClean="0">
                <a:solidFill>
                  <a:schemeClr val="tx1"/>
                </a:solidFill>
                <a:latin typeface="+mn-lt"/>
                <a:ea typeface="+mn-ea"/>
                <a:cs typeface="+mn-cs"/>
              </a:rPr>
              <a:t>Thẩm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định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là quá trình kiểm tra các yêu cầu đó </a:t>
            </a:r>
            <a:r>
              <a:rPr lang="en-US" sz="1200" b="0" i="0" u="none" strike="noStrike" kern="1200" baseline="0" dirty="0" err="1" smtClean="0">
                <a:solidFill>
                  <a:schemeClr val="tx1"/>
                </a:solidFill>
                <a:latin typeface="+mn-lt"/>
                <a:ea typeface="+mn-ea"/>
                <a:cs typeface="+mn-cs"/>
              </a:rPr>
              <a:t>có</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thực sự xác định hệ thống mà khách hàng thực sự muốn. </a:t>
            </a:r>
            <a:r>
              <a:rPr lang="en-US" sz="1200" b="0" i="0" u="none" strike="noStrike" kern="1200" baseline="0" dirty="0" err="1" smtClean="0">
                <a:solidFill>
                  <a:schemeClr val="tx1"/>
                </a:solidFill>
                <a:latin typeface="+mn-lt"/>
                <a:ea typeface="+mn-ea"/>
                <a:cs typeface="+mn-cs"/>
              </a:rPr>
              <a:t>Hoạt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động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này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có</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sự</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trùng lặp với </a:t>
            </a:r>
            <a:r>
              <a:rPr lang="en-US" sz="1200" b="0" i="0" u="none" strike="noStrike" kern="1200" baseline="0" dirty="0" err="1" smtClean="0">
                <a:solidFill>
                  <a:schemeClr val="tx1"/>
                </a:solidFill>
                <a:latin typeface="+mn-lt"/>
                <a:ea typeface="+mn-ea"/>
                <a:cs typeface="+mn-cs"/>
              </a:rPr>
              <a:t>hoạt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động</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phân tích vì nó liên quan đến việc tìm ra vấn đề với các yêu cầu. </a:t>
            </a:r>
            <a:r>
              <a:rPr lang="en-US" sz="1200" b="0" i="0" u="none" strike="noStrike" kern="1200" baseline="0" dirty="0" err="1" smtClean="0">
                <a:solidFill>
                  <a:schemeClr val="tx1"/>
                </a:solidFill>
                <a:latin typeface="+mn-lt"/>
                <a:ea typeface="+mn-ea"/>
                <a:cs typeface="+mn-cs"/>
              </a:rPr>
              <a:t>Thẩm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định</a:t>
            </a:r>
            <a:r>
              <a:rPr lang="en-US" sz="1200" b="0" i="0" u="none" strike="noStrike" kern="1200" baseline="0" dirty="0" smtClean="0">
                <a:solidFill>
                  <a:schemeClr val="tx1"/>
                </a:solidFill>
                <a:latin typeface="+mn-lt"/>
                <a:ea typeface="+mn-ea"/>
                <a:cs typeface="+mn-cs"/>
              </a:rPr>
              <a:t> y</a:t>
            </a:r>
            <a:r>
              <a:rPr lang="vi-VN" sz="1200" b="0" i="0" u="none" strike="noStrike" kern="1200" baseline="0" dirty="0" smtClean="0">
                <a:solidFill>
                  <a:schemeClr val="tx1"/>
                </a:solidFill>
                <a:latin typeface="+mn-lt"/>
                <a:ea typeface="+mn-ea"/>
                <a:cs typeface="+mn-cs"/>
              </a:rPr>
              <a:t>êu cầu là quan trọng vì các lỗi trong tài liệu yêu cầu có thể dẫn đến </a:t>
            </a:r>
            <a:r>
              <a:rPr lang="en-US" sz="1200" b="0" i="0" u="none" strike="noStrike" kern="1200" baseline="0" dirty="0" err="1" smtClean="0">
                <a:solidFill>
                  <a:schemeClr val="tx1"/>
                </a:solidFill>
                <a:latin typeface="+mn-lt"/>
                <a:ea typeface="+mn-ea"/>
                <a:cs typeface="+mn-cs"/>
              </a:rPr>
              <a:t>phát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sinh</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chi phí làm lại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công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việc</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khi các vấn đề này được phát hiện trong quá trình phát triển hoặc sau khi hệ thống </a:t>
            </a:r>
            <a:r>
              <a:rPr lang="en-US" sz="1200" b="0" i="0" u="none" strike="noStrike" kern="1200" baseline="0" dirty="0" err="1" smtClean="0">
                <a:solidFill>
                  <a:schemeClr val="tx1"/>
                </a:solidFill>
                <a:latin typeface="+mn-lt"/>
                <a:ea typeface="+mn-ea"/>
                <a:cs typeface="+mn-cs"/>
              </a:rPr>
              <a:t>vận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hành</a:t>
            </a:r>
            <a:r>
              <a:rPr lang="vi-VN" sz="1200" b="0" i="0" u="none" strike="noStrike" kern="1200" baseline="0" dirty="0" smtClean="0">
                <a:solidFill>
                  <a:schemeClr val="tx1"/>
                </a:solidFill>
                <a:latin typeface="+mn-lt"/>
                <a:ea typeface="+mn-ea"/>
                <a:cs typeface="+mn-cs"/>
              </a:rPr>
              <a:t>. Chi phí sửa chữa một vấn đề yêu cầu bằng cách thay đổi hệ thống </a:t>
            </a:r>
            <a:r>
              <a:rPr lang="en-US" sz="1200" b="0" i="0" u="none" strike="noStrike" kern="1200" baseline="0" dirty="0" err="1" smtClean="0">
                <a:solidFill>
                  <a:schemeClr val="tx1"/>
                </a:solidFill>
                <a:latin typeface="+mn-lt"/>
                <a:ea typeface="+mn-ea"/>
                <a:cs typeface="+mn-cs"/>
              </a:rPr>
              <a:t>đang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vận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hành</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thường lớn hơn nhiều so với sửa lỗi thiết kế hoặc lỗi mã hóa. </a:t>
            </a:r>
            <a:r>
              <a:rPr lang="en-US" sz="1200" b="0" i="0" u="none" strike="noStrike" kern="1200" baseline="0" dirty="0" err="1" smtClean="0">
                <a:solidFill>
                  <a:schemeClr val="tx1"/>
                </a:solidFill>
                <a:latin typeface="+mn-lt"/>
                <a:ea typeface="+mn-ea"/>
                <a:cs typeface="+mn-cs"/>
              </a:rPr>
              <a:t>Bởi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vì</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có</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sự thay đổi các yêu cầu </a:t>
            </a:r>
            <a:r>
              <a:rPr lang="en-US" sz="1200" b="0" i="0" u="none" strike="noStrike" kern="1200" baseline="0" dirty="0" err="1" smtClean="0">
                <a:solidFill>
                  <a:schemeClr val="tx1"/>
                </a:solidFill>
                <a:latin typeface="+mn-lt"/>
                <a:ea typeface="+mn-ea"/>
                <a:cs typeface="+mn-cs"/>
              </a:rPr>
              <a:t>sẽ</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dẫn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đến</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việc thiết kế và triển khai hệ thống cũng phải được thay đổi. Hơn nữa, hệ thống phải được kiểm </a:t>
            </a:r>
            <a:r>
              <a:rPr lang="en-US" sz="1200" b="0" i="0" u="none" strike="noStrike" kern="1200" baseline="0" dirty="0" err="1" smtClean="0">
                <a:solidFill>
                  <a:schemeClr val="tx1"/>
                </a:solidFill>
                <a:latin typeface="+mn-lt"/>
                <a:ea typeface="+mn-ea"/>
                <a:cs typeface="+mn-cs"/>
              </a:rPr>
              <a:t>thử</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lại.</a:t>
            </a:r>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F530D37-C3EB-47C6-9E35-94FCE4E0F4AA}" type="slidenum">
              <a:rPr lang="en-US" smtClean="0"/>
              <a:t>21</a:t>
            </a:fld>
            <a:endParaRPr lang="en-US"/>
          </a:p>
        </p:txBody>
      </p:sp>
    </p:spTree>
    <p:extLst>
      <p:ext uri="{BB962C8B-B14F-4D97-AF65-F5344CB8AC3E}">
        <p14:creationId xmlns:p14="http://schemas.microsoft.com/office/powerpoint/2010/main" val="23485166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Trong quá trình </a:t>
            </a:r>
            <a:r>
              <a:rPr lang="en-US" dirty="0" err="1" smtClean="0"/>
              <a:t>thẩm</a:t>
            </a:r>
            <a:r>
              <a:rPr lang="en-US" baseline="0" dirty="0" smtClean="0"/>
              <a:t> </a:t>
            </a:r>
            <a:r>
              <a:rPr lang="en-US" baseline="0" dirty="0" err="1" smtClean="0"/>
              <a:t>định</a:t>
            </a:r>
            <a:r>
              <a:rPr lang="en-US" baseline="0" dirty="0" smtClean="0"/>
              <a:t> </a:t>
            </a:r>
            <a:r>
              <a:rPr lang="vi-VN" dirty="0" smtClean="0"/>
              <a:t>yêu cầu, các </a:t>
            </a:r>
            <a:r>
              <a:rPr lang="en-US" dirty="0" err="1" smtClean="0"/>
              <a:t>loại</a:t>
            </a:r>
            <a:r>
              <a:rPr lang="en-US" baseline="0" dirty="0" smtClean="0"/>
              <a:t> </a:t>
            </a:r>
            <a:r>
              <a:rPr lang="en-US" dirty="0" err="1" smtClean="0"/>
              <a:t>kiểm</a:t>
            </a:r>
            <a:r>
              <a:rPr lang="en-US" baseline="0" dirty="0" smtClean="0"/>
              <a:t> </a:t>
            </a:r>
            <a:r>
              <a:rPr lang="en-US" baseline="0" dirty="0" err="1" smtClean="0"/>
              <a:t>tra</a:t>
            </a:r>
            <a:r>
              <a:rPr lang="en-US" baseline="0" dirty="0" smtClean="0"/>
              <a:t> </a:t>
            </a:r>
            <a:r>
              <a:rPr lang="vi-VN" dirty="0" smtClean="0"/>
              <a:t>khác nhau phải được thực hiện </a:t>
            </a:r>
            <a:r>
              <a:rPr lang="en-US" dirty="0" err="1" smtClean="0"/>
              <a:t>trên</a:t>
            </a:r>
            <a:r>
              <a:rPr lang="en-US" baseline="0" dirty="0" smtClean="0"/>
              <a:t> </a:t>
            </a:r>
            <a:r>
              <a:rPr lang="vi-VN" dirty="0" smtClean="0"/>
              <a:t>các tài liệu yêu cầu. Các kiểm tra này bao gồm:</a:t>
            </a:r>
          </a:p>
          <a:p>
            <a:endParaRPr lang="vi-VN" dirty="0" smtClean="0"/>
          </a:p>
          <a:p>
            <a:r>
              <a:rPr lang="vi-VN" dirty="0" smtClean="0"/>
              <a:t>1. Kiểm tra </a:t>
            </a:r>
            <a:r>
              <a:rPr lang="en-US" dirty="0" err="1" smtClean="0"/>
              <a:t>tính</a:t>
            </a:r>
            <a:r>
              <a:rPr lang="en-US" baseline="0" dirty="0" smtClean="0"/>
              <a:t> </a:t>
            </a:r>
            <a:r>
              <a:rPr lang="en-US" baseline="0" dirty="0" err="1" smtClean="0"/>
              <a:t>hợp</a:t>
            </a:r>
            <a:r>
              <a:rPr lang="en-US" baseline="0" dirty="0" smtClean="0"/>
              <a:t> </a:t>
            </a:r>
            <a:r>
              <a:rPr lang="en-US" baseline="0" dirty="0" err="1" smtClean="0"/>
              <a:t>lệ</a:t>
            </a:r>
            <a:r>
              <a:rPr lang="en-US" baseline="0" dirty="0" smtClean="0"/>
              <a:t>: </a:t>
            </a:r>
            <a:r>
              <a:rPr lang="vi-VN" dirty="0" smtClean="0"/>
              <a:t>Một người dùng có thể nghĩ rằng một hệ thống là cần thiết để thực hiện các chức năng nhất định. Tuy nhiên, </a:t>
            </a:r>
            <a:r>
              <a:rPr lang="en-US" dirty="0" err="1" smtClean="0"/>
              <a:t>sau</a:t>
            </a:r>
            <a:r>
              <a:rPr lang="en-US" dirty="0" smtClean="0"/>
              <a:t> </a:t>
            </a:r>
            <a:r>
              <a:rPr lang="en-US" dirty="0" err="1" smtClean="0"/>
              <a:t>quá</a:t>
            </a:r>
            <a:r>
              <a:rPr lang="en-US" baseline="0" dirty="0" smtClean="0"/>
              <a:t> </a:t>
            </a:r>
            <a:r>
              <a:rPr lang="en-US" baseline="0" dirty="0" err="1" smtClean="0"/>
              <a:t>trình</a:t>
            </a:r>
            <a:r>
              <a:rPr lang="en-US" baseline="0" dirty="0" smtClean="0"/>
              <a:t> </a:t>
            </a:r>
            <a:r>
              <a:rPr lang="en-US" baseline="0" dirty="0" err="1" smtClean="0"/>
              <a:t>cân</a:t>
            </a:r>
            <a:r>
              <a:rPr lang="en-US" baseline="0" dirty="0" smtClean="0"/>
              <a:t> </a:t>
            </a:r>
            <a:r>
              <a:rPr lang="en-US" baseline="0" dirty="0" err="1" smtClean="0"/>
              <a:t>nhắc</a:t>
            </a:r>
            <a:r>
              <a:rPr lang="en-US" baseline="0" dirty="0" smtClean="0"/>
              <a:t> </a:t>
            </a:r>
            <a:r>
              <a:rPr lang="vi-VN" dirty="0" smtClean="0"/>
              <a:t>và phân tích có thể </a:t>
            </a:r>
            <a:r>
              <a:rPr lang="en-US" dirty="0" err="1" smtClean="0"/>
              <a:t>xuất</a:t>
            </a:r>
            <a:r>
              <a:rPr lang="en-US" baseline="0" dirty="0" smtClean="0"/>
              <a:t> </a:t>
            </a:r>
            <a:r>
              <a:rPr lang="en-US" baseline="0" dirty="0" err="1" smtClean="0"/>
              <a:t>hiện</a:t>
            </a:r>
            <a:r>
              <a:rPr lang="en-US" baseline="0" dirty="0" smtClean="0"/>
              <a:t> </a:t>
            </a:r>
            <a:r>
              <a:rPr lang="en-US" baseline="0" dirty="0" err="1" smtClean="0"/>
              <a:t>thêm</a:t>
            </a:r>
            <a:r>
              <a:rPr lang="en-US" baseline="0" dirty="0" smtClean="0"/>
              <a:t> </a:t>
            </a:r>
            <a:r>
              <a:rPr lang="vi-VN" dirty="0" smtClean="0"/>
              <a:t>các chức năng </a:t>
            </a:r>
            <a:r>
              <a:rPr lang="en-US" dirty="0" err="1" smtClean="0"/>
              <a:t>mới</a:t>
            </a:r>
            <a:r>
              <a:rPr lang="en-US" baseline="0" dirty="0" smtClean="0"/>
              <a:t> </a:t>
            </a:r>
            <a:r>
              <a:rPr lang="en-US" baseline="0" dirty="0" err="1" smtClean="0"/>
              <a:t>cần</a:t>
            </a:r>
            <a:r>
              <a:rPr lang="en-US" baseline="0" dirty="0" smtClean="0"/>
              <a:t> </a:t>
            </a:r>
            <a:r>
              <a:rPr lang="en-US" baseline="0" dirty="0" err="1" smtClean="0"/>
              <a:t>được</a:t>
            </a:r>
            <a:r>
              <a:rPr lang="en-US" baseline="0" dirty="0" smtClean="0"/>
              <a:t> </a:t>
            </a:r>
            <a:r>
              <a:rPr lang="vi-VN" dirty="0" smtClean="0"/>
              <a:t>bổ sung hoặc </a:t>
            </a:r>
            <a:r>
              <a:rPr lang="en-US" dirty="0" err="1" smtClean="0"/>
              <a:t>một</a:t>
            </a:r>
            <a:r>
              <a:rPr lang="en-US" baseline="0" dirty="0" smtClean="0"/>
              <a:t> </a:t>
            </a:r>
            <a:r>
              <a:rPr lang="en-US" baseline="0" dirty="0" err="1" smtClean="0"/>
              <a:t>số</a:t>
            </a:r>
            <a:r>
              <a:rPr lang="en-US" baseline="0" dirty="0" smtClean="0"/>
              <a:t> </a:t>
            </a:r>
            <a:r>
              <a:rPr lang="vi-VN" dirty="0" smtClean="0"/>
              <a:t>yêu cầu</a:t>
            </a:r>
            <a:r>
              <a:rPr lang="en-US" dirty="0" smtClean="0"/>
              <a:t> </a:t>
            </a:r>
            <a:r>
              <a:rPr lang="en-US" dirty="0" err="1" smtClean="0"/>
              <a:t>cần</a:t>
            </a:r>
            <a:r>
              <a:rPr lang="en-US" baseline="0" dirty="0" smtClean="0"/>
              <a:t> </a:t>
            </a:r>
            <a:r>
              <a:rPr lang="en-US" baseline="0" dirty="0" err="1" smtClean="0"/>
              <a:t>phải</a:t>
            </a:r>
            <a:r>
              <a:rPr lang="en-US" baseline="0" dirty="0" smtClean="0"/>
              <a:t> </a:t>
            </a:r>
            <a:r>
              <a:rPr lang="en-US" baseline="0" dirty="0" err="1" smtClean="0"/>
              <a:t>thay</a:t>
            </a:r>
            <a:r>
              <a:rPr lang="en-US" baseline="0" dirty="0" smtClean="0"/>
              <a:t> </a:t>
            </a:r>
            <a:r>
              <a:rPr lang="en-US" baseline="0" dirty="0" err="1" smtClean="0"/>
              <a:t>đổi</a:t>
            </a:r>
            <a:r>
              <a:rPr lang="vi-VN" dirty="0" smtClean="0"/>
              <a:t>. </a:t>
            </a:r>
            <a:r>
              <a:rPr lang="en-US" dirty="0" err="1" smtClean="0"/>
              <a:t>Với</a:t>
            </a:r>
            <a:r>
              <a:rPr lang="en-US" baseline="0" dirty="0" smtClean="0"/>
              <a:t> c</a:t>
            </a:r>
            <a:r>
              <a:rPr lang="vi-VN" dirty="0" smtClean="0"/>
              <a:t>ác hệ thống </a:t>
            </a:r>
            <a:r>
              <a:rPr lang="en-US" dirty="0" err="1" smtClean="0"/>
              <a:t>có</a:t>
            </a:r>
            <a:r>
              <a:rPr lang="en-US" baseline="0" dirty="0" smtClean="0"/>
              <a:t> </a:t>
            </a:r>
            <a:r>
              <a:rPr lang="en-US" baseline="0" dirty="0" err="1" smtClean="0"/>
              <a:t>sự</a:t>
            </a:r>
            <a:r>
              <a:rPr lang="en-US" baseline="0" dirty="0" smtClean="0"/>
              <a:t> </a:t>
            </a:r>
            <a:r>
              <a:rPr lang="en-US" baseline="0" dirty="0" err="1" smtClean="0"/>
              <a:t>đa</a:t>
            </a:r>
            <a:r>
              <a:rPr lang="en-US" baseline="0" dirty="0" smtClean="0"/>
              <a:t> </a:t>
            </a:r>
            <a:r>
              <a:rPr lang="en-US" baseline="0" dirty="0" err="1" smtClean="0"/>
              <a:t>dạng</a:t>
            </a:r>
            <a:r>
              <a:rPr lang="en-US" baseline="0" dirty="0" smtClean="0"/>
              <a:t> </a:t>
            </a:r>
            <a:r>
              <a:rPr lang="en-US" baseline="0" dirty="0" err="1" smtClean="0"/>
              <a:t>về</a:t>
            </a:r>
            <a:r>
              <a:rPr lang="en-US" baseline="0" dirty="0" smtClean="0"/>
              <a:t> </a:t>
            </a:r>
            <a:r>
              <a:rPr lang="vi-VN" dirty="0" smtClean="0"/>
              <a:t>các bên liên quan</a:t>
            </a:r>
            <a:r>
              <a:rPr lang="en-US" baseline="0" dirty="0" smtClean="0"/>
              <a:t>, </a:t>
            </a:r>
            <a:r>
              <a:rPr lang="en-US" baseline="0" dirty="0" err="1" smtClean="0"/>
              <a:t>các</a:t>
            </a:r>
            <a:r>
              <a:rPr lang="en-US" baseline="0" dirty="0" smtClean="0"/>
              <a:t> </a:t>
            </a:r>
            <a:r>
              <a:rPr lang="vi-VN" dirty="0" smtClean="0"/>
              <a:t>yêu cầu chắc chắn </a:t>
            </a:r>
            <a:r>
              <a:rPr lang="en-US" dirty="0" err="1" smtClean="0"/>
              <a:t>được</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trên</a:t>
            </a:r>
            <a:r>
              <a:rPr lang="en-US" baseline="0" dirty="0" smtClean="0"/>
              <a:t> </a:t>
            </a:r>
            <a:r>
              <a:rPr lang="vi-VN" dirty="0" smtClean="0"/>
              <a:t>sự thỏa hiệp giữa các bên liên quan</a:t>
            </a:r>
            <a:r>
              <a:rPr lang="en-US" dirty="0" smtClean="0"/>
              <a:t>,</a:t>
            </a:r>
            <a:r>
              <a:rPr lang="en-US" baseline="0" dirty="0" smtClean="0"/>
              <a:t> do </a:t>
            </a:r>
            <a:r>
              <a:rPr lang="en-US" baseline="0" dirty="0" err="1" smtClean="0"/>
              <a:t>đó</a:t>
            </a:r>
            <a:r>
              <a:rPr lang="en-US" baseline="0" dirty="0" smtClean="0"/>
              <a:t> </a:t>
            </a:r>
            <a:r>
              <a:rPr lang="en-US" baseline="0" dirty="0" err="1" smtClean="0"/>
              <a:t>nhất</a:t>
            </a:r>
            <a:r>
              <a:rPr lang="en-US" baseline="0" dirty="0" smtClean="0"/>
              <a:t> </a:t>
            </a:r>
            <a:r>
              <a:rPr lang="en-US" baseline="0" dirty="0" err="1" smtClean="0"/>
              <a:t>thiết</a:t>
            </a:r>
            <a:r>
              <a:rPr lang="en-US" baseline="0" dirty="0" smtClean="0"/>
              <a:t> </a:t>
            </a:r>
            <a:r>
              <a:rPr lang="en-US" baseline="0" dirty="0" err="1" smtClean="0"/>
              <a:t>phải</a:t>
            </a:r>
            <a:r>
              <a:rPr lang="en-US" baseline="0" dirty="0" smtClean="0"/>
              <a:t> </a:t>
            </a:r>
            <a:r>
              <a:rPr lang="en-US" baseline="0" dirty="0" err="1" smtClean="0"/>
              <a:t>được</a:t>
            </a:r>
            <a:r>
              <a:rPr lang="en-US" baseline="0" dirty="0" smtClean="0"/>
              <a:t> </a:t>
            </a:r>
            <a:r>
              <a:rPr lang="en-US" baseline="0" dirty="0" err="1" smtClean="0"/>
              <a:t>kiểm</a:t>
            </a:r>
            <a:r>
              <a:rPr lang="en-US" baseline="0" dirty="0" smtClean="0"/>
              <a:t> </a:t>
            </a:r>
            <a:r>
              <a:rPr lang="en-US" baseline="0" dirty="0" err="1" smtClean="0"/>
              <a:t>tra</a:t>
            </a:r>
            <a:r>
              <a:rPr lang="en-US" baseline="0" dirty="0" smtClean="0"/>
              <a:t> </a:t>
            </a:r>
            <a:r>
              <a:rPr lang="en-US" baseline="0" dirty="0" err="1" smtClean="0"/>
              <a:t>tính</a:t>
            </a:r>
            <a:r>
              <a:rPr lang="en-US" baseline="0" dirty="0" smtClean="0"/>
              <a:t> </a:t>
            </a:r>
            <a:r>
              <a:rPr lang="en-US" baseline="0" dirty="0" err="1" smtClean="0"/>
              <a:t>hợp</a:t>
            </a:r>
            <a:r>
              <a:rPr lang="en-US" baseline="0" dirty="0" smtClean="0"/>
              <a:t> </a:t>
            </a:r>
            <a:r>
              <a:rPr lang="en-US" baseline="0" dirty="0" err="1" smtClean="0"/>
              <a:t>lệ</a:t>
            </a:r>
            <a:r>
              <a:rPr lang="en-US" baseline="0" dirty="0" smtClean="0"/>
              <a:t>.</a:t>
            </a:r>
            <a:endParaRPr lang="vi-VN" dirty="0" smtClean="0"/>
          </a:p>
          <a:p>
            <a:endParaRPr lang="vi-VN" dirty="0" smtClean="0"/>
          </a:p>
          <a:p>
            <a:r>
              <a:rPr lang="vi-VN" dirty="0" smtClean="0"/>
              <a:t>2. Kiểm tra tính thống nhất</a:t>
            </a:r>
            <a:r>
              <a:rPr lang="en-US" dirty="0" smtClean="0"/>
              <a:t>:</a:t>
            </a:r>
            <a:r>
              <a:rPr lang="vi-VN" dirty="0" smtClean="0"/>
              <a:t> Các yêu cầu trong tài liệu </a:t>
            </a:r>
            <a:r>
              <a:rPr lang="en-US" dirty="0" err="1" smtClean="0"/>
              <a:t>phải</a:t>
            </a:r>
            <a:r>
              <a:rPr lang="en-US" baseline="0" dirty="0" smtClean="0"/>
              <a:t> </a:t>
            </a:r>
            <a:r>
              <a:rPr lang="en-US" baseline="0" dirty="0" err="1" smtClean="0"/>
              <a:t>nhất</a:t>
            </a:r>
            <a:r>
              <a:rPr lang="en-US" baseline="0" dirty="0" smtClean="0"/>
              <a:t> </a:t>
            </a:r>
            <a:r>
              <a:rPr lang="en-US" baseline="0" dirty="0" err="1" smtClean="0"/>
              <a:t>quán</a:t>
            </a:r>
            <a:r>
              <a:rPr lang="en-US" baseline="0" dirty="0" smtClean="0"/>
              <a:t> </a:t>
            </a:r>
            <a:r>
              <a:rPr lang="en-US" baseline="0" dirty="0" err="1" smtClean="0"/>
              <a:t>và</a:t>
            </a:r>
            <a:r>
              <a:rPr lang="en-US" baseline="0" dirty="0" smtClean="0"/>
              <a:t> </a:t>
            </a:r>
            <a:r>
              <a:rPr lang="vi-VN" dirty="0" smtClean="0"/>
              <a:t>không </a:t>
            </a:r>
            <a:r>
              <a:rPr lang="en-US" dirty="0" err="1" smtClean="0"/>
              <a:t>chứa</a:t>
            </a:r>
            <a:r>
              <a:rPr lang="en-US" baseline="0" dirty="0" smtClean="0"/>
              <a:t> </a:t>
            </a:r>
            <a:r>
              <a:rPr lang="en-US" baseline="0" dirty="0" err="1" smtClean="0"/>
              <a:t>đựng</a:t>
            </a:r>
            <a:r>
              <a:rPr lang="en-US" baseline="0" dirty="0" smtClean="0"/>
              <a:t> </a:t>
            </a:r>
            <a:r>
              <a:rPr lang="vi-VN" dirty="0" smtClean="0"/>
              <a:t>xung đột. </a:t>
            </a:r>
            <a:r>
              <a:rPr lang="en-US" dirty="0" err="1" smtClean="0"/>
              <a:t>Nghĩa</a:t>
            </a:r>
            <a:r>
              <a:rPr lang="en-US" baseline="0" dirty="0" smtClean="0"/>
              <a:t> </a:t>
            </a:r>
            <a:r>
              <a:rPr lang="en-US" baseline="0" dirty="0" err="1" smtClean="0"/>
              <a:t>là</a:t>
            </a:r>
            <a:r>
              <a:rPr lang="vi-VN" dirty="0" smtClean="0"/>
              <a:t>, </a:t>
            </a:r>
            <a:r>
              <a:rPr lang="en-US" dirty="0" err="1" smtClean="0"/>
              <a:t>trong</a:t>
            </a:r>
            <a:r>
              <a:rPr lang="en-US" dirty="0" smtClean="0"/>
              <a:t> </a:t>
            </a:r>
            <a:r>
              <a:rPr lang="en-US" dirty="0" err="1" smtClean="0"/>
              <a:t>tài</a:t>
            </a:r>
            <a:r>
              <a:rPr lang="en-US" baseline="0" dirty="0" smtClean="0"/>
              <a:t> </a:t>
            </a:r>
            <a:r>
              <a:rPr lang="en-US" baseline="0" dirty="0" err="1" smtClean="0"/>
              <a:t>liệu</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vi-VN" dirty="0" smtClean="0"/>
              <a:t>không nên có những </a:t>
            </a:r>
            <a:r>
              <a:rPr lang="en-US" dirty="0" err="1" smtClean="0"/>
              <a:t>ràng</a:t>
            </a:r>
            <a:r>
              <a:rPr lang="en-US" baseline="0" dirty="0" smtClean="0"/>
              <a:t> </a:t>
            </a:r>
            <a:r>
              <a:rPr lang="en-US" baseline="0" dirty="0" err="1" smtClean="0"/>
              <a:t>buộc</a:t>
            </a:r>
            <a:r>
              <a:rPr lang="en-US" baseline="0" dirty="0" smtClean="0"/>
              <a:t> </a:t>
            </a:r>
            <a:r>
              <a:rPr lang="vi-VN" dirty="0" smtClean="0"/>
              <a:t>mâu thuẫn hoặc </a:t>
            </a:r>
            <a:r>
              <a:rPr lang="en-US" dirty="0" err="1" smtClean="0"/>
              <a:t>các</a:t>
            </a:r>
            <a:r>
              <a:rPr lang="en-US" baseline="0" dirty="0" smtClean="0"/>
              <a:t> </a:t>
            </a:r>
            <a:r>
              <a:rPr lang="en-US" baseline="0" dirty="0" err="1" smtClean="0"/>
              <a:t>mô</a:t>
            </a:r>
            <a:r>
              <a:rPr lang="en-US" baseline="0" dirty="0" smtClean="0"/>
              <a:t> </a:t>
            </a:r>
            <a:r>
              <a:rPr lang="en-US" baseline="0" dirty="0" err="1" smtClean="0"/>
              <a:t>tả</a:t>
            </a:r>
            <a:r>
              <a:rPr lang="en-US" baseline="0" dirty="0" smtClean="0"/>
              <a:t> </a:t>
            </a:r>
            <a:r>
              <a:rPr lang="vi-VN" dirty="0" smtClean="0"/>
              <a:t>khác nhau </a:t>
            </a:r>
            <a:r>
              <a:rPr lang="en-US" dirty="0" err="1" smtClean="0"/>
              <a:t>cho</a:t>
            </a:r>
            <a:r>
              <a:rPr lang="en-US" dirty="0" smtClean="0"/>
              <a:t> </a:t>
            </a:r>
            <a:r>
              <a:rPr lang="vi-VN" dirty="0" smtClean="0"/>
              <a:t>cùng một chức năng hệ thống.</a:t>
            </a:r>
          </a:p>
          <a:p>
            <a:endParaRPr lang="vi-VN" dirty="0" smtClean="0"/>
          </a:p>
          <a:p>
            <a:r>
              <a:rPr lang="vi-VN" dirty="0" smtClean="0"/>
              <a:t>3. Kiểm tra tính đầy đủ</a:t>
            </a:r>
            <a:r>
              <a:rPr lang="en-US" dirty="0" smtClean="0"/>
              <a:t>:</a:t>
            </a:r>
            <a:r>
              <a:rPr lang="vi-VN" dirty="0" smtClean="0"/>
              <a:t> Tài liệu yêu cầu phải bao gồm các yêu cầu xác định tất cả các chức năng và các ràng buộc </a:t>
            </a:r>
            <a:r>
              <a:rPr lang="en-US" dirty="0" err="1" smtClean="0"/>
              <a:t>đặt</a:t>
            </a:r>
            <a:r>
              <a:rPr lang="en-US" baseline="0" dirty="0" smtClean="0"/>
              <a:t> </a:t>
            </a:r>
            <a:r>
              <a:rPr lang="en-US" baseline="0" dirty="0" err="1" smtClean="0"/>
              <a:t>ra</a:t>
            </a:r>
            <a:r>
              <a:rPr lang="en-US" baseline="0" dirty="0" smtClean="0"/>
              <a:t> </a:t>
            </a:r>
            <a:r>
              <a:rPr lang="en-US" baseline="0" dirty="0" err="1" smtClean="0"/>
              <a:t>cho</a:t>
            </a:r>
            <a:r>
              <a:rPr lang="en-US" baseline="0" dirty="0" smtClean="0"/>
              <a:t> </a:t>
            </a:r>
            <a:r>
              <a:rPr lang="vi-VN" dirty="0" smtClean="0"/>
              <a:t>hệ thống </a:t>
            </a:r>
            <a:r>
              <a:rPr lang="en-US" dirty="0" err="1" smtClean="0"/>
              <a:t>được</a:t>
            </a:r>
            <a:r>
              <a:rPr lang="en-US" baseline="0" dirty="0" smtClean="0"/>
              <a:t> </a:t>
            </a:r>
            <a:r>
              <a:rPr lang="en-US" dirty="0" err="1" smtClean="0"/>
              <a:t>mong</a:t>
            </a:r>
            <a:r>
              <a:rPr lang="en-US" baseline="0" dirty="0" smtClean="0"/>
              <a:t> </a:t>
            </a:r>
            <a:r>
              <a:rPr lang="en-US" baseline="0" dirty="0" err="1" smtClean="0"/>
              <a:t>đợi</a:t>
            </a:r>
            <a:r>
              <a:rPr lang="vi-VN" dirty="0" smtClean="0"/>
              <a:t>.</a:t>
            </a:r>
          </a:p>
          <a:p>
            <a:endParaRPr lang="vi-VN" dirty="0" smtClean="0"/>
          </a:p>
          <a:p>
            <a:r>
              <a:rPr lang="vi-VN" dirty="0" smtClean="0"/>
              <a:t>4. Kiểm tra hiện thực</a:t>
            </a:r>
            <a:r>
              <a:rPr lang="en-US" dirty="0" smtClean="0"/>
              <a:t>:</a:t>
            </a:r>
            <a:r>
              <a:rPr lang="vi-VN" dirty="0" smtClean="0"/>
              <a:t> </a:t>
            </a:r>
            <a:r>
              <a:rPr lang="en-US" dirty="0" err="1" smtClean="0"/>
              <a:t>Bằng</a:t>
            </a:r>
            <a:r>
              <a:rPr lang="en-US" baseline="0" dirty="0" smtClean="0"/>
              <a:t> </a:t>
            </a:r>
            <a:r>
              <a:rPr lang="en-US" baseline="0" dirty="0" err="1" smtClean="0"/>
              <a:t>việc</a:t>
            </a:r>
            <a:r>
              <a:rPr lang="en-US" baseline="0" dirty="0" smtClean="0"/>
              <a:t> s</a:t>
            </a:r>
            <a:r>
              <a:rPr lang="vi-VN" dirty="0" smtClean="0"/>
              <a:t>ử dụng kiến ​​thức về công nghệ hiện có, các yêu cầu cần được kiểm tra để đảm bảo rằng chúng thực sự </a:t>
            </a:r>
            <a:r>
              <a:rPr lang="en-US"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t>
            </a:r>
            <a:r>
              <a:rPr lang="vi-VN" dirty="0" smtClean="0"/>
              <a:t>hiện</a:t>
            </a:r>
            <a:r>
              <a:rPr lang="en-US" dirty="0" smtClean="0"/>
              <a:t> </a:t>
            </a:r>
            <a:r>
              <a:rPr lang="en-US" dirty="0" err="1" smtClean="0"/>
              <a:t>thực</a:t>
            </a:r>
            <a:r>
              <a:rPr lang="en-US" baseline="0" dirty="0" smtClean="0"/>
              <a:t> </a:t>
            </a:r>
            <a:r>
              <a:rPr lang="en-US" dirty="0" err="1" smtClean="0"/>
              <a:t>hóa</a:t>
            </a:r>
            <a:r>
              <a:rPr lang="vi-VN" dirty="0" smtClean="0"/>
              <a:t>. Những kiểm tra này cũng nên tính đến ngân sách và lịch biểu cho việc phát triển hệ thống.</a:t>
            </a:r>
          </a:p>
          <a:p>
            <a:endParaRPr lang="vi-VN" dirty="0" smtClean="0"/>
          </a:p>
          <a:p>
            <a:r>
              <a:rPr lang="vi-VN" dirty="0" smtClean="0"/>
              <a:t>5. </a:t>
            </a:r>
            <a:r>
              <a:rPr lang="en-US" dirty="0" err="1" smtClean="0"/>
              <a:t>Kiểm</a:t>
            </a:r>
            <a:r>
              <a:rPr lang="en-US" baseline="0" dirty="0" smtClean="0"/>
              <a:t> </a:t>
            </a:r>
            <a:r>
              <a:rPr lang="en-US" baseline="0" dirty="0" err="1" smtClean="0"/>
              <a:t>chứng</a:t>
            </a:r>
            <a:r>
              <a:rPr lang="en-US" baseline="0" dirty="0" smtClean="0"/>
              <a:t>: </a:t>
            </a:r>
            <a:r>
              <a:rPr lang="vi-VN" dirty="0" smtClean="0"/>
              <a:t>Để giảm khả năng tranh chấp giữa khách hàng và nhà thầu, yêu cầu hệ thống luôn được viết </a:t>
            </a:r>
            <a:r>
              <a:rPr lang="en-US" dirty="0" err="1" smtClean="0"/>
              <a:t>theo</a:t>
            </a:r>
            <a:r>
              <a:rPr lang="en-US" dirty="0" smtClean="0"/>
              <a:t> </a:t>
            </a:r>
            <a:r>
              <a:rPr lang="en-US" dirty="0" err="1" smtClean="0"/>
              <a:t>cách</a:t>
            </a:r>
            <a:r>
              <a:rPr lang="en-US" baseline="0" dirty="0" smtClean="0"/>
              <a:t> </a:t>
            </a:r>
            <a:r>
              <a:rPr lang="vi-VN" dirty="0" smtClean="0"/>
              <a:t>có thể kiểm chứng được. Điều này có nghĩa là </a:t>
            </a:r>
            <a:r>
              <a:rPr lang="en-US" dirty="0" err="1" smtClean="0"/>
              <a:t>cần</a:t>
            </a:r>
            <a:r>
              <a:rPr lang="en-US" baseline="0" dirty="0" smtClean="0"/>
              <a:t> </a:t>
            </a:r>
            <a:r>
              <a:rPr lang="en-US" baseline="0" dirty="0" err="1" smtClean="0"/>
              <a:t>phải</a:t>
            </a:r>
            <a:r>
              <a:rPr lang="en-US" baseline="0" dirty="0" smtClean="0"/>
              <a:t> </a:t>
            </a:r>
            <a:r>
              <a:rPr lang="en-US" dirty="0" err="1" smtClean="0"/>
              <a:t>xác</a:t>
            </a:r>
            <a:r>
              <a:rPr lang="en-US" baseline="0" dirty="0" smtClean="0"/>
              <a:t> </a:t>
            </a:r>
            <a:r>
              <a:rPr lang="en-US" baseline="0" dirty="0" err="1" smtClean="0"/>
              <a:t>định</a:t>
            </a:r>
            <a:r>
              <a:rPr lang="en-US" baseline="0" dirty="0" smtClean="0"/>
              <a:t> </a:t>
            </a:r>
            <a:r>
              <a:rPr lang="vi-VN" dirty="0" smtClean="0"/>
              <a:t>một tập các </a:t>
            </a:r>
            <a:r>
              <a:rPr lang="en-US" dirty="0" err="1" smtClean="0"/>
              <a:t>ca</a:t>
            </a:r>
            <a:r>
              <a:rPr lang="en-US" dirty="0" smtClean="0"/>
              <a:t> </a:t>
            </a:r>
            <a:r>
              <a:rPr lang="en-US" dirty="0" err="1" smtClean="0"/>
              <a:t>kiểm</a:t>
            </a:r>
            <a:r>
              <a:rPr lang="en-US" baseline="0" dirty="0" smtClean="0"/>
              <a:t> </a:t>
            </a:r>
            <a:r>
              <a:rPr lang="en-US" baseline="0" dirty="0" err="1" smtClean="0"/>
              <a:t>thử</a:t>
            </a:r>
            <a:r>
              <a:rPr lang="en-US" baseline="0" dirty="0" smtClean="0"/>
              <a:t> </a:t>
            </a:r>
            <a:r>
              <a:rPr lang="en-US" baseline="0" dirty="0" err="1" smtClean="0"/>
              <a:t>để</a:t>
            </a:r>
            <a:r>
              <a:rPr lang="en-US" baseline="0" dirty="0" smtClean="0"/>
              <a:t> </a:t>
            </a:r>
            <a:r>
              <a:rPr lang="vi-VN" dirty="0" smtClean="0"/>
              <a:t>có thể chứng minh</a:t>
            </a:r>
            <a:r>
              <a:rPr lang="en-US" dirty="0" smtClean="0"/>
              <a:t> </a:t>
            </a:r>
            <a:r>
              <a:rPr lang="vi-VN" dirty="0" smtClean="0"/>
              <a:t>rằng hệ thống được </a:t>
            </a:r>
            <a:r>
              <a:rPr lang="en-US" dirty="0" err="1" smtClean="0"/>
              <a:t>chuyển</a:t>
            </a:r>
            <a:r>
              <a:rPr lang="en-US" baseline="0" dirty="0" smtClean="0"/>
              <a:t> </a:t>
            </a:r>
            <a:r>
              <a:rPr lang="en-US" baseline="0" dirty="0" err="1" smtClean="0"/>
              <a:t>giao</a:t>
            </a:r>
            <a:r>
              <a:rPr lang="en-US" baseline="0" dirty="0" smtClean="0"/>
              <a:t> </a:t>
            </a:r>
            <a:r>
              <a:rPr lang="en-US" baseline="0" dirty="0" err="1" smtClean="0"/>
              <a:t>sẽ</a:t>
            </a:r>
            <a:r>
              <a:rPr lang="en-US" baseline="0" dirty="0" smtClean="0"/>
              <a:t> </a:t>
            </a:r>
            <a:r>
              <a:rPr lang="vi-VN" dirty="0" smtClean="0"/>
              <a:t>đáp ứng </a:t>
            </a:r>
            <a:r>
              <a:rPr lang="en-US" dirty="0" err="1" smtClean="0"/>
              <a:t>được</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a:t>
            </a:r>
            <a:r>
              <a:rPr lang="vi-VN" dirty="0" smtClean="0"/>
              <a:t>yêu cầu cụ thể.</a:t>
            </a:r>
            <a:endParaRPr lang="en-US" dirty="0"/>
          </a:p>
        </p:txBody>
      </p:sp>
      <p:sp>
        <p:nvSpPr>
          <p:cNvPr id="4" name="Slide Number Placeholder 3"/>
          <p:cNvSpPr>
            <a:spLocks noGrp="1"/>
          </p:cNvSpPr>
          <p:nvPr>
            <p:ph type="sldNum" sz="quarter" idx="10"/>
          </p:nvPr>
        </p:nvSpPr>
        <p:spPr/>
        <p:txBody>
          <a:bodyPr/>
          <a:lstStyle/>
          <a:p>
            <a:fld id="{1F530D37-C3EB-47C6-9E35-94FCE4E0F4AA}" type="slidenum">
              <a:rPr lang="en-US" smtClean="0"/>
              <a:t>22</a:t>
            </a:fld>
            <a:endParaRPr lang="en-US"/>
          </a:p>
        </p:txBody>
      </p:sp>
    </p:spTree>
    <p:extLst>
      <p:ext uri="{BB962C8B-B14F-4D97-AF65-F5344CB8AC3E}">
        <p14:creationId xmlns:p14="http://schemas.microsoft.com/office/powerpoint/2010/main" val="39808527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Có một số kỹ thuật </a:t>
            </a:r>
            <a:r>
              <a:rPr lang="en-US" dirty="0" err="1" smtClean="0"/>
              <a:t>thẩm</a:t>
            </a:r>
            <a:r>
              <a:rPr lang="en-US" baseline="0" dirty="0" smtClean="0"/>
              <a:t> </a:t>
            </a:r>
            <a:r>
              <a:rPr lang="en-US" baseline="0" dirty="0" err="1" smtClean="0"/>
              <a:t>định</a:t>
            </a:r>
            <a:r>
              <a:rPr lang="en-US" baseline="0" dirty="0" smtClean="0"/>
              <a:t> </a:t>
            </a:r>
            <a:r>
              <a:rPr lang="vi-VN" dirty="0" smtClean="0"/>
              <a:t>yêu cầu có thể được sử dụng riêng lẻ hoặc kết hợp với nhau:</a:t>
            </a:r>
          </a:p>
          <a:p>
            <a:endParaRPr lang="vi-VN" dirty="0" smtClean="0"/>
          </a:p>
          <a:p>
            <a:r>
              <a:rPr lang="vi-VN" dirty="0" smtClean="0"/>
              <a:t>1. </a:t>
            </a:r>
            <a:r>
              <a:rPr lang="en-US" dirty="0" err="1" smtClean="0"/>
              <a:t>Kiểm</a:t>
            </a:r>
            <a:r>
              <a:rPr lang="en-US" baseline="0" dirty="0" smtClean="0"/>
              <a:t> </a:t>
            </a:r>
            <a:r>
              <a:rPr lang="en-US" baseline="0" dirty="0" err="1" smtClean="0"/>
              <a:t>định</a:t>
            </a:r>
            <a:r>
              <a:rPr lang="en-US" baseline="0" dirty="0" smtClean="0"/>
              <a:t> </a:t>
            </a:r>
            <a:r>
              <a:rPr lang="en-US" baseline="0" dirty="0" err="1" smtClean="0"/>
              <a:t>và</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vi-VN" dirty="0" smtClean="0"/>
              <a:t>yêu cầu</a:t>
            </a:r>
            <a:r>
              <a:rPr lang="en-US" dirty="0" smtClean="0"/>
              <a:t>: </a:t>
            </a:r>
            <a:r>
              <a:rPr lang="en-US" dirty="0" err="1" smtClean="0"/>
              <a:t>Các</a:t>
            </a:r>
            <a:r>
              <a:rPr lang="en-US" baseline="0" dirty="0" smtClean="0"/>
              <a:t> </a:t>
            </a:r>
            <a:r>
              <a:rPr lang="en-US" baseline="0" dirty="0" err="1" smtClean="0"/>
              <a:t>yêu</a:t>
            </a:r>
            <a:r>
              <a:rPr lang="en-US" baseline="0" dirty="0" smtClean="0"/>
              <a:t> </a:t>
            </a:r>
            <a:r>
              <a:rPr lang="en-US" baseline="0" dirty="0" err="1" smtClean="0"/>
              <a:t>cầu</a:t>
            </a:r>
            <a:r>
              <a:rPr lang="vi-VN" dirty="0" smtClean="0"/>
              <a:t> được phân tích một cách hệ thống bởi một nhóm các nhà</a:t>
            </a:r>
            <a:r>
              <a:rPr lang="en-US" baseline="0" dirty="0" smtClean="0"/>
              <a:t> </a:t>
            </a:r>
            <a:r>
              <a:rPr lang="en-US" baseline="0" dirty="0" err="1" smtClean="0"/>
              <a:t>kiểm</a:t>
            </a:r>
            <a:r>
              <a:rPr lang="en-US" baseline="0" dirty="0" smtClean="0"/>
              <a:t> </a:t>
            </a:r>
            <a:r>
              <a:rPr lang="en-US" baseline="0" dirty="0" err="1" smtClean="0"/>
              <a:t>định</a:t>
            </a:r>
            <a:r>
              <a:rPr lang="vi-VN" dirty="0" smtClean="0"/>
              <a:t>, những người kiểm tra lỗi và mâu thuẫn.</a:t>
            </a:r>
          </a:p>
          <a:p>
            <a:endParaRPr lang="vi-VN" dirty="0" smtClean="0"/>
          </a:p>
          <a:p>
            <a:r>
              <a:rPr lang="vi-VN" dirty="0" smtClean="0"/>
              <a:t>2. </a:t>
            </a:r>
            <a:r>
              <a:rPr lang="en-US" dirty="0" err="1" smtClean="0"/>
              <a:t>Làm</a:t>
            </a:r>
            <a:r>
              <a:rPr lang="en-US" baseline="0" dirty="0" smtClean="0"/>
              <a:t> </a:t>
            </a:r>
            <a:r>
              <a:rPr lang="en-US" baseline="0" dirty="0" err="1" smtClean="0"/>
              <a:t>bản</a:t>
            </a:r>
            <a:r>
              <a:rPr lang="en-US" baseline="0" dirty="0" smtClean="0"/>
              <a:t> </a:t>
            </a:r>
            <a:r>
              <a:rPr lang="en-US" baseline="0" dirty="0" err="1" smtClean="0"/>
              <a:t>mẫu</a:t>
            </a:r>
            <a:r>
              <a:rPr lang="en-US" baseline="0" dirty="0" smtClean="0"/>
              <a:t>: </a:t>
            </a:r>
            <a:r>
              <a:rPr lang="vi-VN" dirty="0" smtClean="0"/>
              <a:t>Trong phương pháp này để </a:t>
            </a:r>
            <a:r>
              <a:rPr lang="en-US" dirty="0" err="1" smtClean="0"/>
              <a:t>thẩm</a:t>
            </a:r>
            <a:r>
              <a:rPr lang="en-US" baseline="0" dirty="0" smtClean="0"/>
              <a:t> </a:t>
            </a:r>
            <a:r>
              <a:rPr lang="en-US" baseline="0" dirty="0" err="1" smtClean="0"/>
              <a:t>định</a:t>
            </a:r>
            <a:r>
              <a:rPr lang="en-US" baseline="0" dirty="0" smtClean="0"/>
              <a:t> </a:t>
            </a:r>
            <a:r>
              <a:rPr lang="en-US" baseline="0" dirty="0" err="1" smtClean="0"/>
              <a:t>yêu</a:t>
            </a:r>
            <a:r>
              <a:rPr lang="en-US" baseline="0" dirty="0" smtClean="0"/>
              <a:t> </a:t>
            </a:r>
            <a:r>
              <a:rPr lang="en-US" baseline="0" dirty="0" err="1" smtClean="0"/>
              <a:t>cầu</a:t>
            </a:r>
            <a:r>
              <a:rPr lang="vi-VN" dirty="0" smtClean="0"/>
              <a:t>, một mô hình thực thi của hệ thống được </a:t>
            </a:r>
            <a:r>
              <a:rPr lang="en-US" dirty="0" err="1" smtClean="0"/>
              <a:t>trình</a:t>
            </a:r>
            <a:r>
              <a:rPr lang="en-US" baseline="0" dirty="0" smtClean="0"/>
              <a:t> </a:t>
            </a:r>
            <a:r>
              <a:rPr lang="en-US" baseline="0" dirty="0" err="1" smtClean="0"/>
              <a:t>diễn</a:t>
            </a:r>
            <a:r>
              <a:rPr lang="en-US" baseline="0" dirty="0" smtClean="0"/>
              <a:t> </a:t>
            </a:r>
            <a:r>
              <a:rPr lang="vi-VN" dirty="0" smtClean="0"/>
              <a:t>cho người dùng cuối và khách hàng. Họ có thể thử nghiệm với mô hình này để xem nó có đáp ứng nhu cầu thực sự của họ hay không.</a:t>
            </a:r>
          </a:p>
          <a:p>
            <a:endParaRPr lang="vi-VN" dirty="0" smtClean="0"/>
          </a:p>
          <a:p>
            <a:r>
              <a:rPr lang="vi-VN" dirty="0" smtClean="0"/>
              <a:t>3. </a:t>
            </a:r>
            <a:r>
              <a:rPr lang="en-US" dirty="0" err="1" smtClean="0"/>
              <a:t>Sinh</a:t>
            </a:r>
            <a:r>
              <a:rPr lang="en-US" dirty="0" smtClean="0"/>
              <a:t> </a:t>
            </a:r>
            <a:r>
              <a:rPr lang="en-US" dirty="0" err="1" smtClean="0"/>
              <a:t>ca</a:t>
            </a:r>
            <a:r>
              <a:rPr lang="en-US" dirty="0" smtClean="0"/>
              <a:t> </a:t>
            </a:r>
            <a:r>
              <a:rPr lang="en-US" dirty="0" err="1" smtClean="0"/>
              <a:t>kiểm</a:t>
            </a:r>
            <a:r>
              <a:rPr lang="en-US" baseline="0" dirty="0" smtClean="0"/>
              <a:t> </a:t>
            </a:r>
            <a:r>
              <a:rPr lang="en-US" baseline="0" dirty="0" err="1" smtClean="0"/>
              <a:t>thử</a:t>
            </a:r>
            <a:r>
              <a:rPr lang="en-US" dirty="0" smtClean="0"/>
              <a:t>: </a:t>
            </a:r>
            <a:r>
              <a:rPr lang="en-US" dirty="0" err="1" smtClean="0"/>
              <a:t>Khi</a:t>
            </a:r>
            <a:r>
              <a:rPr lang="en-US" dirty="0" smtClean="0"/>
              <a:t> </a:t>
            </a:r>
            <a:r>
              <a:rPr lang="vi-VN" dirty="0" smtClean="0"/>
              <a:t>các </a:t>
            </a:r>
            <a:r>
              <a:rPr lang="en-US" dirty="0" err="1" smtClean="0"/>
              <a:t>kiểm</a:t>
            </a:r>
            <a:r>
              <a:rPr lang="en-US" baseline="0" dirty="0" smtClean="0"/>
              <a:t> </a:t>
            </a:r>
            <a:r>
              <a:rPr lang="en-US" dirty="0" err="1" smtClean="0"/>
              <a:t>thử</a:t>
            </a:r>
            <a:r>
              <a:rPr lang="en-US" baseline="0" dirty="0" smtClean="0"/>
              <a:t> </a:t>
            </a:r>
            <a:r>
              <a:rPr lang="vi-VN" dirty="0" smtClean="0"/>
              <a:t>cho các yêu cầu được đưa ra như là một phần của quá trình </a:t>
            </a:r>
            <a:r>
              <a:rPr lang="en-US" dirty="0" err="1" smtClean="0"/>
              <a:t>thẩm</a:t>
            </a:r>
            <a:r>
              <a:rPr lang="en-US" baseline="0" dirty="0" smtClean="0"/>
              <a:t> </a:t>
            </a:r>
            <a:r>
              <a:rPr lang="en-US" baseline="0" dirty="0" err="1" smtClean="0"/>
              <a:t>định</a:t>
            </a:r>
            <a:r>
              <a:rPr lang="vi-VN" dirty="0" smtClean="0"/>
              <a:t>, </a:t>
            </a:r>
            <a:r>
              <a:rPr lang="en-US" dirty="0" err="1" smtClean="0"/>
              <a:t>các</a:t>
            </a:r>
            <a:r>
              <a:rPr lang="en-US" baseline="0" dirty="0" smtClean="0"/>
              <a:t> </a:t>
            </a:r>
            <a:r>
              <a:rPr lang="vi-VN" dirty="0" smtClean="0"/>
              <a:t>vấn đề </a:t>
            </a:r>
            <a:r>
              <a:rPr lang="en-US" dirty="0" err="1" smtClean="0"/>
              <a:t>về</a:t>
            </a:r>
            <a:r>
              <a:rPr lang="en-US" baseline="0" dirty="0" smtClean="0"/>
              <a:t> </a:t>
            </a:r>
            <a:r>
              <a:rPr lang="vi-VN" dirty="0" smtClean="0"/>
              <a:t>yêu cầu</a:t>
            </a:r>
            <a:r>
              <a:rPr lang="en-US" dirty="0" smtClean="0"/>
              <a:t> qua </a:t>
            </a:r>
            <a:r>
              <a:rPr lang="en-US" dirty="0" err="1" smtClean="0"/>
              <a:t>đó</a:t>
            </a:r>
            <a:r>
              <a:rPr lang="en-US" baseline="0" dirty="0" smtClean="0"/>
              <a:t> </a:t>
            </a:r>
            <a:r>
              <a:rPr lang="en-US" dirty="0" err="1" smtClean="0"/>
              <a:t>thường</a:t>
            </a:r>
            <a:r>
              <a:rPr lang="en-US" baseline="0" dirty="0" smtClean="0"/>
              <a:t> </a:t>
            </a:r>
            <a:r>
              <a:rPr lang="en-US" baseline="0" dirty="0" err="1" smtClean="0"/>
              <a:t>được</a:t>
            </a:r>
            <a:r>
              <a:rPr lang="en-US" baseline="0" dirty="0" smtClean="0"/>
              <a:t> </a:t>
            </a:r>
            <a:r>
              <a:rPr lang="en-US" baseline="0" dirty="0" err="1" smtClean="0"/>
              <a:t>làm</a:t>
            </a:r>
            <a:r>
              <a:rPr lang="en-US" baseline="0" dirty="0" smtClean="0"/>
              <a:t> </a:t>
            </a:r>
            <a:r>
              <a:rPr lang="en-US" baseline="0" dirty="0" err="1" smtClean="0"/>
              <a:t>rõ</a:t>
            </a:r>
            <a:r>
              <a:rPr lang="vi-VN" dirty="0" smtClean="0"/>
              <a:t>. Nếu một </a:t>
            </a:r>
            <a:r>
              <a:rPr lang="en-US" dirty="0" err="1" smtClean="0"/>
              <a:t>kiểm</a:t>
            </a:r>
            <a:r>
              <a:rPr lang="en-US" baseline="0" dirty="0" smtClean="0"/>
              <a:t> </a:t>
            </a:r>
            <a:r>
              <a:rPr lang="en-US" baseline="0" dirty="0" err="1" smtClean="0"/>
              <a:t>thử</a:t>
            </a:r>
            <a:r>
              <a:rPr lang="en-US" baseline="0" dirty="0" smtClean="0"/>
              <a:t> </a:t>
            </a:r>
            <a:r>
              <a:rPr lang="vi-VN" dirty="0" smtClean="0"/>
              <a:t>là khó khăn hoặc không thể thiết kế, điều này thường có nghĩa là các yêu cầu sẽ khó thực hiện và cần được xem xét lại. </a:t>
            </a:r>
            <a:r>
              <a:rPr lang="en-US" dirty="0" err="1" smtClean="0"/>
              <a:t>Xây</a:t>
            </a:r>
            <a:r>
              <a:rPr lang="en-US" baseline="0" dirty="0" smtClean="0"/>
              <a:t> </a:t>
            </a:r>
            <a:r>
              <a:rPr lang="en-US" baseline="0" dirty="0" err="1" smtClean="0"/>
              <a:t>dựng</a:t>
            </a:r>
            <a:r>
              <a:rPr lang="en-US" baseline="0" dirty="0" smtClean="0"/>
              <a:t> </a:t>
            </a:r>
            <a:r>
              <a:rPr lang="vi-VN" dirty="0" smtClean="0"/>
              <a:t>ác </a:t>
            </a:r>
            <a:r>
              <a:rPr lang="en-US" dirty="0" err="1" smtClean="0"/>
              <a:t>ca</a:t>
            </a:r>
            <a:r>
              <a:rPr lang="en-US" dirty="0" smtClean="0"/>
              <a:t> </a:t>
            </a:r>
            <a:r>
              <a:rPr lang="en-US" dirty="0" err="1" smtClean="0"/>
              <a:t>kiểm</a:t>
            </a:r>
            <a:r>
              <a:rPr lang="en-US" baseline="0" dirty="0" smtClean="0"/>
              <a:t> </a:t>
            </a:r>
            <a:r>
              <a:rPr lang="en-US" baseline="0" dirty="0" err="1" smtClean="0"/>
              <a:t>thử</a:t>
            </a:r>
            <a:r>
              <a:rPr lang="en-US" baseline="0" dirty="0" smtClean="0"/>
              <a:t> </a:t>
            </a:r>
            <a:r>
              <a:rPr lang="vi-VN" dirty="0" smtClean="0"/>
              <a:t>từ các yêu cầu của người dùng trước khi </a:t>
            </a:r>
            <a:r>
              <a:rPr lang="en-US" dirty="0" err="1" smtClean="0"/>
              <a:t>cài</a:t>
            </a:r>
            <a:r>
              <a:rPr lang="en-US" baseline="0" dirty="0" smtClean="0"/>
              <a:t> </a:t>
            </a:r>
            <a:r>
              <a:rPr lang="en-US" baseline="0" dirty="0" err="1" smtClean="0"/>
              <a:t>đặt</a:t>
            </a:r>
            <a:r>
              <a:rPr lang="en-US" baseline="0" dirty="0" smtClean="0"/>
              <a:t> </a:t>
            </a:r>
            <a:r>
              <a:rPr lang="vi-VN" dirty="0" smtClean="0"/>
              <a:t>là một phần không thể thiếu trong lập trình cực đoan.</a:t>
            </a:r>
            <a:endParaRPr lang="en-US" dirty="0"/>
          </a:p>
        </p:txBody>
      </p:sp>
      <p:sp>
        <p:nvSpPr>
          <p:cNvPr id="4" name="Slide Number Placeholder 3"/>
          <p:cNvSpPr>
            <a:spLocks noGrp="1"/>
          </p:cNvSpPr>
          <p:nvPr>
            <p:ph type="sldNum" sz="quarter" idx="10"/>
          </p:nvPr>
        </p:nvSpPr>
        <p:spPr/>
        <p:txBody>
          <a:bodyPr/>
          <a:lstStyle/>
          <a:p>
            <a:fld id="{1F530D37-C3EB-47C6-9E35-94FCE4E0F4AA}" type="slidenum">
              <a:rPr lang="en-US" smtClean="0"/>
              <a:t>23</a:t>
            </a:fld>
            <a:endParaRPr lang="en-US"/>
          </a:p>
        </p:txBody>
      </p:sp>
    </p:spTree>
    <p:extLst>
      <p:ext uri="{BB962C8B-B14F-4D97-AF65-F5344CB8AC3E}">
        <p14:creationId xmlns:p14="http://schemas.microsoft.com/office/powerpoint/2010/main" val="13034618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Kiểm</a:t>
            </a:r>
            <a:r>
              <a:rPr lang="en-US" baseline="0" dirty="0" smtClean="0"/>
              <a:t> </a:t>
            </a:r>
            <a:r>
              <a:rPr lang="en-US" baseline="0" dirty="0" err="1" smtClean="0"/>
              <a:t>định</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thẩm</a:t>
            </a:r>
            <a:r>
              <a:rPr lang="en-US" baseline="0" dirty="0" smtClean="0"/>
              <a:t> </a:t>
            </a:r>
            <a:r>
              <a:rPr lang="en-US" baseline="0" dirty="0" err="1" smtClean="0"/>
              <a:t>định</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này</a:t>
            </a:r>
            <a:r>
              <a:rPr lang="en-US" baseline="0" dirty="0" smtClean="0"/>
              <a:t> </a:t>
            </a:r>
            <a:r>
              <a:rPr lang="en-US" baseline="0" dirty="0" err="1" smtClean="0"/>
              <a:t>được</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song </a:t>
            </a:r>
            <a:r>
              <a:rPr lang="en-US" baseline="0" dirty="0" err="1" smtClean="0"/>
              <a:t>song</a:t>
            </a:r>
            <a:r>
              <a:rPr lang="en-US" baseline="0" dirty="0" smtClean="0"/>
              <a:t> </a:t>
            </a:r>
            <a:r>
              <a:rPr lang="en-US" baseline="0" dirty="0" err="1" smtClean="0"/>
              <a:t>với</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đặc</a:t>
            </a:r>
            <a:r>
              <a:rPr lang="en-US" baseline="0" dirty="0" smtClean="0"/>
              <a:t> </a:t>
            </a:r>
            <a:r>
              <a:rPr lang="en-US" baseline="0" dirty="0" err="1" smtClean="0"/>
              <a:t>tả</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và</a:t>
            </a:r>
            <a:r>
              <a:rPr lang="en-US" baseline="0" dirty="0" smtClean="0"/>
              <a:t> </a:t>
            </a:r>
            <a:r>
              <a:rPr lang="en-US" baseline="0" dirty="0" err="1" smtClean="0"/>
              <a:t>được</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bởi</a:t>
            </a:r>
            <a:r>
              <a:rPr lang="en-US" baseline="0" dirty="0" smtClean="0"/>
              <a:t> </a:t>
            </a:r>
            <a:r>
              <a:rPr lang="en-US" baseline="0" dirty="0" err="1" smtClean="0"/>
              <a:t>các</a:t>
            </a:r>
            <a:r>
              <a:rPr lang="en-US" baseline="0" dirty="0" smtClean="0"/>
              <a:t> </a:t>
            </a:r>
            <a:r>
              <a:rPr lang="en-US" baseline="0" dirty="0" err="1" smtClean="0"/>
              <a:t>bên</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hợp</a:t>
            </a:r>
            <a:r>
              <a:rPr lang="en-US" baseline="0" dirty="0" smtClean="0"/>
              <a:t> </a:t>
            </a:r>
            <a:r>
              <a:rPr lang="en-US" baseline="0" dirty="0" err="1" smtClean="0"/>
              <a:t>đồng</a:t>
            </a:r>
            <a:r>
              <a:rPr lang="en-US" baseline="0" dirty="0" smtClean="0"/>
              <a:t>. </a:t>
            </a:r>
            <a:r>
              <a:rPr lang="en-US" baseline="0" dirty="0" err="1" smtClean="0"/>
              <a:t>Kiểm</a:t>
            </a:r>
            <a:r>
              <a:rPr lang="en-US" baseline="0" dirty="0" smtClean="0"/>
              <a:t> </a:t>
            </a:r>
            <a:r>
              <a:rPr lang="en-US" baseline="0" dirty="0" err="1" smtClean="0"/>
              <a:t>định</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t>
            </a:r>
            <a:r>
              <a:rPr lang="en-US" baseline="0" dirty="0" err="1" smtClean="0"/>
              <a:t>tổ</a:t>
            </a:r>
            <a:r>
              <a:rPr lang="en-US" baseline="0" dirty="0" smtClean="0"/>
              <a:t> </a:t>
            </a:r>
            <a:r>
              <a:rPr lang="en-US" baseline="0" dirty="0" err="1" smtClean="0"/>
              <a:t>chức</a:t>
            </a:r>
            <a:r>
              <a:rPr lang="en-US" baseline="0" dirty="0" smtClean="0"/>
              <a:t> </a:t>
            </a:r>
            <a:r>
              <a:rPr lang="en-US" baseline="0" dirty="0" err="1" smtClean="0"/>
              <a:t>một</a:t>
            </a:r>
            <a:r>
              <a:rPr lang="en-US" baseline="0" dirty="0" smtClean="0"/>
              <a:t> </a:t>
            </a:r>
            <a:r>
              <a:rPr lang="en-US" baseline="0" dirty="0" err="1" smtClean="0"/>
              <a:t>cách</a:t>
            </a:r>
            <a:r>
              <a:rPr lang="en-US" baseline="0" dirty="0" smtClean="0"/>
              <a:t> </a:t>
            </a:r>
            <a:r>
              <a:rPr lang="en-US" baseline="0" dirty="0" err="1" smtClean="0"/>
              <a:t>hình</a:t>
            </a:r>
            <a:r>
              <a:rPr lang="en-US" baseline="0" dirty="0" smtClean="0"/>
              <a:t> </a:t>
            </a:r>
            <a:r>
              <a:rPr lang="en-US" baseline="0" dirty="0" err="1" smtClean="0"/>
              <a:t>thức</a:t>
            </a:r>
            <a:r>
              <a:rPr lang="en-US" baseline="0" dirty="0" smtClean="0"/>
              <a:t> </a:t>
            </a:r>
            <a:r>
              <a:rPr lang="en-US" baseline="0" dirty="0" err="1" smtClean="0"/>
              <a:t>bằng</a:t>
            </a:r>
            <a:r>
              <a:rPr lang="en-US" baseline="0" dirty="0" smtClean="0"/>
              <a:t> </a:t>
            </a:r>
            <a:r>
              <a:rPr lang="en-US" baseline="0" dirty="0" err="1" smtClean="0"/>
              <a:t>việc</a:t>
            </a:r>
            <a:r>
              <a:rPr lang="en-US" baseline="0" dirty="0" smtClean="0"/>
              <a:t> </a:t>
            </a:r>
            <a:r>
              <a:rPr lang="en-US" baseline="0" dirty="0" err="1" smtClean="0"/>
              <a:t>lập</a:t>
            </a:r>
            <a:r>
              <a:rPr lang="en-US" baseline="0" dirty="0" smtClean="0"/>
              <a:t> </a:t>
            </a:r>
            <a:r>
              <a:rPr lang="en-US" baseline="0" dirty="0" err="1" smtClean="0"/>
              <a:t>các</a:t>
            </a:r>
            <a:r>
              <a:rPr lang="en-US" baseline="0" dirty="0" smtClean="0"/>
              <a:t> </a:t>
            </a:r>
            <a:r>
              <a:rPr lang="en-US" baseline="0" dirty="0" err="1" smtClean="0"/>
              <a:t>hội</a:t>
            </a:r>
            <a:r>
              <a:rPr lang="en-US" baseline="0" dirty="0" smtClean="0"/>
              <a:t> </a:t>
            </a:r>
            <a:r>
              <a:rPr lang="en-US" baseline="0" dirty="0" err="1" smtClean="0"/>
              <a:t>đồng</a:t>
            </a:r>
            <a:r>
              <a:rPr lang="en-US" baseline="0" dirty="0" smtClean="0"/>
              <a:t> </a:t>
            </a:r>
            <a:r>
              <a:rPr lang="en-US" baseline="0" dirty="0" err="1" smtClean="0"/>
              <a:t>kiểm</a:t>
            </a:r>
            <a:r>
              <a:rPr lang="en-US" baseline="0" dirty="0" smtClean="0"/>
              <a:t> </a:t>
            </a:r>
            <a:r>
              <a:rPr lang="en-US" baseline="0" dirty="0" err="1" smtClean="0"/>
              <a:t>định</a:t>
            </a:r>
            <a:r>
              <a:rPr lang="en-US" baseline="0" dirty="0" smtClean="0"/>
              <a:t> </a:t>
            </a:r>
            <a:r>
              <a:rPr lang="en-US" baseline="0" dirty="0" err="1" smtClean="0"/>
              <a:t>hoặc</a:t>
            </a:r>
            <a:r>
              <a:rPr lang="en-US" baseline="0" dirty="0" smtClean="0"/>
              <a:t> </a:t>
            </a:r>
            <a:r>
              <a:rPr lang="en-US" baseline="0" dirty="0" err="1" smtClean="0"/>
              <a:t>được</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theo</a:t>
            </a:r>
            <a:r>
              <a:rPr lang="en-US" baseline="0" dirty="0" smtClean="0"/>
              <a:t> </a:t>
            </a:r>
            <a:r>
              <a:rPr lang="en-US" baseline="0" dirty="0" err="1" smtClean="0"/>
              <a:t>cách</a:t>
            </a:r>
            <a:r>
              <a:rPr lang="en-US" baseline="0" dirty="0" smtClean="0"/>
              <a:t> phi </a:t>
            </a:r>
            <a:r>
              <a:rPr lang="en-US" baseline="0" dirty="0" err="1" smtClean="0"/>
              <a:t>hình</a:t>
            </a:r>
            <a:r>
              <a:rPr lang="en-US" baseline="0" dirty="0" smtClean="0"/>
              <a:t> </a:t>
            </a:r>
            <a:r>
              <a:rPr lang="en-US" baseline="0" dirty="0" err="1" smtClean="0"/>
              <a:t>thức</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kiểm</a:t>
            </a:r>
            <a:r>
              <a:rPr lang="en-US" baseline="0" dirty="0" smtClean="0"/>
              <a:t> </a:t>
            </a:r>
            <a:r>
              <a:rPr lang="en-US" baseline="0" dirty="0" err="1" smtClean="0"/>
              <a:t>định</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đòi</a:t>
            </a:r>
            <a:r>
              <a:rPr lang="en-US" baseline="0" dirty="0" smtClean="0"/>
              <a:t> </a:t>
            </a:r>
            <a:r>
              <a:rPr lang="en-US" baseline="0" dirty="0" err="1" smtClean="0"/>
              <a:t>hỏi</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giao</a:t>
            </a:r>
            <a:r>
              <a:rPr lang="en-US" baseline="0" dirty="0" smtClean="0"/>
              <a:t> </a:t>
            </a:r>
            <a:r>
              <a:rPr lang="en-US" baseline="0" dirty="0" err="1" smtClean="0"/>
              <a:t>tiếp</a:t>
            </a:r>
            <a:r>
              <a:rPr lang="en-US" baseline="0" dirty="0" smtClean="0"/>
              <a:t> </a:t>
            </a:r>
            <a:r>
              <a:rPr lang="en-US" baseline="0" dirty="0" err="1" smtClean="0"/>
              <a:t>tốt</a:t>
            </a:r>
            <a:r>
              <a:rPr lang="en-US" baseline="0" dirty="0" smtClean="0"/>
              <a:t> </a:t>
            </a:r>
            <a:r>
              <a:rPr lang="en-US" baseline="0" dirty="0" err="1" smtClean="0"/>
              <a:t>với</a:t>
            </a:r>
            <a:r>
              <a:rPr lang="en-US" baseline="0" dirty="0" smtClean="0"/>
              <a:t> </a:t>
            </a:r>
            <a:r>
              <a:rPr lang="en-US" baseline="0" dirty="0" err="1" smtClean="0"/>
              <a:t>người</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khách</a:t>
            </a:r>
            <a:r>
              <a:rPr lang="en-US" baseline="0" dirty="0" smtClean="0"/>
              <a:t> </a:t>
            </a:r>
            <a:r>
              <a:rPr lang="en-US" baseline="0" dirty="0" err="1" smtClean="0"/>
              <a:t>hàng</a:t>
            </a:r>
            <a:r>
              <a:rPr lang="en-US" baseline="0" dirty="0" smtClean="0"/>
              <a:t> </a:t>
            </a:r>
            <a:r>
              <a:rPr lang="en-US" baseline="0" dirty="0" err="1" smtClean="0"/>
              <a:t>và</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cuối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F530D37-C3EB-47C6-9E35-94FCE4E0F4AA}" type="slidenum">
              <a:rPr lang="en-US" smtClean="0"/>
              <a:t>24</a:t>
            </a:fld>
            <a:endParaRPr lang="en-US"/>
          </a:p>
        </p:txBody>
      </p:sp>
    </p:spTree>
    <p:extLst>
      <p:ext uri="{BB962C8B-B14F-4D97-AF65-F5344CB8AC3E}">
        <p14:creationId xmlns:p14="http://schemas.microsoft.com/office/powerpoint/2010/main" val="36616693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Hoạt</a:t>
            </a:r>
            <a:r>
              <a:rPr lang="en-US" baseline="0" dirty="0" smtClean="0"/>
              <a:t> </a:t>
            </a:r>
            <a:r>
              <a:rPr lang="en-US" baseline="0" dirty="0" err="1" smtClean="0"/>
              <a:t>động</a:t>
            </a:r>
            <a:r>
              <a:rPr lang="en-US" baseline="0" dirty="0" smtClean="0"/>
              <a:t> </a:t>
            </a:r>
            <a:r>
              <a:rPr lang="en-US" baseline="0" dirty="0" err="1" smtClean="0"/>
              <a:t>kiểm</a:t>
            </a:r>
            <a:r>
              <a:rPr lang="en-US" baseline="0" dirty="0" smtClean="0"/>
              <a:t> </a:t>
            </a:r>
            <a:r>
              <a:rPr lang="en-US" baseline="0" dirty="0" err="1" smtClean="0"/>
              <a:t>định</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thường</a:t>
            </a:r>
            <a:r>
              <a:rPr lang="en-US" baseline="0" dirty="0" smtClean="0"/>
              <a:t> </a:t>
            </a:r>
            <a:r>
              <a:rPr lang="en-US" baseline="0" dirty="0" err="1" smtClean="0"/>
              <a:t>bao</a:t>
            </a:r>
            <a:r>
              <a:rPr lang="en-US" baseline="0" dirty="0" smtClean="0"/>
              <a:t> </a:t>
            </a:r>
            <a:r>
              <a:rPr lang="en-US" baseline="0" dirty="0" err="1" smtClean="0"/>
              <a:t>gồm</a:t>
            </a:r>
            <a:r>
              <a:rPr lang="en-US" baseline="0" dirty="0" smtClean="0"/>
              <a:t> </a:t>
            </a:r>
            <a:r>
              <a:rPr lang="en-US" baseline="0" dirty="0" err="1" smtClean="0"/>
              <a:t>các</a:t>
            </a:r>
            <a:r>
              <a:rPr lang="en-US" baseline="0" dirty="0" smtClean="0"/>
              <a:t> </a:t>
            </a:r>
            <a:r>
              <a:rPr lang="en-US" baseline="0" dirty="0" err="1" smtClean="0"/>
              <a:t>nội</a:t>
            </a:r>
            <a:r>
              <a:rPr lang="en-US" baseline="0" dirty="0" smtClean="0"/>
              <a:t> dung </a:t>
            </a:r>
            <a:r>
              <a:rPr lang="en-US" baseline="0" dirty="0" err="1" smtClean="0"/>
              <a:t>sau</a:t>
            </a:r>
            <a:r>
              <a:rPr lang="en-US" baseline="0" dirty="0" smtClean="0"/>
              <a:t>:</a:t>
            </a:r>
          </a:p>
          <a:p>
            <a:endParaRPr lang="en-US" dirty="0" smtClean="0"/>
          </a:p>
          <a:p>
            <a:pPr marL="1440" indent="0">
              <a:lnSpc>
                <a:spcPct val="100000"/>
              </a:lnSpc>
              <a:spcBef>
                <a:spcPts val="601"/>
              </a:spcBef>
              <a:buClr>
                <a:srgbClr val="000000"/>
              </a:buClr>
              <a:buFontTx/>
              <a:buNone/>
            </a:pPr>
            <a:r>
              <a:rPr lang="en-US" sz="3000" b="0" strike="noStrike" spc="-1" dirty="0" err="1" smtClean="0">
                <a:solidFill>
                  <a:srgbClr val="000000"/>
                </a:solidFill>
                <a:uFill>
                  <a:solidFill>
                    <a:srgbClr val="FFFFFF"/>
                  </a:solidFill>
                </a:uFill>
                <a:latin typeface="+mn-lt"/>
                <a:ea typeface="DejaVu Sans"/>
              </a:rPr>
              <a:t>Thứ</a:t>
            </a:r>
            <a:r>
              <a:rPr lang="en-US" sz="3000" b="0" strike="noStrike" spc="-1" baseline="0" dirty="0" smtClean="0">
                <a:solidFill>
                  <a:srgbClr val="000000"/>
                </a:solidFill>
                <a:uFill>
                  <a:solidFill>
                    <a:srgbClr val="FFFFFF"/>
                  </a:solidFill>
                </a:uFill>
                <a:latin typeface="+mn-lt"/>
                <a:ea typeface="DejaVu Sans"/>
              </a:rPr>
              <a:t> </a:t>
            </a:r>
            <a:r>
              <a:rPr lang="en-US" sz="3000" b="0" strike="noStrike" spc="-1" baseline="0" dirty="0" err="1" smtClean="0">
                <a:solidFill>
                  <a:srgbClr val="000000"/>
                </a:solidFill>
                <a:uFill>
                  <a:solidFill>
                    <a:srgbClr val="FFFFFF"/>
                  </a:solidFill>
                </a:uFill>
                <a:latin typeface="+mn-lt"/>
                <a:ea typeface="DejaVu Sans"/>
              </a:rPr>
              <a:t>nhất</a:t>
            </a:r>
            <a:r>
              <a:rPr lang="en-US" sz="3000" b="0" strike="noStrike" spc="-1" baseline="0" dirty="0" smtClean="0">
                <a:solidFill>
                  <a:srgbClr val="000000"/>
                </a:solidFill>
                <a:uFill>
                  <a:solidFill>
                    <a:srgbClr val="FFFFFF"/>
                  </a:solidFill>
                </a:uFill>
                <a:latin typeface="+mn-lt"/>
                <a:ea typeface="DejaVu Sans"/>
              </a:rPr>
              <a:t>, </a:t>
            </a:r>
            <a:r>
              <a:rPr lang="en-US" sz="3000" b="0" strike="noStrike" spc="-1" baseline="0" dirty="0" err="1" smtClean="0">
                <a:solidFill>
                  <a:srgbClr val="000000"/>
                </a:solidFill>
                <a:uFill>
                  <a:solidFill>
                    <a:srgbClr val="FFFFFF"/>
                  </a:solidFill>
                </a:uFill>
                <a:latin typeface="+mn-lt"/>
                <a:ea typeface="DejaVu Sans"/>
              </a:rPr>
              <a:t>kiểm</a:t>
            </a:r>
            <a:r>
              <a:rPr lang="en-US" sz="3000" b="0" strike="noStrike" spc="-1" baseline="0" dirty="0" smtClean="0">
                <a:solidFill>
                  <a:srgbClr val="000000"/>
                </a:solidFill>
                <a:uFill>
                  <a:solidFill>
                    <a:srgbClr val="FFFFFF"/>
                  </a:solidFill>
                </a:uFill>
                <a:latin typeface="+mn-lt"/>
                <a:ea typeface="DejaVu Sans"/>
              </a:rPr>
              <a:t> </a:t>
            </a:r>
            <a:r>
              <a:rPr lang="en-US" sz="3000" b="0" strike="noStrike" spc="-1" baseline="0" dirty="0" err="1" smtClean="0">
                <a:solidFill>
                  <a:srgbClr val="000000"/>
                </a:solidFill>
                <a:uFill>
                  <a:solidFill>
                    <a:srgbClr val="FFFFFF"/>
                  </a:solidFill>
                </a:uFill>
                <a:latin typeface="+mn-lt"/>
                <a:ea typeface="DejaVu Sans"/>
              </a:rPr>
              <a:t>định</a:t>
            </a:r>
            <a:r>
              <a:rPr lang="en-US" sz="3000" b="0" strike="noStrike" spc="-1" baseline="0" dirty="0" smtClean="0">
                <a:solidFill>
                  <a:srgbClr val="000000"/>
                </a:solidFill>
                <a:uFill>
                  <a:solidFill>
                    <a:srgbClr val="FFFFFF"/>
                  </a:solidFill>
                </a:uFill>
                <a:latin typeface="+mn-lt"/>
                <a:ea typeface="DejaVu Sans"/>
              </a:rPr>
              <a:t> </a:t>
            </a:r>
            <a:r>
              <a:rPr lang="en-US" sz="3000" b="0" strike="noStrike" spc="-1" baseline="0" dirty="0" err="1" smtClean="0">
                <a:solidFill>
                  <a:srgbClr val="000000"/>
                </a:solidFill>
                <a:uFill>
                  <a:solidFill>
                    <a:srgbClr val="FFFFFF"/>
                  </a:solidFill>
                </a:uFill>
                <a:latin typeface="+mn-lt"/>
                <a:ea typeface="DejaVu Sans"/>
              </a:rPr>
              <a:t>phần</a:t>
            </a:r>
            <a:r>
              <a:rPr lang="en-US" sz="3000" b="0" strike="noStrike" spc="-1" baseline="0" dirty="0" smtClean="0">
                <a:solidFill>
                  <a:srgbClr val="000000"/>
                </a:solidFill>
                <a:uFill>
                  <a:solidFill>
                    <a:srgbClr val="FFFFFF"/>
                  </a:solidFill>
                </a:uFill>
                <a:latin typeface="+mn-lt"/>
                <a:ea typeface="DejaVu Sans"/>
              </a:rPr>
              <a:t> </a:t>
            </a:r>
            <a:r>
              <a:rPr lang="en-US" sz="3000" b="0" strike="noStrike" spc="-1" baseline="0" dirty="0" err="1" smtClean="0">
                <a:solidFill>
                  <a:srgbClr val="000000"/>
                </a:solidFill>
                <a:uFill>
                  <a:solidFill>
                    <a:srgbClr val="FFFFFF"/>
                  </a:solidFill>
                </a:uFill>
                <a:latin typeface="+mn-lt"/>
                <a:ea typeface="DejaVu Sans"/>
              </a:rPr>
              <a:t>mềm</a:t>
            </a:r>
            <a:r>
              <a:rPr lang="en-US" sz="3000" b="0" strike="noStrike" spc="-1" baseline="0" dirty="0" smtClean="0">
                <a:solidFill>
                  <a:srgbClr val="000000"/>
                </a:solidFill>
                <a:uFill>
                  <a:solidFill>
                    <a:srgbClr val="FFFFFF"/>
                  </a:solidFill>
                </a:uFill>
                <a:latin typeface="+mn-lt"/>
                <a:ea typeface="DejaVu Sans"/>
              </a:rPr>
              <a:t> </a:t>
            </a:r>
            <a:r>
              <a:rPr lang="en-US" sz="3000" b="0" strike="noStrike" spc="-1" baseline="0" dirty="0" err="1" smtClean="0">
                <a:solidFill>
                  <a:srgbClr val="000000"/>
                </a:solidFill>
                <a:uFill>
                  <a:solidFill>
                    <a:srgbClr val="FFFFFF"/>
                  </a:solidFill>
                </a:uFill>
                <a:latin typeface="+mn-lt"/>
                <a:ea typeface="DejaVu Sans"/>
              </a:rPr>
              <a:t>cần</a:t>
            </a:r>
            <a:r>
              <a:rPr lang="en-US" sz="3000" b="0" strike="noStrike" spc="-1" baseline="0" dirty="0" smtClean="0">
                <a:solidFill>
                  <a:srgbClr val="000000"/>
                </a:solidFill>
                <a:uFill>
                  <a:solidFill>
                    <a:srgbClr val="FFFFFF"/>
                  </a:solidFill>
                </a:uFill>
                <a:latin typeface="+mn-lt"/>
                <a:ea typeface="DejaVu Sans"/>
              </a:rPr>
              <a:t> </a:t>
            </a:r>
            <a:r>
              <a:rPr lang="en-US" sz="3000" b="0" strike="noStrike" spc="-1" baseline="0" dirty="0" err="1" smtClean="0">
                <a:solidFill>
                  <a:srgbClr val="000000"/>
                </a:solidFill>
                <a:uFill>
                  <a:solidFill>
                    <a:srgbClr val="FFFFFF"/>
                  </a:solidFill>
                </a:uFill>
                <a:latin typeface="+mn-lt"/>
                <a:ea typeface="DejaVu Sans"/>
              </a:rPr>
              <a:t>đ</a:t>
            </a:r>
            <a:r>
              <a:rPr lang="en-US" sz="3000" b="0" strike="noStrike" spc="-1" dirty="0" err="1" smtClean="0">
                <a:solidFill>
                  <a:srgbClr val="000000"/>
                </a:solidFill>
                <a:uFill>
                  <a:solidFill>
                    <a:srgbClr val="FFFFFF"/>
                  </a:solidFill>
                </a:uFill>
                <a:latin typeface="+mn-lt"/>
                <a:ea typeface="DejaVu Sans"/>
              </a:rPr>
              <a:t>ảm</a:t>
            </a:r>
            <a:r>
              <a:rPr lang="en-US" sz="3000" b="0" strike="noStrike" spc="-1" baseline="0" dirty="0" smtClean="0">
                <a:solidFill>
                  <a:srgbClr val="000000"/>
                </a:solidFill>
                <a:uFill>
                  <a:solidFill>
                    <a:srgbClr val="FFFFFF"/>
                  </a:solidFill>
                </a:uFill>
                <a:latin typeface="+mn-lt"/>
                <a:ea typeface="DejaVu Sans"/>
              </a:rPr>
              <a:t> </a:t>
            </a:r>
            <a:r>
              <a:rPr lang="en-US" sz="3000" b="0" strike="noStrike" spc="-1" baseline="0" dirty="0" err="1" smtClean="0">
                <a:solidFill>
                  <a:srgbClr val="000000"/>
                </a:solidFill>
                <a:uFill>
                  <a:solidFill>
                    <a:srgbClr val="FFFFFF"/>
                  </a:solidFill>
                </a:uFill>
                <a:latin typeface="+mn-lt"/>
                <a:ea typeface="DejaVu Sans"/>
              </a:rPr>
              <a:t>bảo</a:t>
            </a:r>
            <a:r>
              <a:rPr lang="en-US" sz="3000" b="0" strike="noStrike" spc="-1" baseline="0" dirty="0" smtClean="0">
                <a:solidFill>
                  <a:srgbClr val="000000"/>
                </a:solidFill>
                <a:uFill>
                  <a:solidFill>
                    <a:srgbClr val="FFFFFF"/>
                  </a:solidFill>
                </a:uFill>
                <a:latin typeface="+mn-lt"/>
                <a:ea typeface="DejaVu Sans"/>
              </a:rPr>
              <a:t> </a:t>
            </a:r>
            <a:r>
              <a:rPr lang="en-US" sz="3000" b="0" strike="noStrike" spc="-1" baseline="0" dirty="0" err="1" smtClean="0">
                <a:solidFill>
                  <a:srgbClr val="000000"/>
                </a:solidFill>
                <a:uFill>
                  <a:solidFill>
                    <a:srgbClr val="FFFFFF"/>
                  </a:solidFill>
                </a:uFill>
                <a:latin typeface="+mn-lt"/>
                <a:ea typeface="DejaVu Sans"/>
              </a:rPr>
              <a:t>t</a:t>
            </a:r>
            <a:r>
              <a:rPr lang="en-US" sz="3000" b="0" strike="noStrike" spc="-1" dirty="0" err="1" smtClean="0">
                <a:solidFill>
                  <a:srgbClr val="000000"/>
                </a:solidFill>
                <a:uFill>
                  <a:solidFill>
                    <a:srgbClr val="FFFFFF"/>
                  </a:solidFill>
                </a:uFill>
                <a:latin typeface="+mn-lt"/>
                <a:ea typeface="DejaVu Sans"/>
              </a:rPr>
              <a:t>ính</a:t>
            </a:r>
            <a:r>
              <a:rPr lang="en-US" sz="3000" b="0" strike="noStrike" spc="-1" dirty="0" smtClean="0">
                <a:solidFill>
                  <a:srgbClr val="000000"/>
                </a:solidFill>
                <a:uFill>
                  <a:solidFill>
                    <a:srgbClr val="FFFFFF"/>
                  </a:solidFill>
                </a:uFill>
                <a:latin typeface="+mn-lt"/>
                <a:ea typeface="DejaVu Sans"/>
              </a:rPr>
              <a:t> </a:t>
            </a:r>
            <a:r>
              <a:rPr lang="en-US" sz="3000" b="0" strike="noStrike" spc="-1" dirty="0" err="1" smtClean="0">
                <a:solidFill>
                  <a:srgbClr val="000000"/>
                </a:solidFill>
                <a:uFill>
                  <a:solidFill>
                    <a:srgbClr val="FFFFFF"/>
                  </a:solidFill>
                </a:uFill>
                <a:latin typeface="+mn-lt"/>
                <a:ea typeface="DejaVu Sans"/>
              </a:rPr>
              <a:t>kiểm</a:t>
            </a:r>
            <a:r>
              <a:rPr lang="en-US" sz="3000" b="0" strike="noStrike" spc="-1" dirty="0" smtClean="0">
                <a:solidFill>
                  <a:srgbClr val="000000"/>
                </a:solidFill>
                <a:uFill>
                  <a:solidFill>
                    <a:srgbClr val="FFFFFF"/>
                  </a:solidFill>
                </a:uFill>
                <a:latin typeface="+mn-lt"/>
                <a:ea typeface="DejaVu Sans"/>
              </a:rPr>
              <a:t> </a:t>
            </a:r>
            <a:r>
              <a:rPr lang="en-US" sz="3000" b="0" strike="noStrike" spc="-1" dirty="0" err="1" smtClean="0">
                <a:solidFill>
                  <a:srgbClr val="000000"/>
                </a:solidFill>
                <a:uFill>
                  <a:solidFill>
                    <a:srgbClr val="FFFFFF"/>
                  </a:solidFill>
                </a:uFill>
                <a:latin typeface="+mn-lt"/>
                <a:ea typeface="DejaVu Sans"/>
              </a:rPr>
              <a:t>chứng</a:t>
            </a:r>
            <a:r>
              <a:rPr lang="en-US" sz="3000" b="0" strike="noStrike" spc="-1" dirty="0" smtClean="0">
                <a:solidFill>
                  <a:srgbClr val="000000"/>
                </a:solidFill>
                <a:uFill>
                  <a:solidFill>
                    <a:srgbClr val="FFFFFF"/>
                  </a:solidFill>
                </a:uFill>
                <a:latin typeface="+mn-lt"/>
                <a:ea typeface="DejaVu Sans"/>
              </a:rPr>
              <a:t> </a:t>
            </a:r>
            <a:r>
              <a:rPr lang="en-US" sz="3000" b="0" strike="noStrike" spc="-1" dirty="0" err="1" smtClean="0">
                <a:solidFill>
                  <a:srgbClr val="000000"/>
                </a:solidFill>
                <a:uFill>
                  <a:solidFill>
                    <a:srgbClr val="FFFFFF"/>
                  </a:solidFill>
                </a:uFill>
                <a:latin typeface="+mn-lt"/>
                <a:ea typeface="DejaVu Sans"/>
              </a:rPr>
              <a:t>được</a:t>
            </a:r>
            <a:r>
              <a:rPr lang="en-US" sz="3000" b="0" strike="noStrike" spc="-1" dirty="0" smtClean="0">
                <a:solidFill>
                  <a:srgbClr val="000000"/>
                </a:solidFill>
                <a:uFill>
                  <a:solidFill>
                    <a:srgbClr val="FFFFFF"/>
                  </a:solidFill>
                </a:uFill>
                <a:latin typeface="+mn-lt"/>
                <a:ea typeface="DejaVu Sans"/>
              </a:rPr>
              <a:t>,</a:t>
            </a:r>
            <a:r>
              <a:rPr lang="en-US" sz="3000" b="0" strike="noStrike" spc="-1" baseline="0" dirty="0" smtClean="0">
                <a:solidFill>
                  <a:srgbClr val="000000"/>
                </a:solidFill>
                <a:uFill>
                  <a:solidFill>
                    <a:srgbClr val="FFFFFF"/>
                  </a:solidFill>
                </a:uFill>
                <a:latin typeface="+mn-lt"/>
                <a:ea typeface="DejaVu Sans"/>
              </a:rPr>
              <a:t> </a:t>
            </a:r>
            <a:r>
              <a:rPr lang="en-US" sz="3000" b="0" strike="noStrike" spc="-1" baseline="0" dirty="0" err="1" smtClean="0">
                <a:solidFill>
                  <a:srgbClr val="000000"/>
                </a:solidFill>
                <a:uFill>
                  <a:solidFill>
                    <a:srgbClr val="FFFFFF"/>
                  </a:solidFill>
                </a:uFill>
                <a:latin typeface="+mn-lt"/>
                <a:ea typeface="DejaVu Sans"/>
              </a:rPr>
              <a:t>nghĩa</a:t>
            </a:r>
            <a:r>
              <a:rPr lang="en-US" sz="3000" b="0" strike="noStrike" spc="-1" baseline="0" dirty="0" smtClean="0">
                <a:solidFill>
                  <a:srgbClr val="000000"/>
                </a:solidFill>
                <a:uFill>
                  <a:solidFill>
                    <a:srgbClr val="FFFFFF"/>
                  </a:solidFill>
                </a:uFill>
                <a:latin typeface="+mn-lt"/>
                <a:ea typeface="DejaVu Sans"/>
              </a:rPr>
              <a:t> </a:t>
            </a:r>
            <a:r>
              <a:rPr lang="en-US" sz="3000" b="0" strike="noStrike" spc="-1" baseline="0" dirty="0" err="1" smtClean="0">
                <a:solidFill>
                  <a:srgbClr val="000000"/>
                </a:solidFill>
                <a:uFill>
                  <a:solidFill>
                    <a:srgbClr val="FFFFFF"/>
                  </a:solidFill>
                </a:uFill>
                <a:latin typeface="+mn-lt"/>
                <a:ea typeface="DejaVu Sans"/>
              </a:rPr>
              <a:t>là</a:t>
            </a:r>
            <a:r>
              <a:rPr lang="en-US" sz="3000" b="0" strike="noStrike" spc="-1" baseline="0" dirty="0" smtClean="0">
                <a:solidFill>
                  <a:srgbClr val="000000"/>
                </a:solidFill>
                <a:uFill>
                  <a:solidFill>
                    <a:srgbClr val="FFFFFF"/>
                  </a:solidFill>
                </a:uFill>
                <a:latin typeface="+mn-lt"/>
                <a:ea typeface="DejaVu Sans"/>
              </a:rPr>
              <a:t> </a:t>
            </a:r>
            <a:r>
              <a:rPr lang="en-US" sz="3000" b="0" strike="noStrike" spc="-1" baseline="0" dirty="0" err="1" smtClean="0">
                <a:solidFill>
                  <a:srgbClr val="000000"/>
                </a:solidFill>
                <a:uFill>
                  <a:solidFill>
                    <a:srgbClr val="FFFFFF"/>
                  </a:solidFill>
                </a:uFill>
                <a:latin typeface="+mn-lt"/>
                <a:ea typeface="DejaVu Sans"/>
              </a:rPr>
              <a:t>với</a:t>
            </a:r>
            <a:r>
              <a:rPr lang="en-US" sz="3000" b="0" strike="noStrike" spc="-1" baseline="0" dirty="0" smtClean="0">
                <a:solidFill>
                  <a:srgbClr val="000000"/>
                </a:solidFill>
                <a:uFill>
                  <a:solidFill>
                    <a:srgbClr val="FFFFFF"/>
                  </a:solidFill>
                </a:uFill>
                <a:latin typeface="+mn-lt"/>
                <a:ea typeface="DejaVu Sans"/>
              </a:rPr>
              <a:t> </a:t>
            </a:r>
            <a:r>
              <a:rPr lang="en-US" sz="3000" spc="-1" dirty="0" err="1" smtClean="0">
                <a:solidFill>
                  <a:srgbClr val="000000"/>
                </a:solidFill>
                <a:uFill>
                  <a:solidFill>
                    <a:srgbClr val="FFFFFF"/>
                  </a:solidFill>
                </a:uFill>
                <a:latin typeface="+mn-lt"/>
                <a:ea typeface="DejaVu Sans"/>
              </a:rPr>
              <a:t>các</a:t>
            </a:r>
            <a:r>
              <a:rPr lang="en-US" sz="3000" spc="-1" dirty="0" smtClean="0">
                <a:solidFill>
                  <a:srgbClr val="000000"/>
                </a:solidFill>
                <a:uFill>
                  <a:solidFill>
                    <a:srgbClr val="FFFFFF"/>
                  </a:solidFill>
                </a:uFill>
                <a:latin typeface="+mn-lt"/>
                <a:ea typeface="DejaVu Sans"/>
              </a:rPr>
              <a:t> </a:t>
            </a:r>
            <a:r>
              <a:rPr lang="en-US" sz="3000" spc="-1" dirty="0" err="1" smtClean="0">
                <a:solidFill>
                  <a:srgbClr val="000000"/>
                </a:solidFill>
                <a:uFill>
                  <a:solidFill>
                    <a:srgbClr val="FFFFFF"/>
                  </a:solidFill>
                </a:uFill>
                <a:latin typeface="+mn-lt"/>
                <a:ea typeface="DejaVu Sans"/>
              </a:rPr>
              <a:t>yêu</a:t>
            </a:r>
            <a:r>
              <a:rPr lang="en-US" sz="3000" spc="-1" dirty="0" smtClean="0">
                <a:solidFill>
                  <a:srgbClr val="000000"/>
                </a:solidFill>
                <a:uFill>
                  <a:solidFill>
                    <a:srgbClr val="FFFFFF"/>
                  </a:solidFill>
                </a:uFill>
                <a:latin typeface="+mn-lt"/>
                <a:ea typeface="DejaVu Sans"/>
              </a:rPr>
              <a:t> </a:t>
            </a:r>
            <a:r>
              <a:rPr lang="en-US" sz="3000" spc="-1" dirty="0" err="1" smtClean="0">
                <a:solidFill>
                  <a:srgbClr val="000000"/>
                </a:solidFill>
                <a:uFill>
                  <a:solidFill>
                    <a:srgbClr val="FFFFFF"/>
                  </a:solidFill>
                </a:uFill>
                <a:latin typeface="+mn-lt"/>
                <a:ea typeface="DejaVu Sans"/>
              </a:rPr>
              <a:t>cầu</a:t>
            </a:r>
            <a:r>
              <a:rPr lang="en-US" sz="3000" spc="-1" dirty="0" smtClean="0">
                <a:solidFill>
                  <a:srgbClr val="000000"/>
                </a:solidFill>
                <a:uFill>
                  <a:solidFill>
                    <a:srgbClr val="FFFFFF"/>
                  </a:solidFill>
                </a:uFill>
                <a:latin typeface="+mn-lt"/>
                <a:ea typeface="DejaVu Sans"/>
              </a:rPr>
              <a:t> </a:t>
            </a:r>
            <a:r>
              <a:rPr lang="en-US" sz="3000" spc="-1" dirty="0" err="1" smtClean="0">
                <a:solidFill>
                  <a:srgbClr val="000000"/>
                </a:solidFill>
                <a:uFill>
                  <a:solidFill>
                    <a:srgbClr val="FFFFFF"/>
                  </a:solidFill>
                </a:uFill>
                <a:latin typeface="+mn-lt"/>
                <a:ea typeface="DejaVu Sans"/>
              </a:rPr>
              <a:t>được</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phát</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biểu</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chúng</a:t>
            </a:r>
            <a:r>
              <a:rPr lang="en-US" sz="3000" spc="-1" baseline="0" dirty="0" smtClean="0">
                <a:solidFill>
                  <a:srgbClr val="000000"/>
                </a:solidFill>
                <a:uFill>
                  <a:solidFill>
                    <a:srgbClr val="FFFFFF"/>
                  </a:solidFill>
                </a:uFill>
                <a:latin typeface="+mn-lt"/>
                <a:ea typeface="DejaVu Sans"/>
              </a:rPr>
              <a:t> ta </a:t>
            </a:r>
            <a:r>
              <a:rPr lang="en-US" sz="3000" spc="-1" dirty="0" err="1" smtClean="0">
                <a:solidFill>
                  <a:srgbClr val="000000"/>
                </a:solidFill>
                <a:uFill>
                  <a:solidFill>
                    <a:srgbClr val="FFFFFF"/>
                  </a:solidFill>
                </a:uFill>
                <a:latin typeface="+mn-lt"/>
                <a:ea typeface="DejaVu Sans"/>
              </a:rPr>
              <a:t>có</a:t>
            </a:r>
            <a:r>
              <a:rPr lang="en-US" sz="3000" spc="-1" dirty="0" smtClean="0">
                <a:solidFill>
                  <a:srgbClr val="000000"/>
                </a:solidFill>
                <a:uFill>
                  <a:solidFill>
                    <a:srgbClr val="FFFFFF"/>
                  </a:solidFill>
                </a:uFill>
                <a:latin typeface="+mn-lt"/>
                <a:ea typeface="DejaVu Sans"/>
              </a:rPr>
              <a:t> </a:t>
            </a:r>
            <a:r>
              <a:rPr lang="en-US" sz="3000" spc="-1" dirty="0" err="1" smtClean="0">
                <a:solidFill>
                  <a:srgbClr val="000000"/>
                </a:solidFill>
                <a:uFill>
                  <a:solidFill>
                    <a:srgbClr val="FFFFFF"/>
                  </a:solidFill>
                </a:uFill>
                <a:latin typeface="+mn-lt"/>
                <a:ea typeface="DejaVu Sans"/>
              </a:rPr>
              <a:t>thể</a:t>
            </a:r>
            <a:r>
              <a:rPr lang="en-US" sz="3000" spc="-1" baseline="0" dirty="0" smtClean="0">
                <a:solidFill>
                  <a:srgbClr val="000000"/>
                </a:solidFill>
                <a:uFill>
                  <a:solidFill>
                    <a:srgbClr val="FFFFFF"/>
                  </a:solidFill>
                </a:uFill>
                <a:latin typeface="+mn-lt"/>
                <a:ea typeface="DejaVu Sans"/>
              </a:rPr>
              <a:t> </a:t>
            </a:r>
            <a:r>
              <a:rPr lang="en-US" sz="3000" spc="-1" dirty="0" err="1" smtClean="0">
                <a:solidFill>
                  <a:srgbClr val="000000"/>
                </a:solidFill>
                <a:uFill>
                  <a:solidFill>
                    <a:srgbClr val="FFFFFF"/>
                  </a:solidFill>
                </a:uFill>
                <a:latin typeface="+mn-lt"/>
                <a:ea typeface="DejaVu Sans"/>
              </a:rPr>
              <a:t>kiểm</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tra</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được</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hệ</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thống</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có</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thỏa</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mãn</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các</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yêu</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cầu</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này</a:t>
            </a:r>
            <a:r>
              <a:rPr lang="en-US" sz="3000" spc="-1" baseline="0" dirty="0" smtClean="0">
                <a:solidFill>
                  <a:srgbClr val="000000"/>
                </a:solidFill>
                <a:uFill>
                  <a:solidFill>
                    <a:srgbClr val="FFFFFF"/>
                  </a:solidFill>
                </a:uFill>
                <a:latin typeface="+mn-lt"/>
                <a:ea typeface="DejaVu Sans"/>
              </a:rPr>
              <a:t> hay </a:t>
            </a:r>
            <a:r>
              <a:rPr lang="en-US" sz="3000" spc="-1" baseline="0" dirty="0" err="1" smtClean="0">
                <a:solidFill>
                  <a:srgbClr val="000000"/>
                </a:solidFill>
                <a:uFill>
                  <a:solidFill>
                    <a:srgbClr val="FFFFFF"/>
                  </a:solidFill>
                </a:uFill>
                <a:latin typeface="+mn-lt"/>
                <a:ea typeface="DejaVu Sans"/>
              </a:rPr>
              <a:t>không</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Với</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các</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yêu</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cầu</a:t>
            </a:r>
            <a:r>
              <a:rPr lang="en-US" sz="3000" spc="-1" baseline="0" dirty="0" smtClean="0">
                <a:solidFill>
                  <a:srgbClr val="000000"/>
                </a:solidFill>
                <a:uFill>
                  <a:solidFill>
                    <a:srgbClr val="FFFFFF"/>
                  </a:solidFill>
                </a:uFill>
                <a:latin typeface="+mn-lt"/>
                <a:ea typeface="DejaVu Sans"/>
              </a:rPr>
              <a:t> phi </a:t>
            </a:r>
            <a:r>
              <a:rPr lang="en-US" sz="3000" spc="-1" baseline="0" dirty="0" err="1" smtClean="0">
                <a:solidFill>
                  <a:srgbClr val="000000"/>
                </a:solidFill>
                <a:uFill>
                  <a:solidFill>
                    <a:srgbClr val="FFFFFF"/>
                  </a:solidFill>
                </a:uFill>
                <a:latin typeface="+mn-lt"/>
                <a:ea typeface="DejaVu Sans"/>
              </a:rPr>
              <a:t>chức</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năng</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việc</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kiểm</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tra</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này</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thường</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gặp</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nhiều</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khó</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khăn</a:t>
            </a:r>
            <a:r>
              <a:rPr lang="en-US" sz="3000" spc="-1" baseline="0" dirty="0" smtClean="0">
                <a:solidFill>
                  <a:srgbClr val="000000"/>
                </a:solidFill>
                <a:uFill>
                  <a:solidFill>
                    <a:srgbClr val="FFFFFF"/>
                  </a:solidFill>
                </a:uFill>
                <a:latin typeface="+mn-lt"/>
                <a:ea typeface="DejaVu Sans"/>
              </a:rPr>
              <a:t> so </a:t>
            </a:r>
            <a:r>
              <a:rPr lang="en-US" sz="3000" spc="-1" baseline="0" dirty="0" err="1" smtClean="0">
                <a:solidFill>
                  <a:srgbClr val="000000"/>
                </a:solidFill>
                <a:uFill>
                  <a:solidFill>
                    <a:srgbClr val="FFFFFF"/>
                  </a:solidFill>
                </a:uFill>
                <a:latin typeface="+mn-lt"/>
                <a:ea typeface="DejaVu Sans"/>
              </a:rPr>
              <a:t>với</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các</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yêu</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cầu</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chức</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năng</a:t>
            </a:r>
            <a:r>
              <a:rPr lang="en-US" sz="3000" spc="-1" baseline="0" dirty="0" smtClean="0">
                <a:solidFill>
                  <a:srgbClr val="000000"/>
                </a:solidFill>
                <a:uFill>
                  <a:solidFill>
                    <a:srgbClr val="FFFFFF"/>
                  </a:solidFill>
                </a:uFill>
                <a:latin typeface="+mn-lt"/>
                <a:ea typeface="DejaVu Sans"/>
              </a:rPr>
              <a:t>.</a:t>
            </a:r>
            <a:endParaRPr lang="en-US" sz="3000" spc="-1" dirty="0" smtClean="0">
              <a:solidFill>
                <a:srgbClr val="000000"/>
              </a:solidFill>
              <a:uFill>
                <a:solidFill>
                  <a:srgbClr val="FFFFFF"/>
                </a:solidFill>
              </a:uFill>
              <a:latin typeface="+mn-lt"/>
              <a:ea typeface="DejaVu Sans"/>
            </a:endParaRPr>
          </a:p>
          <a:p>
            <a:pPr marL="1440" indent="0">
              <a:lnSpc>
                <a:spcPct val="100000"/>
              </a:lnSpc>
              <a:spcBef>
                <a:spcPts val="601"/>
              </a:spcBef>
              <a:buClr>
                <a:srgbClr val="000000"/>
              </a:buClr>
              <a:buFontTx/>
              <a:buNone/>
            </a:pPr>
            <a:endParaRPr lang="en-US" sz="3000" spc="-1" dirty="0" smtClean="0">
              <a:solidFill>
                <a:srgbClr val="000000"/>
              </a:solidFill>
              <a:uFill>
                <a:solidFill>
                  <a:srgbClr val="FFFFFF"/>
                </a:solidFill>
              </a:uFill>
              <a:latin typeface="+mn-lt"/>
              <a:ea typeface="DejaVu Sans"/>
            </a:endParaRPr>
          </a:p>
          <a:p>
            <a:pPr marL="1440" indent="0">
              <a:lnSpc>
                <a:spcPct val="100000"/>
              </a:lnSpc>
              <a:spcBef>
                <a:spcPts val="601"/>
              </a:spcBef>
              <a:buClr>
                <a:srgbClr val="000000"/>
              </a:buClr>
              <a:buFontTx/>
              <a:buNone/>
            </a:pPr>
            <a:r>
              <a:rPr lang="en-US" sz="3000" b="0" strike="noStrike" spc="-1" dirty="0" err="1" smtClean="0">
                <a:solidFill>
                  <a:srgbClr val="000000"/>
                </a:solidFill>
                <a:uFill>
                  <a:solidFill>
                    <a:srgbClr val="FFFFFF"/>
                  </a:solidFill>
                </a:uFill>
                <a:latin typeface="+mn-lt"/>
                <a:ea typeface="DejaVu Sans"/>
              </a:rPr>
              <a:t>Thứ</a:t>
            </a:r>
            <a:r>
              <a:rPr lang="en-US" sz="3000" b="0" strike="noStrike" spc="-1" baseline="0" dirty="0" smtClean="0">
                <a:solidFill>
                  <a:srgbClr val="000000"/>
                </a:solidFill>
                <a:uFill>
                  <a:solidFill>
                    <a:srgbClr val="FFFFFF"/>
                  </a:solidFill>
                </a:uFill>
                <a:latin typeface="+mn-lt"/>
                <a:ea typeface="DejaVu Sans"/>
              </a:rPr>
              <a:t> </a:t>
            </a:r>
            <a:r>
              <a:rPr lang="en-US" sz="3000" b="0" strike="noStrike" spc="-1" baseline="0" dirty="0" err="1" smtClean="0">
                <a:solidFill>
                  <a:srgbClr val="000000"/>
                </a:solidFill>
                <a:uFill>
                  <a:solidFill>
                    <a:srgbClr val="FFFFFF"/>
                  </a:solidFill>
                </a:uFill>
                <a:latin typeface="+mn-lt"/>
                <a:ea typeface="DejaVu Sans"/>
              </a:rPr>
              <a:t>hai</a:t>
            </a:r>
            <a:r>
              <a:rPr lang="en-US" sz="3000" b="0" strike="noStrike" spc="-1" baseline="0" dirty="0" smtClean="0">
                <a:solidFill>
                  <a:srgbClr val="000000"/>
                </a:solidFill>
                <a:uFill>
                  <a:solidFill>
                    <a:srgbClr val="FFFFFF"/>
                  </a:solidFill>
                </a:uFill>
                <a:latin typeface="+mn-lt"/>
                <a:ea typeface="DejaVu Sans"/>
              </a:rPr>
              <a:t>, </a:t>
            </a:r>
            <a:r>
              <a:rPr lang="en-US" sz="3000" b="0" strike="noStrike" spc="-1" baseline="0" dirty="0" err="1" smtClean="0">
                <a:solidFill>
                  <a:srgbClr val="000000"/>
                </a:solidFill>
                <a:uFill>
                  <a:solidFill>
                    <a:srgbClr val="FFFFFF"/>
                  </a:solidFill>
                </a:uFill>
                <a:latin typeface="+mn-lt"/>
                <a:ea typeface="DejaVu Sans"/>
              </a:rPr>
              <a:t>kiểm</a:t>
            </a:r>
            <a:r>
              <a:rPr lang="en-US" sz="3000" b="0" strike="noStrike" spc="-1" baseline="0" dirty="0" smtClean="0">
                <a:solidFill>
                  <a:srgbClr val="000000"/>
                </a:solidFill>
                <a:uFill>
                  <a:solidFill>
                    <a:srgbClr val="FFFFFF"/>
                  </a:solidFill>
                </a:uFill>
                <a:latin typeface="+mn-lt"/>
                <a:ea typeface="DejaVu Sans"/>
              </a:rPr>
              <a:t> </a:t>
            </a:r>
            <a:r>
              <a:rPr lang="en-US" sz="3000" b="0" strike="noStrike" spc="-1" baseline="0" dirty="0" err="1" smtClean="0">
                <a:solidFill>
                  <a:srgbClr val="000000"/>
                </a:solidFill>
                <a:uFill>
                  <a:solidFill>
                    <a:srgbClr val="FFFFFF"/>
                  </a:solidFill>
                </a:uFill>
                <a:latin typeface="+mn-lt"/>
                <a:ea typeface="DejaVu Sans"/>
              </a:rPr>
              <a:t>định</a:t>
            </a:r>
            <a:r>
              <a:rPr lang="en-US" sz="3000" b="0" strike="noStrike" spc="-1" baseline="0" dirty="0" smtClean="0">
                <a:solidFill>
                  <a:srgbClr val="000000"/>
                </a:solidFill>
                <a:uFill>
                  <a:solidFill>
                    <a:srgbClr val="FFFFFF"/>
                  </a:solidFill>
                </a:uFill>
                <a:latin typeface="+mn-lt"/>
                <a:ea typeface="DejaVu Sans"/>
              </a:rPr>
              <a:t> </a:t>
            </a:r>
            <a:r>
              <a:rPr lang="en-US" sz="3000" b="0" strike="noStrike" spc="-1" baseline="0" dirty="0" err="1" smtClean="0">
                <a:solidFill>
                  <a:srgbClr val="000000"/>
                </a:solidFill>
                <a:uFill>
                  <a:solidFill>
                    <a:srgbClr val="FFFFFF"/>
                  </a:solidFill>
                </a:uFill>
                <a:latin typeface="+mn-lt"/>
                <a:ea typeface="DejaVu Sans"/>
              </a:rPr>
              <a:t>phần</a:t>
            </a:r>
            <a:r>
              <a:rPr lang="en-US" sz="3000" b="0" strike="noStrike" spc="-1" baseline="0" dirty="0" smtClean="0">
                <a:solidFill>
                  <a:srgbClr val="000000"/>
                </a:solidFill>
                <a:uFill>
                  <a:solidFill>
                    <a:srgbClr val="FFFFFF"/>
                  </a:solidFill>
                </a:uFill>
                <a:latin typeface="+mn-lt"/>
                <a:ea typeface="DejaVu Sans"/>
              </a:rPr>
              <a:t> </a:t>
            </a:r>
            <a:r>
              <a:rPr lang="en-US" sz="3000" b="0" strike="noStrike" spc="-1" baseline="0" dirty="0" err="1" smtClean="0">
                <a:solidFill>
                  <a:srgbClr val="000000"/>
                </a:solidFill>
                <a:uFill>
                  <a:solidFill>
                    <a:srgbClr val="FFFFFF"/>
                  </a:solidFill>
                </a:uFill>
                <a:latin typeface="+mn-lt"/>
                <a:ea typeface="DejaVu Sans"/>
              </a:rPr>
              <a:t>mềm</a:t>
            </a:r>
            <a:r>
              <a:rPr lang="en-US" sz="3000" b="0" strike="noStrike" spc="-1" baseline="0" dirty="0" smtClean="0">
                <a:solidFill>
                  <a:srgbClr val="000000"/>
                </a:solidFill>
                <a:uFill>
                  <a:solidFill>
                    <a:srgbClr val="FFFFFF"/>
                  </a:solidFill>
                </a:uFill>
                <a:latin typeface="+mn-lt"/>
                <a:ea typeface="DejaVu Sans"/>
              </a:rPr>
              <a:t> </a:t>
            </a:r>
            <a:r>
              <a:rPr lang="en-US" sz="3000" b="0" strike="noStrike" spc="-1" baseline="0" dirty="0" err="1" smtClean="0">
                <a:solidFill>
                  <a:srgbClr val="000000"/>
                </a:solidFill>
                <a:uFill>
                  <a:solidFill>
                    <a:srgbClr val="FFFFFF"/>
                  </a:solidFill>
                </a:uFill>
                <a:latin typeface="+mn-lt"/>
                <a:ea typeface="DejaVu Sans"/>
              </a:rPr>
              <a:t>cần</a:t>
            </a:r>
            <a:r>
              <a:rPr lang="en-US" sz="3000" b="0" strike="noStrike" spc="-1" baseline="0" dirty="0" smtClean="0">
                <a:solidFill>
                  <a:srgbClr val="000000"/>
                </a:solidFill>
                <a:uFill>
                  <a:solidFill>
                    <a:srgbClr val="FFFFFF"/>
                  </a:solidFill>
                </a:uFill>
                <a:latin typeface="+mn-lt"/>
                <a:ea typeface="DejaVu Sans"/>
              </a:rPr>
              <a:t> </a:t>
            </a:r>
            <a:r>
              <a:rPr lang="en-US" sz="3000" b="0" strike="noStrike" spc="-1" baseline="0" dirty="0" err="1" smtClean="0">
                <a:solidFill>
                  <a:srgbClr val="000000"/>
                </a:solidFill>
                <a:uFill>
                  <a:solidFill>
                    <a:srgbClr val="FFFFFF"/>
                  </a:solidFill>
                </a:uFill>
                <a:latin typeface="+mn-lt"/>
                <a:ea typeface="DejaVu Sans"/>
              </a:rPr>
              <a:t>đ</a:t>
            </a:r>
            <a:r>
              <a:rPr lang="en-US" sz="3000" b="0" strike="noStrike" spc="-1" dirty="0" err="1" smtClean="0">
                <a:solidFill>
                  <a:srgbClr val="000000"/>
                </a:solidFill>
                <a:uFill>
                  <a:solidFill>
                    <a:srgbClr val="FFFFFF"/>
                  </a:solidFill>
                </a:uFill>
                <a:latin typeface="+mn-lt"/>
                <a:ea typeface="DejaVu Sans"/>
              </a:rPr>
              <a:t>ảm</a:t>
            </a:r>
            <a:r>
              <a:rPr lang="en-US" sz="3000" b="0" strike="noStrike" spc="-1" baseline="0" dirty="0" smtClean="0">
                <a:solidFill>
                  <a:srgbClr val="000000"/>
                </a:solidFill>
                <a:uFill>
                  <a:solidFill>
                    <a:srgbClr val="FFFFFF"/>
                  </a:solidFill>
                </a:uFill>
                <a:latin typeface="+mn-lt"/>
                <a:ea typeface="DejaVu Sans"/>
              </a:rPr>
              <a:t> </a:t>
            </a:r>
            <a:r>
              <a:rPr lang="en-US" sz="3000" b="0" strike="noStrike" spc="-1" baseline="0" dirty="0" err="1" smtClean="0">
                <a:solidFill>
                  <a:srgbClr val="000000"/>
                </a:solidFill>
                <a:uFill>
                  <a:solidFill>
                    <a:srgbClr val="FFFFFF"/>
                  </a:solidFill>
                </a:uFill>
                <a:latin typeface="+mn-lt"/>
                <a:ea typeface="DejaVu Sans"/>
              </a:rPr>
              <a:t>bảo</a:t>
            </a:r>
            <a:r>
              <a:rPr lang="en-US" sz="3000" b="0" strike="noStrike" spc="-1" baseline="0" dirty="0" smtClean="0">
                <a:solidFill>
                  <a:srgbClr val="000000"/>
                </a:solidFill>
                <a:uFill>
                  <a:solidFill>
                    <a:srgbClr val="FFFFFF"/>
                  </a:solidFill>
                </a:uFill>
                <a:latin typeface="+mn-lt"/>
                <a:ea typeface="DejaVu Sans"/>
              </a:rPr>
              <a:t> </a:t>
            </a:r>
            <a:r>
              <a:rPr lang="en-US" sz="3000" b="0" strike="noStrike" spc="-1" baseline="0" dirty="0" err="1" smtClean="0">
                <a:solidFill>
                  <a:srgbClr val="000000"/>
                </a:solidFill>
                <a:uFill>
                  <a:solidFill>
                    <a:srgbClr val="FFFFFF"/>
                  </a:solidFill>
                </a:uFill>
                <a:latin typeface="+mn-lt"/>
                <a:ea typeface="DejaVu Sans"/>
              </a:rPr>
              <a:t>t</a:t>
            </a:r>
            <a:r>
              <a:rPr lang="en-US" sz="3000" b="0" strike="noStrike" spc="-1" dirty="0" err="1" smtClean="0">
                <a:solidFill>
                  <a:srgbClr val="000000"/>
                </a:solidFill>
                <a:uFill>
                  <a:solidFill>
                    <a:srgbClr val="FFFFFF"/>
                  </a:solidFill>
                </a:uFill>
                <a:latin typeface="+mn-lt"/>
                <a:ea typeface="DejaVu Sans"/>
              </a:rPr>
              <a:t>ính</a:t>
            </a:r>
            <a:r>
              <a:rPr lang="en-US" sz="3000" b="0" strike="noStrike" spc="-1" dirty="0" smtClean="0">
                <a:solidFill>
                  <a:srgbClr val="000000"/>
                </a:solidFill>
                <a:uFill>
                  <a:solidFill>
                    <a:srgbClr val="FFFFFF"/>
                  </a:solidFill>
                </a:uFill>
                <a:latin typeface="+mn-lt"/>
                <a:ea typeface="DejaVu Sans"/>
              </a:rPr>
              <a:t> </a:t>
            </a:r>
            <a:r>
              <a:rPr lang="en-US" sz="3000" b="0" strike="noStrike" spc="-1" dirty="0" err="1" smtClean="0">
                <a:solidFill>
                  <a:srgbClr val="000000"/>
                </a:solidFill>
                <a:uFill>
                  <a:solidFill>
                    <a:srgbClr val="FFFFFF"/>
                  </a:solidFill>
                </a:uFill>
                <a:latin typeface="+mn-lt"/>
                <a:ea typeface="DejaVu Sans"/>
              </a:rPr>
              <a:t>hiểu</a:t>
            </a:r>
            <a:r>
              <a:rPr lang="en-US" sz="3000" b="0" strike="noStrike" spc="-1" dirty="0" smtClean="0">
                <a:solidFill>
                  <a:srgbClr val="000000"/>
                </a:solidFill>
                <a:uFill>
                  <a:solidFill>
                    <a:srgbClr val="FFFFFF"/>
                  </a:solidFill>
                </a:uFill>
                <a:latin typeface="+mn-lt"/>
                <a:ea typeface="DejaVu Sans"/>
              </a:rPr>
              <a:t> </a:t>
            </a:r>
            <a:r>
              <a:rPr lang="en-US" sz="3000" b="0" strike="noStrike" spc="-1" dirty="0" err="1" smtClean="0">
                <a:solidFill>
                  <a:srgbClr val="000000"/>
                </a:solidFill>
                <a:uFill>
                  <a:solidFill>
                    <a:srgbClr val="FFFFFF"/>
                  </a:solidFill>
                </a:uFill>
                <a:latin typeface="+mn-lt"/>
                <a:ea typeface="DejaVu Sans"/>
              </a:rPr>
              <a:t>được</a:t>
            </a:r>
            <a:r>
              <a:rPr lang="en-US" sz="3000" b="0" strike="noStrike" spc="-1" dirty="0" smtClean="0">
                <a:solidFill>
                  <a:srgbClr val="000000"/>
                </a:solidFill>
                <a:uFill>
                  <a:solidFill>
                    <a:srgbClr val="FFFFFF"/>
                  </a:solidFill>
                </a:uFill>
                <a:latin typeface="+mn-lt"/>
                <a:ea typeface="DejaVu Sans"/>
              </a:rPr>
              <a:t>, </a:t>
            </a:r>
            <a:r>
              <a:rPr lang="en-US" sz="3000" b="0" strike="noStrike" spc="-1" dirty="0" err="1" smtClean="0">
                <a:solidFill>
                  <a:srgbClr val="000000"/>
                </a:solidFill>
                <a:uFill>
                  <a:solidFill>
                    <a:srgbClr val="FFFFFF"/>
                  </a:solidFill>
                </a:uFill>
                <a:latin typeface="+mn-lt"/>
                <a:ea typeface="DejaVu Sans"/>
              </a:rPr>
              <a:t>nghĩa</a:t>
            </a:r>
            <a:r>
              <a:rPr lang="en-US" sz="3000" b="0" strike="noStrike" spc="-1" baseline="0" dirty="0" smtClean="0">
                <a:solidFill>
                  <a:srgbClr val="000000"/>
                </a:solidFill>
                <a:uFill>
                  <a:solidFill>
                    <a:srgbClr val="FFFFFF"/>
                  </a:solidFill>
                </a:uFill>
                <a:latin typeface="+mn-lt"/>
                <a:ea typeface="DejaVu Sans"/>
              </a:rPr>
              <a:t> </a:t>
            </a:r>
            <a:r>
              <a:rPr lang="en-US" sz="3000" b="0" strike="noStrike" spc="-1" baseline="0" dirty="0" err="1" smtClean="0">
                <a:solidFill>
                  <a:srgbClr val="000000"/>
                </a:solidFill>
                <a:uFill>
                  <a:solidFill>
                    <a:srgbClr val="FFFFFF"/>
                  </a:solidFill>
                </a:uFill>
                <a:latin typeface="+mn-lt"/>
                <a:ea typeface="DejaVu Sans"/>
              </a:rPr>
              <a:t>là</a:t>
            </a:r>
            <a:r>
              <a:rPr lang="en-US" sz="3000" b="0" strike="noStrike" spc="-1" baseline="0" dirty="0" smtClean="0">
                <a:solidFill>
                  <a:srgbClr val="000000"/>
                </a:solidFill>
                <a:uFill>
                  <a:solidFill>
                    <a:srgbClr val="FFFFFF"/>
                  </a:solidFill>
                </a:uFill>
                <a:latin typeface="+mn-lt"/>
                <a:ea typeface="DejaVu Sans"/>
              </a:rPr>
              <a:t> </a:t>
            </a:r>
            <a:r>
              <a:rPr lang="en-US" sz="3000" b="0" strike="noStrike" spc="-1" baseline="0" dirty="0" err="1" smtClean="0">
                <a:solidFill>
                  <a:srgbClr val="000000"/>
                </a:solidFill>
                <a:uFill>
                  <a:solidFill>
                    <a:srgbClr val="FFFFFF"/>
                  </a:solidFill>
                </a:uFill>
                <a:latin typeface="+mn-lt"/>
                <a:ea typeface="DejaVu Sans"/>
              </a:rPr>
              <a:t>kiểm</a:t>
            </a:r>
            <a:r>
              <a:rPr lang="en-US" sz="3000" b="0" strike="noStrike" spc="-1" baseline="0" dirty="0" smtClean="0">
                <a:solidFill>
                  <a:srgbClr val="000000"/>
                </a:solidFill>
                <a:uFill>
                  <a:solidFill>
                    <a:srgbClr val="FFFFFF"/>
                  </a:solidFill>
                </a:uFill>
                <a:latin typeface="+mn-lt"/>
                <a:ea typeface="DejaVu Sans"/>
              </a:rPr>
              <a:t> </a:t>
            </a:r>
            <a:r>
              <a:rPr lang="en-US" sz="3000" b="0" strike="noStrike" spc="-1" baseline="0" dirty="0" err="1" smtClean="0">
                <a:solidFill>
                  <a:srgbClr val="000000"/>
                </a:solidFill>
                <a:uFill>
                  <a:solidFill>
                    <a:srgbClr val="FFFFFF"/>
                  </a:solidFill>
                </a:uFill>
                <a:latin typeface="+mn-lt"/>
                <a:ea typeface="DejaVu Sans"/>
              </a:rPr>
              <a:t>tra</a:t>
            </a:r>
            <a:r>
              <a:rPr lang="en-US" sz="3000" b="0" strike="noStrike" spc="-1" baseline="0" dirty="0" smtClean="0">
                <a:solidFill>
                  <a:srgbClr val="000000"/>
                </a:solidFill>
                <a:uFill>
                  <a:solidFill>
                    <a:srgbClr val="FFFFFF"/>
                  </a:solidFill>
                </a:uFill>
                <a:latin typeface="+mn-lt"/>
                <a:ea typeface="DejaVu Sans"/>
              </a:rPr>
              <a:t> </a:t>
            </a:r>
            <a:r>
              <a:rPr lang="en-US" sz="3000" b="0" strike="noStrike" spc="-1" baseline="0" dirty="0" err="1" smtClean="0">
                <a:solidFill>
                  <a:srgbClr val="000000"/>
                </a:solidFill>
                <a:uFill>
                  <a:solidFill>
                    <a:srgbClr val="FFFFFF"/>
                  </a:solidFill>
                </a:uFill>
                <a:latin typeface="+mn-lt"/>
                <a:ea typeface="DejaVu Sans"/>
              </a:rPr>
              <a:t>xem</a:t>
            </a:r>
            <a:r>
              <a:rPr lang="en-US" sz="3000" b="0" strike="noStrike" spc="-1" baseline="0" dirty="0" smtClean="0">
                <a:solidFill>
                  <a:srgbClr val="000000"/>
                </a:solidFill>
                <a:uFill>
                  <a:solidFill>
                    <a:srgbClr val="FFFFFF"/>
                  </a:solidFill>
                </a:uFill>
                <a:latin typeface="+mn-lt"/>
                <a:ea typeface="DejaVu Sans"/>
              </a:rPr>
              <a:t> </a:t>
            </a:r>
            <a:r>
              <a:rPr lang="en-US" sz="3000" b="0" strike="noStrike" spc="-1" baseline="0" dirty="0" err="1" smtClean="0">
                <a:solidFill>
                  <a:srgbClr val="000000"/>
                </a:solidFill>
                <a:uFill>
                  <a:solidFill>
                    <a:srgbClr val="FFFFFF"/>
                  </a:solidFill>
                </a:uFill>
                <a:latin typeface="+mn-lt"/>
                <a:ea typeface="DejaVu Sans"/>
              </a:rPr>
              <a:t>các</a:t>
            </a:r>
            <a:r>
              <a:rPr lang="en-US" sz="3000" b="0" strike="noStrike" spc="-1" baseline="0" dirty="0" smtClean="0">
                <a:solidFill>
                  <a:srgbClr val="000000"/>
                </a:solidFill>
                <a:uFill>
                  <a:solidFill>
                    <a:srgbClr val="FFFFFF"/>
                  </a:solidFill>
                </a:uFill>
                <a:latin typeface="+mn-lt"/>
                <a:ea typeface="DejaVu Sans"/>
              </a:rPr>
              <a:t> </a:t>
            </a:r>
            <a:r>
              <a:rPr lang="en-US" sz="3000" b="0" strike="noStrike" spc="-1" baseline="0" dirty="0" err="1" smtClean="0">
                <a:solidFill>
                  <a:srgbClr val="000000"/>
                </a:solidFill>
                <a:uFill>
                  <a:solidFill>
                    <a:srgbClr val="FFFFFF"/>
                  </a:solidFill>
                </a:uFill>
                <a:latin typeface="+mn-lt"/>
                <a:ea typeface="DejaVu Sans"/>
              </a:rPr>
              <a:t>phát</a:t>
            </a:r>
            <a:r>
              <a:rPr lang="en-US" sz="3000" b="0" strike="noStrike" spc="-1" baseline="0" dirty="0" smtClean="0">
                <a:solidFill>
                  <a:srgbClr val="000000"/>
                </a:solidFill>
                <a:uFill>
                  <a:solidFill>
                    <a:srgbClr val="FFFFFF"/>
                  </a:solidFill>
                </a:uFill>
                <a:latin typeface="+mn-lt"/>
                <a:ea typeface="DejaVu Sans"/>
              </a:rPr>
              <a:t> </a:t>
            </a:r>
            <a:r>
              <a:rPr lang="en-US" sz="3000" b="0" strike="noStrike" spc="-1" baseline="0" dirty="0" err="1" smtClean="0">
                <a:solidFill>
                  <a:srgbClr val="000000"/>
                </a:solidFill>
                <a:uFill>
                  <a:solidFill>
                    <a:srgbClr val="FFFFFF"/>
                  </a:solidFill>
                </a:uFill>
                <a:latin typeface="+mn-lt"/>
                <a:ea typeface="DejaVu Sans"/>
              </a:rPr>
              <a:t>biểu</a:t>
            </a:r>
            <a:r>
              <a:rPr lang="en-US" sz="3000" b="0" strike="noStrike" spc="-1" baseline="0" dirty="0" smtClean="0">
                <a:solidFill>
                  <a:srgbClr val="000000"/>
                </a:solidFill>
                <a:uFill>
                  <a:solidFill>
                    <a:srgbClr val="FFFFFF"/>
                  </a:solidFill>
                </a:uFill>
                <a:latin typeface="+mn-lt"/>
                <a:ea typeface="DejaVu Sans"/>
              </a:rPr>
              <a:t> </a:t>
            </a:r>
            <a:r>
              <a:rPr lang="en-US" sz="3000" spc="-1" dirty="0" err="1" smtClean="0">
                <a:solidFill>
                  <a:srgbClr val="000000"/>
                </a:solidFill>
                <a:uFill>
                  <a:solidFill>
                    <a:srgbClr val="FFFFFF"/>
                  </a:solidFill>
                </a:uFill>
                <a:latin typeface="+mn-lt"/>
                <a:ea typeface="DejaVu Sans"/>
              </a:rPr>
              <a:t>yêu</a:t>
            </a:r>
            <a:r>
              <a:rPr lang="en-US" sz="3000" spc="-1" dirty="0" smtClean="0">
                <a:solidFill>
                  <a:srgbClr val="000000"/>
                </a:solidFill>
                <a:uFill>
                  <a:solidFill>
                    <a:srgbClr val="FFFFFF"/>
                  </a:solidFill>
                </a:uFill>
                <a:latin typeface="+mn-lt"/>
                <a:ea typeface="DejaVu Sans"/>
              </a:rPr>
              <a:t> </a:t>
            </a:r>
            <a:r>
              <a:rPr lang="en-US" sz="3000" spc="-1" dirty="0" err="1" smtClean="0">
                <a:solidFill>
                  <a:srgbClr val="000000"/>
                </a:solidFill>
                <a:uFill>
                  <a:solidFill>
                    <a:srgbClr val="FFFFFF"/>
                  </a:solidFill>
                </a:uFill>
                <a:latin typeface="+mn-lt"/>
                <a:ea typeface="DejaVu Sans"/>
              </a:rPr>
              <a:t>cầu</a:t>
            </a:r>
            <a:r>
              <a:rPr lang="en-US" sz="3000" spc="-1" dirty="0" smtClean="0">
                <a:solidFill>
                  <a:srgbClr val="000000"/>
                </a:solidFill>
                <a:uFill>
                  <a:solidFill>
                    <a:srgbClr val="FFFFFF"/>
                  </a:solidFill>
                </a:uFill>
                <a:latin typeface="+mn-lt"/>
                <a:ea typeface="DejaVu Sans"/>
              </a:rPr>
              <a:t> </a:t>
            </a:r>
            <a:r>
              <a:rPr lang="en-US" sz="3000" spc="-1" dirty="0" err="1" smtClean="0">
                <a:solidFill>
                  <a:srgbClr val="000000"/>
                </a:solidFill>
                <a:uFill>
                  <a:solidFill>
                    <a:srgbClr val="FFFFFF"/>
                  </a:solidFill>
                </a:uFill>
                <a:latin typeface="+mn-lt"/>
                <a:ea typeface="DejaVu Sans"/>
              </a:rPr>
              <a:t>có</a:t>
            </a:r>
            <a:r>
              <a:rPr lang="en-US" sz="3000" spc="-1" dirty="0" smtClean="0">
                <a:solidFill>
                  <a:srgbClr val="000000"/>
                </a:solidFill>
                <a:uFill>
                  <a:solidFill>
                    <a:srgbClr val="FFFFFF"/>
                  </a:solidFill>
                </a:uFill>
                <a:latin typeface="+mn-lt"/>
                <a:ea typeface="DejaVu Sans"/>
              </a:rPr>
              <a:t> </a:t>
            </a:r>
            <a:r>
              <a:rPr lang="en-US" sz="3000" spc="-1" dirty="0" err="1" smtClean="0">
                <a:solidFill>
                  <a:srgbClr val="000000"/>
                </a:solidFill>
                <a:uFill>
                  <a:solidFill>
                    <a:srgbClr val="FFFFFF"/>
                  </a:solidFill>
                </a:uFill>
                <a:latin typeface="+mn-lt"/>
                <a:ea typeface="DejaVu Sans"/>
              </a:rPr>
              <a:t>thể</a:t>
            </a:r>
            <a:r>
              <a:rPr lang="en-US" sz="3000" spc="-1" dirty="0" smtClean="0">
                <a:solidFill>
                  <a:srgbClr val="000000"/>
                </a:solidFill>
                <a:uFill>
                  <a:solidFill>
                    <a:srgbClr val="FFFFFF"/>
                  </a:solidFill>
                </a:uFill>
                <a:latin typeface="+mn-lt"/>
                <a:ea typeface="DejaVu Sans"/>
              </a:rPr>
              <a:t> </a:t>
            </a:r>
            <a:r>
              <a:rPr lang="en-US" sz="3000" spc="-1" dirty="0" err="1" smtClean="0">
                <a:solidFill>
                  <a:srgbClr val="000000"/>
                </a:solidFill>
                <a:uFill>
                  <a:solidFill>
                    <a:srgbClr val="FFFFFF"/>
                  </a:solidFill>
                </a:uFill>
                <a:latin typeface="+mn-lt"/>
                <a:ea typeface="DejaVu Sans"/>
              </a:rPr>
              <a:t>hiểu</a:t>
            </a:r>
            <a:r>
              <a:rPr lang="en-US" sz="3000" spc="-1" dirty="0" smtClean="0">
                <a:solidFill>
                  <a:srgbClr val="000000"/>
                </a:solidFill>
                <a:uFill>
                  <a:solidFill>
                    <a:srgbClr val="FFFFFF"/>
                  </a:solidFill>
                </a:uFill>
                <a:latin typeface="+mn-lt"/>
                <a:ea typeface="DejaVu Sans"/>
              </a:rPr>
              <a:t> </a:t>
            </a:r>
            <a:r>
              <a:rPr lang="en-US" sz="3000" spc="-1" dirty="0" err="1" smtClean="0">
                <a:solidFill>
                  <a:srgbClr val="000000"/>
                </a:solidFill>
                <a:uFill>
                  <a:solidFill>
                    <a:srgbClr val="FFFFFF"/>
                  </a:solidFill>
                </a:uFill>
                <a:latin typeface="+mn-lt"/>
                <a:ea typeface="DejaVu Sans"/>
              </a:rPr>
              <a:t>được</a:t>
            </a:r>
            <a:r>
              <a:rPr lang="en-US" sz="3000" spc="-1" dirty="0" smtClean="0">
                <a:solidFill>
                  <a:srgbClr val="000000"/>
                </a:solidFill>
                <a:uFill>
                  <a:solidFill>
                    <a:srgbClr val="FFFFFF"/>
                  </a:solidFill>
                </a:uFill>
                <a:latin typeface="+mn-lt"/>
                <a:ea typeface="DejaVu Sans"/>
              </a:rPr>
              <a:t> </a:t>
            </a:r>
            <a:r>
              <a:rPr lang="en-US" sz="3000" spc="-1" dirty="0" err="1" smtClean="0">
                <a:solidFill>
                  <a:srgbClr val="000000"/>
                </a:solidFill>
                <a:uFill>
                  <a:solidFill>
                    <a:srgbClr val="FFFFFF"/>
                  </a:solidFill>
                </a:uFill>
                <a:latin typeface="+mn-lt"/>
                <a:ea typeface="DejaVu Sans"/>
              </a:rPr>
              <a:t>trọn</a:t>
            </a:r>
            <a:r>
              <a:rPr lang="en-US" sz="3000" spc="-1" dirty="0" smtClean="0">
                <a:solidFill>
                  <a:srgbClr val="000000"/>
                </a:solidFill>
                <a:uFill>
                  <a:solidFill>
                    <a:srgbClr val="FFFFFF"/>
                  </a:solidFill>
                </a:uFill>
                <a:latin typeface="+mn-lt"/>
                <a:ea typeface="DejaVu Sans"/>
              </a:rPr>
              <a:t> </a:t>
            </a:r>
            <a:r>
              <a:rPr lang="en-US" sz="3000" spc="-1" dirty="0" err="1" smtClean="0">
                <a:solidFill>
                  <a:srgbClr val="000000"/>
                </a:solidFill>
                <a:uFill>
                  <a:solidFill>
                    <a:srgbClr val="FFFFFF"/>
                  </a:solidFill>
                </a:uFill>
                <a:latin typeface="+mn-lt"/>
                <a:ea typeface="DejaVu Sans"/>
              </a:rPr>
              <a:t>vẹn</a:t>
            </a:r>
            <a:r>
              <a:rPr lang="en-US" sz="3000" spc="-1" baseline="0" dirty="0" smtClean="0">
                <a:solidFill>
                  <a:srgbClr val="000000"/>
                </a:solidFill>
                <a:uFill>
                  <a:solidFill>
                    <a:srgbClr val="FFFFFF"/>
                  </a:solidFill>
                </a:uFill>
                <a:latin typeface="+mn-lt"/>
                <a:ea typeface="DejaVu Sans"/>
              </a:rPr>
              <a:t> hay </a:t>
            </a:r>
            <a:r>
              <a:rPr lang="en-US" sz="3000" spc="-1" baseline="0" dirty="0" err="1" smtClean="0">
                <a:solidFill>
                  <a:srgbClr val="000000"/>
                </a:solidFill>
                <a:uFill>
                  <a:solidFill>
                    <a:srgbClr val="FFFFFF"/>
                  </a:solidFill>
                </a:uFill>
                <a:latin typeface="+mn-lt"/>
                <a:ea typeface="DejaVu Sans"/>
              </a:rPr>
              <a:t>không</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Đây</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là</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điều</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cần</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thiết</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để</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đảm</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bảo</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được</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tính</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thống</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nhất</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giữa</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các</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bên</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liên</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quan</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về</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các</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yêu</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cầu</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đặt</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ra</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cho</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hệ</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thống</a:t>
            </a:r>
            <a:r>
              <a:rPr lang="en-US" sz="3000" spc="-1" baseline="0" dirty="0" smtClean="0">
                <a:solidFill>
                  <a:srgbClr val="000000"/>
                </a:solidFill>
                <a:uFill>
                  <a:solidFill>
                    <a:srgbClr val="FFFFFF"/>
                  </a:solidFill>
                </a:uFill>
                <a:latin typeface="+mn-lt"/>
                <a:ea typeface="DejaVu Sans"/>
              </a:rPr>
              <a:t>.</a:t>
            </a:r>
            <a:endParaRPr lang="en-US" sz="3000" spc="-1" dirty="0" smtClean="0">
              <a:solidFill>
                <a:srgbClr val="000000"/>
              </a:solidFill>
              <a:uFill>
                <a:solidFill>
                  <a:srgbClr val="FFFFFF"/>
                </a:solidFill>
              </a:uFill>
              <a:latin typeface="+mn-lt"/>
              <a:ea typeface="DejaVu Sans"/>
            </a:endParaRPr>
          </a:p>
          <a:p>
            <a:pPr marL="1440" indent="0">
              <a:lnSpc>
                <a:spcPct val="100000"/>
              </a:lnSpc>
              <a:spcBef>
                <a:spcPts val="601"/>
              </a:spcBef>
              <a:buClr>
                <a:srgbClr val="000000"/>
              </a:buClr>
              <a:buFontTx/>
              <a:buNone/>
            </a:pPr>
            <a:endParaRPr lang="en-US" sz="3000" spc="-1" dirty="0" smtClean="0">
              <a:solidFill>
                <a:srgbClr val="000000"/>
              </a:solidFill>
              <a:uFill>
                <a:solidFill>
                  <a:srgbClr val="FFFFFF"/>
                </a:solidFill>
              </a:uFill>
              <a:latin typeface="+mn-lt"/>
              <a:ea typeface="DejaVu Sans"/>
            </a:endParaRPr>
          </a:p>
          <a:p>
            <a:pPr marL="1440" indent="0">
              <a:lnSpc>
                <a:spcPct val="100000"/>
              </a:lnSpc>
              <a:spcBef>
                <a:spcPts val="601"/>
              </a:spcBef>
              <a:buClr>
                <a:srgbClr val="000000"/>
              </a:buClr>
              <a:buFontTx/>
              <a:buNone/>
            </a:pPr>
            <a:r>
              <a:rPr lang="en-US" sz="3000" b="0" strike="noStrike" spc="-1" dirty="0" err="1" smtClean="0">
                <a:solidFill>
                  <a:srgbClr val="000000"/>
                </a:solidFill>
                <a:uFill>
                  <a:solidFill>
                    <a:srgbClr val="FFFFFF"/>
                  </a:solidFill>
                </a:uFill>
                <a:latin typeface="+mn-lt"/>
                <a:ea typeface="DejaVu Sans"/>
              </a:rPr>
              <a:t>Thứ</a:t>
            </a:r>
            <a:r>
              <a:rPr lang="en-US" sz="3000" b="0" strike="noStrike" spc="-1" baseline="0" dirty="0" smtClean="0">
                <a:solidFill>
                  <a:srgbClr val="000000"/>
                </a:solidFill>
                <a:uFill>
                  <a:solidFill>
                    <a:srgbClr val="FFFFFF"/>
                  </a:solidFill>
                </a:uFill>
                <a:latin typeface="+mn-lt"/>
                <a:ea typeface="DejaVu Sans"/>
              </a:rPr>
              <a:t> </a:t>
            </a:r>
            <a:r>
              <a:rPr lang="en-US" sz="3000" b="0" strike="noStrike" spc="-1" baseline="0" dirty="0" err="1" smtClean="0">
                <a:solidFill>
                  <a:srgbClr val="000000"/>
                </a:solidFill>
                <a:uFill>
                  <a:solidFill>
                    <a:srgbClr val="FFFFFF"/>
                  </a:solidFill>
                </a:uFill>
                <a:latin typeface="+mn-lt"/>
                <a:ea typeface="DejaVu Sans"/>
              </a:rPr>
              <a:t>ba</a:t>
            </a:r>
            <a:r>
              <a:rPr lang="en-US" sz="3000" b="0" strike="noStrike" spc="-1" baseline="0" dirty="0" smtClean="0">
                <a:solidFill>
                  <a:srgbClr val="000000"/>
                </a:solidFill>
                <a:uFill>
                  <a:solidFill>
                    <a:srgbClr val="FFFFFF"/>
                  </a:solidFill>
                </a:uFill>
                <a:latin typeface="+mn-lt"/>
                <a:ea typeface="DejaVu Sans"/>
              </a:rPr>
              <a:t>, </a:t>
            </a:r>
            <a:r>
              <a:rPr lang="en-US" sz="3000" b="0" strike="noStrike" spc="-1" baseline="0" dirty="0" err="1" smtClean="0">
                <a:solidFill>
                  <a:srgbClr val="000000"/>
                </a:solidFill>
                <a:uFill>
                  <a:solidFill>
                    <a:srgbClr val="FFFFFF"/>
                  </a:solidFill>
                </a:uFill>
                <a:latin typeface="+mn-lt"/>
                <a:ea typeface="DejaVu Sans"/>
              </a:rPr>
              <a:t>kiểm</a:t>
            </a:r>
            <a:r>
              <a:rPr lang="en-US" sz="3000" b="0" strike="noStrike" spc="-1" baseline="0" dirty="0" smtClean="0">
                <a:solidFill>
                  <a:srgbClr val="000000"/>
                </a:solidFill>
                <a:uFill>
                  <a:solidFill>
                    <a:srgbClr val="FFFFFF"/>
                  </a:solidFill>
                </a:uFill>
                <a:latin typeface="+mn-lt"/>
                <a:ea typeface="DejaVu Sans"/>
              </a:rPr>
              <a:t> </a:t>
            </a:r>
            <a:r>
              <a:rPr lang="en-US" sz="3000" b="0" strike="noStrike" spc="-1" baseline="0" dirty="0" err="1" smtClean="0">
                <a:solidFill>
                  <a:srgbClr val="000000"/>
                </a:solidFill>
                <a:uFill>
                  <a:solidFill>
                    <a:srgbClr val="FFFFFF"/>
                  </a:solidFill>
                </a:uFill>
                <a:latin typeface="+mn-lt"/>
                <a:ea typeface="DejaVu Sans"/>
              </a:rPr>
              <a:t>định</a:t>
            </a:r>
            <a:r>
              <a:rPr lang="en-US" sz="3000" b="0" strike="noStrike" spc="-1" baseline="0" dirty="0" smtClean="0">
                <a:solidFill>
                  <a:srgbClr val="000000"/>
                </a:solidFill>
                <a:uFill>
                  <a:solidFill>
                    <a:srgbClr val="FFFFFF"/>
                  </a:solidFill>
                </a:uFill>
                <a:latin typeface="+mn-lt"/>
                <a:ea typeface="DejaVu Sans"/>
              </a:rPr>
              <a:t> </a:t>
            </a:r>
            <a:r>
              <a:rPr lang="en-US" sz="3000" b="0" strike="noStrike" spc="-1" baseline="0" dirty="0" err="1" smtClean="0">
                <a:solidFill>
                  <a:srgbClr val="000000"/>
                </a:solidFill>
                <a:uFill>
                  <a:solidFill>
                    <a:srgbClr val="FFFFFF"/>
                  </a:solidFill>
                </a:uFill>
                <a:latin typeface="+mn-lt"/>
                <a:ea typeface="DejaVu Sans"/>
              </a:rPr>
              <a:t>phần</a:t>
            </a:r>
            <a:r>
              <a:rPr lang="en-US" sz="3000" b="0" strike="noStrike" spc="-1" baseline="0" dirty="0" smtClean="0">
                <a:solidFill>
                  <a:srgbClr val="000000"/>
                </a:solidFill>
                <a:uFill>
                  <a:solidFill>
                    <a:srgbClr val="FFFFFF"/>
                  </a:solidFill>
                </a:uFill>
                <a:latin typeface="+mn-lt"/>
                <a:ea typeface="DejaVu Sans"/>
              </a:rPr>
              <a:t> </a:t>
            </a:r>
            <a:r>
              <a:rPr lang="en-US" sz="3000" b="0" strike="noStrike" spc="-1" baseline="0" dirty="0" err="1" smtClean="0">
                <a:solidFill>
                  <a:srgbClr val="000000"/>
                </a:solidFill>
                <a:uFill>
                  <a:solidFill>
                    <a:srgbClr val="FFFFFF"/>
                  </a:solidFill>
                </a:uFill>
                <a:latin typeface="+mn-lt"/>
                <a:ea typeface="DejaVu Sans"/>
              </a:rPr>
              <a:t>mềm</a:t>
            </a:r>
            <a:r>
              <a:rPr lang="en-US" sz="3000" b="0" strike="noStrike" spc="-1" baseline="0" dirty="0" smtClean="0">
                <a:solidFill>
                  <a:srgbClr val="000000"/>
                </a:solidFill>
                <a:uFill>
                  <a:solidFill>
                    <a:srgbClr val="FFFFFF"/>
                  </a:solidFill>
                </a:uFill>
                <a:latin typeface="+mn-lt"/>
                <a:ea typeface="DejaVu Sans"/>
              </a:rPr>
              <a:t> </a:t>
            </a:r>
            <a:r>
              <a:rPr lang="en-US" sz="3000" b="0" strike="noStrike" spc="-1" baseline="0" dirty="0" err="1" smtClean="0">
                <a:solidFill>
                  <a:srgbClr val="000000"/>
                </a:solidFill>
                <a:uFill>
                  <a:solidFill>
                    <a:srgbClr val="FFFFFF"/>
                  </a:solidFill>
                </a:uFill>
                <a:latin typeface="+mn-lt"/>
                <a:ea typeface="DejaVu Sans"/>
              </a:rPr>
              <a:t>cần</a:t>
            </a:r>
            <a:r>
              <a:rPr lang="en-US" sz="3000" b="0" strike="noStrike" spc="-1" baseline="0" dirty="0" smtClean="0">
                <a:solidFill>
                  <a:srgbClr val="000000"/>
                </a:solidFill>
                <a:uFill>
                  <a:solidFill>
                    <a:srgbClr val="FFFFFF"/>
                  </a:solidFill>
                </a:uFill>
                <a:latin typeface="+mn-lt"/>
                <a:ea typeface="DejaVu Sans"/>
              </a:rPr>
              <a:t> </a:t>
            </a:r>
            <a:r>
              <a:rPr lang="en-US" sz="3000" b="0" strike="noStrike" spc="-1" baseline="0" dirty="0" err="1" smtClean="0">
                <a:solidFill>
                  <a:srgbClr val="000000"/>
                </a:solidFill>
                <a:uFill>
                  <a:solidFill>
                    <a:srgbClr val="FFFFFF"/>
                  </a:solidFill>
                </a:uFill>
                <a:latin typeface="+mn-lt"/>
                <a:ea typeface="DejaVu Sans"/>
              </a:rPr>
              <a:t>đ</a:t>
            </a:r>
            <a:r>
              <a:rPr lang="en-US" sz="3000" b="0" strike="noStrike" spc="-1" dirty="0" err="1" smtClean="0">
                <a:solidFill>
                  <a:srgbClr val="000000"/>
                </a:solidFill>
                <a:uFill>
                  <a:solidFill>
                    <a:srgbClr val="FFFFFF"/>
                  </a:solidFill>
                </a:uFill>
                <a:latin typeface="+mn-lt"/>
                <a:ea typeface="DejaVu Sans"/>
              </a:rPr>
              <a:t>ảm</a:t>
            </a:r>
            <a:r>
              <a:rPr lang="en-US" sz="3000" b="0" strike="noStrike" spc="-1" baseline="0" dirty="0" smtClean="0">
                <a:solidFill>
                  <a:srgbClr val="000000"/>
                </a:solidFill>
                <a:uFill>
                  <a:solidFill>
                    <a:srgbClr val="FFFFFF"/>
                  </a:solidFill>
                </a:uFill>
                <a:latin typeface="+mn-lt"/>
                <a:ea typeface="DejaVu Sans"/>
              </a:rPr>
              <a:t> </a:t>
            </a:r>
            <a:r>
              <a:rPr lang="en-US" sz="3000" b="0" strike="noStrike" spc="-1" baseline="0" dirty="0" err="1" smtClean="0">
                <a:solidFill>
                  <a:srgbClr val="000000"/>
                </a:solidFill>
                <a:uFill>
                  <a:solidFill>
                    <a:srgbClr val="FFFFFF"/>
                  </a:solidFill>
                </a:uFill>
                <a:latin typeface="+mn-lt"/>
                <a:ea typeface="DejaVu Sans"/>
              </a:rPr>
              <a:t>bảo</a:t>
            </a:r>
            <a:r>
              <a:rPr lang="en-US" sz="3000" b="0" strike="noStrike" spc="-1" baseline="0" dirty="0" smtClean="0">
                <a:solidFill>
                  <a:srgbClr val="000000"/>
                </a:solidFill>
                <a:uFill>
                  <a:solidFill>
                    <a:srgbClr val="FFFFFF"/>
                  </a:solidFill>
                </a:uFill>
                <a:latin typeface="+mn-lt"/>
                <a:ea typeface="DejaVu Sans"/>
              </a:rPr>
              <a:t> </a:t>
            </a:r>
            <a:r>
              <a:rPr lang="en-US" sz="3000" b="0" strike="noStrike" spc="-1" baseline="0" dirty="0" err="1" smtClean="0">
                <a:solidFill>
                  <a:srgbClr val="000000"/>
                </a:solidFill>
                <a:uFill>
                  <a:solidFill>
                    <a:srgbClr val="FFFFFF"/>
                  </a:solidFill>
                </a:uFill>
                <a:latin typeface="+mn-lt"/>
                <a:ea typeface="DejaVu Sans"/>
              </a:rPr>
              <a:t>t</a:t>
            </a:r>
            <a:r>
              <a:rPr lang="en-US" sz="3000" b="0" strike="noStrike" spc="-1" dirty="0" err="1" smtClean="0">
                <a:solidFill>
                  <a:srgbClr val="000000"/>
                </a:solidFill>
                <a:uFill>
                  <a:solidFill>
                    <a:srgbClr val="FFFFFF"/>
                  </a:solidFill>
                </a:uFill>
                <a:latin typeface="+mn-lt"/>
                <a:ea typeface="DejaVu Sans"/>
              </a:rPr>
              <a:t>ính</a:t>
            </a:r>
            <a:r>
              <a:rPr lang="en-US" sz="3000" b="0" strike="noStrike" spc="-1" dirty="0" smtClean="0">
                <a:solidFill>
                  <a:srgbClr val="000000"/>
                </a:solidFill>
                <a:uFill>
                  <a:solidFill>
                    <a:srgbClr val="FFFFFF"/>
                  </a:solidFill>
                </a:uFill>
                <a:latin typeface="+mn-lt"/>
                <a:ea typeface="DejaVu Sans"/>
              </a:rPr>
              <a:t> </a:t>
            </a:r>
            <a:r>
              <a:rPr lang="en-US" sz="3000" b="0" strike="noStrike" spc="-1" dirty="0" err="1" smtClean="0">
                <a:solidFill>
                  <a:srgbClr val="000000"/>
                </a:solidFill>
                <a:uFill>
                  <a:solidFill>
                    <a:srgbClr val="FFFFFF"/>
                  </a:solidFill>
                </a:uFill>
                <a:latin typeface="+mn-lt"/>
                <a:ea typeface="DejaVu Sans"/>
              </a:rPr>
              <a:t>lần</a:t>
            </a:r>
            <a:r>
              <a:rPr lang="en-US" sz="3000" b="0" strike="noStrike" spc="-1" dirty="0" smtClean="0">
                <a:solidFill>
                  <a:srgbClr val="000000"/>
                </a:solidFill>
                <a:uFill>
                  <a:solidFill>
                    <a:srgbClr val="FFFFFF"/>
                  </a:solidFill>
                </a:uFill>
                <a:latin typeface="+mn-lt"/>
                <a:ea typeface="DejaVu Sans"/>
              </a:rPr>
              <a:t> </a:t>
            </a:r>
            <a:r>
              <a:rPr lang="en-US" sz="3000" b="0" strike="noStrike" spc="-1" dirty="0" err="1" smtClean="0">
                <a:solidFill>
                  <a:srgbClr val="000000"/>
                </a:solidFill>
                <a:uFill>
                  <a:solidFill>
                    <a:srgbClr val="FFFFFF"/>
                  </a:solidFill>
                </a:uFill>
                <a:latin typeface="+mn-lt"/>
                <a:ea typeface="DejaVu Sans"/>
              </a:rPr>
              <a:t>vết</a:t>
            </a:r>
            <a:r>
              <a:rPr lang="en-US" sz="3000" b="0" strike="noStrike" spc="-1" dirty="0" smtClean="0">
                <a:solidFill>
                  <a:srgbClr val="000000"/>
                </a:solidFill>
                <a:uFill>
                  <a:solidFill>
                    <a:srgbClr val="FFFFFF"/>
                  </a:solidFill>
                </a:uFill>
                <a:latin typeface="+mn-lt"/>
                <a:ea typeface="DejaVu Sans"/>
              </a:rPr>
              <a:t> </a:t>
            </a:r>
            <a:r>
              <a:rPr lang="en-US" sz="3000" b="0" strike="noStrike" spc="-1" dirty="0" err="1" smtClean="0">
                <a:solidFill>
                  <a:srgbClr val="000000"/>
                </a:solidFill>
                <a:uFill>
                  <a:solidFill>
                    <a:srgbClr val="FFFFFF"/>
                  </a:solidFill>
                </a:uFill>
                <a:latin typeface="+mn-lt"/>
                <a:ea typeface="DejaVu Sans"/>
              </a:rPr>
              <a:t>được</a:t>
            </a:r>
            <a:r>
              <a:rPr lang="en-US" sz="3000" b="0" strike="noStrike" spc="-1" dirty="0" smtClean="0">
                <a:solidFill>
                  <a:srgbClr val="000000"/>
                </a:solidFill>
                <a:uFill>
                  <a:solidFill>
                    <a:srgbClr val="FFFFFF"/>
                  </a:solidFill>
                </a:uFill>
                <a:latin typeface="+mn-lt"/>
                <a:ea typeface="DejaVu Sans"/>
              </a:rPr>
              <a:t>,</a:t>
            </a:r>
            <a:r>
              <a:rPr lang="en-US" sz="3000" b="0" strike="noStrike" spc="-1" baseline="0" dirty="0" smtClean="0">
                <a:solidFill>
                  <a:srgbClr val="000000"/>
                </a:solidFill>
                <a:uFill>
                  <a:solidFill>
                    <a:srgbClr val="FFFFFF"/>
                  </a:solidFill>
                </a:uFill>
                <a:latin typeface="+mn-lt"/>
                <a:ea typeface="DejaVu Sans"/>
              </a:rPr>
              <a:t> </a:t>
            </a:r>
            <a:r>
              <a:rPr lang="en-US" sz="3000" b="0" strike="noStrike" spc="-1" baseline="0" dirty="0" err="1" smtClean="0">
                <a:solidFill>
                  <a:srgbClr val="000000"/>
                </a:solidFill>
                <a:uFill>
                  <a:solidFill>
                    <a:srgbClr val="FFFFFF"/>
                  </a:solidFill>
                </a:uFill>
                <a:latin typeface="+mn-lt"/>
                <a:ea typeface="DejaVu Sans"/>
              </a:rPr>
              <a:t>nghĩa</a:t>
            </a:r>
            <a:r>
              <a:rPr lang="en-US" sz="3000" b="0" strike="noStrike" spc="-1" baseline="0" dirty="0" smtClean="0">
                <a:solidFill>
                  <a:srgbClr val="000000"/>
                </a:solidFill>
                <a:uFill>
                  <a:solidFill>
                    <a:srgbClr val="FFFFFF"/>
                  </a:solidFill>
                </a:uFill>
                <a:latin typeface="+mn-lt"/>
                <a:ea typeface="DejaVu Sans"/>
              </a:rPr>
              <a:t> </a:t>
            </a:r>
            <a:r>
              <a:rPr lang="en-US" sz="3000" b="0" strike="noStrike" spc="-1" baseline="0" dirty="0" err="1" smtClean="0">
                <a:solidFill>
                  <a:srgbClr val="000000"/>
                </a:solidFill>
                <a:uFill>
                  <a:solidFill>
                    <a:srgbClr val="FFFFFF"/>
                  </a:solidFill>
                </a:uFill>
                <a:latin typeface="+mn-lt"/>
                <a:ea typeface="DejaVu Sans"/>
              </a:rPr>
              <a:t>là</a:t>
            </a:r>
            <a:r>
              <a:rPr lang="en-US" sz="3000" b="0" strike="noStrike" spc="-1" baseline="0" dirty="0" smtClean="0">
                <a:solidFill>
                  <a:srgbClr val="000000"/>
                </a:solidFill>
                <a:uFill>
                  <a:solidFill>
                    <a:srgbClr val="FFFFFF"/>
                  </a:solidFill>
                </a:uFill>
                <a:latin typeface="+mn-lt"/>
                <a:ea typeface="DejaVu Sans"/>
              </a:rPr>
              <a:t> </a:t>
            </a:r>
            <a:r>
              <a:rPr lang="en-US" sz="3000" b="0" strike="noStrike" spc="-1" baseline="0" dirty="0" err="1" smtClean="0">
                <a:solidFill>
                  <a:srgbClr val="000000"/>
                </a:solidFill>
                <a:uFill>
                  <a:solidFill>
                    <a:srgbClr val="FFFFFF"/>
                  </a:solidFill>
                </a:uFill>
                <a:latin typeface="+mn-lt"/>
                <a:ea typeface="DejaVu Sans"/>
              </a:rPr>
              <a:t>cần</a:t>
            </a:r>
            <a:r>
              <a:rPr lang="en-US" sz="3000" b="0" strike="noStrike" spc="-1" baseline="0" dirty="0" smtClean="0">
                <a:solidFill>
                  <a:srgbClr val="000000"/>
                </a:solidFill>
                <a:uFill>
                  <a:solidFill>
                    <a:srgbClr val="FFFFFF"/>
                  </a:solidFill>
                </a:uFill>
                <a:latin typeface="+mn-lt"/>
                <a:ea typeface="DejaVu Sans"/>
              </a:rPr>
              <a:t> </a:t>
            </a:r>
            <a:r>
              <a:rPr lang="en-US" sz="3000" b="0" strike="noStrike" spc="-1" dirty="0" err="1" smtClean="0">
                <a:solidFill>
                  <a:srgbClr val="000000"/>
                </a:solidFill>
                <a:uFill>
                  <a:solidFill>
                    <a:srgbClr val="FFFFFF"/>
                  </a:solidFill>
                </a:uFill>
                <a:latin typeface="+mn-lt"/>
                <a:ea typeface="DejaVu Sans"/>
              </a:rPr>
              <a:t>làm</a:t>
            </a:r>
            <a:r>
              <a:rPr lang="en-US" sz="3000" b="0" strike="noStrike" spc="-1" baseline="0" dirty="0" smtClean="0">
                <a:solidFill>
                  <a:srgbClr val="000000"/>
                </a:solidFill>
                <a:uFill>
                  <a:solidFill>
                    <a:srgbClr val="FFFFFF"/>
                  </a:solidFill>
                </a:uFill>
                <a:latin typeface="+mn-lt"/>
                <a:ea typeface="DejaVu Sans"/>
              </a:rPr>
              <a:t> </a:t>
            </a:r>
            <a:r>
              <a:rPr lang="en-US" sz="3000" b="0" strike="noStrike" spc="-1" baseline="0" dirty="0" err="1" smtClean="0">
                <a:solidFill>
                  <a:srgbClr val="000000"/>
                </a:solidFill>
                <a:uFill>
                  <a:solidFill>
                    <a:srgbClr val="FFFFFF"/>
                  </a:solidFill>
                </a:uFill>
                <a:latin typeface="+mn-lt"/>
                <a:ea typeface="DejaVu Sans"/>
              </a:rPr>
              <a:t>rõ</a:t>
            </a:r>
            <a:r>
              <a:rPr lang="en-US" sz="3000" b="0" strike="noStrike" spc="-1" baseline="0" dirty="0" smtClean="0">
                <a:solidFill>
                  <a:srgbClr val="000000"/>
                </a:solidFill>
                <a:uFill>
                  <a:solidFill>
                    <a:srgbClr val="FFFFFF"/>
                  </a:solidFill>
                </a:uFill>
                <a:latin typeface="+mn-lt"/>
                <a:ea typeface="DejaVu Sans"/>
              </a:rPr>
              <a:t> </a:t>
            </a:r>
            <a:r>
              <a:rPr lang="en-US" sz="3000" b="0" strike="noStrike" spc="-1" baseline="0" dirty="0" err="1" smtClean="0">
                <a:solidFill>
                  <a:srgbClr val="000000"/>
                </a:solidFill>
                <a:uFill>
                  <a:solidFill>
                    <a:srgbClr val="FFFFFF"/>
                  </a:solidFill>
                </a:uFill>
                <a:latin typeface="+mn-lt"/>
                <a:ea typeface="DejaVu Sans"/>
              </a:rPr>
              <a:t>và</a:t>
            </a:r>
            <a:r>
              <a:rPr lang="en-US" sz="3000" b="0" strike="noStrike" spc="-1" baseline="0" dirty="0" smtClean="0">
                <a:solidFill>
                  <a:srgbClr val="000000"/>
                </a:solidFill>
                <a:uFill>
                  <a:solidFill>
                    <a:srgbClr val="FFFFFF"/>
                  </a:solidFill>
                </a:uFill>
                <a:latin typeface="+mn-lt"/>
                <a:ea typeface="DejaVu Sans"/>
              </a:rPr>
              <a:t> </a:t>
            </a:r>
            <a:r>
              <a:rPr lang="en-US" sz="3000" b="0" strike="noStrike" spc="-1" baseline="0" dirty="0" err="1" smtClean="0">
                <a:solidFill>
                  <a:srgbClr val="000000"/>
                </a:solidFill>
                <a:uFill>
                  <a:solidFill>
                    <a:srgbClr val="FFFFFF"/>
                  </a:solidFill>
                </a:uFill>
                <a:latin typeface="+mn-lt"/>
                <a:ea typeface="DejaVu Sans"/>
              </a:rPr>
              <a:t>duy</a:t>
            </a:r>
            <a:r>
              <a:rPr lang="en-US" sz="3000" b="0" strike="noStrike" spc="-1" baseline="0" dirty="0" smtClean="0">
                <a:solidFill>
                  <a:srgbClr val="000000"/>
                </a:solidFill>
                <a:uFill>
                  <a:solidFill>
                    <a:srgbClr val="FFFFFF"/>
                  </a:solidFill>
                </a:uFill>
                <a:latin typeface="+mn-lt"/>
                <a:ea typeface="DejaVu Sans"/>
              </a:rPr>
              <a:t> </a:t>
            </a:r>
            <a:r>
              <a:rPr lang="en-US" sz="3000" b="0" strike="noStrike" spc="-1" baseline="0" dirty="0" err="1" smtClean="0">
                <a:solidFill>
                  <a:srgbClr val="000000"/>
                </a:solidFill>
                <a:uFill>
                  <a:solidFill>
                    <a:srgbClr val="FFFFFF"/>
                  </a:solidFill>
                </a:uFill>
                <a:latin typeface="+mn-lt"/>
                <a:ea typeface="DejaVu Sans"/>
              </a:rPr>
              <a:t>trì</a:t>
            </a:r>
            <a:r>
              <a:rPr lang="en-US" sz="3000" b="0" strike="noStrike" spc="-1" baseline="0" dirty="0" smtClean="0">
                <a:solidFill>
                  <a:srgbClr val="000000"/>
                </a:solidFill>
                <a:uFill>
                  <a:solidFill>
                    <a:srgbClr val="FFFFFF"/>
                  </a:solidFill>
                </a:uFill>
                <a:latin typeface="+mn-lt"/>
                <a:ea typeface="DejaVu Sans"/>
              </a:rPr>
              <a:t> </a:t>
            </a:r>
            <a:r>
              <a:rPr lang="en-US" sz="3000" spc="-1" dirty="0" err="1" smtClean="0">
                <a:solidFill>
                  <a:srgbClr val="000000"/>
                </a:solidFill>
                <a:uFill>
                  <a:solidFill>
                    <a:srgbClr val="FFFFFF"/>
                  </a:solidFill>
                </a:uFill>
                <a:latin typeface="+mn-lt"/>
                <a:ea typeface="DejaVu Sans"/>
              </a:rPr>
              <a:t>nguồn</a:t>
            </a:r>
            <a:r>
              <a:rPr lang="en-US" sz="3000" spc="-1" dirty="0" smtClean="0">
                <a:solidFill>
                  <a:srgbClr val="000000"/>
                </a:solidFill>
                <a:uFill>
                  <a:solidFill>
                    <a:srgbClr val="FFFFFF"/>
                  </a:solidFill>
                </a:uFill>
                <a:latin typeface="+mn-lt"/>
                <a:ea typeface="DejaVu Sans"/>
              </a:rPr>
              <a:t> </a:t>
            </a:r>
            <a:r>
              <a:rPr lang="en-US" sz="3000" spc="-1" dirty="0" err="1" smtClean="0">
                <a:solidFill>
                  <a:srgbClr val="000000"/>
                </a:solidFill>
                <a:uFill>
                  <a:solidFill>
                    <a:srgbClr val="FFFFFF"/>
                  </a:solidFill>
                </a:uFill>
                <a:latin typeface="+mn-lt"/>
                <a:ea typeface="DejaVu Sans"/>
              </a:rPr>
              <a:t>gốc</a:t>
            </a:r>
            <a:r>
              <a:rPr lang="en-US" sz="3000" spc="-1" dirty="0" smtClean="0">
                <a:solidFill>
                  <a:srgbClr val="000000"/>
                </a:solidFill>
                <a:uFill>
                  <a:solidFill>
                    <a:srgbClr val="FFFFFF"/>
                  </a:solidFill>
                </a:uFill>
                <a:latin typeface="+mn-lt"/>
                <a:ea typeface="DejaVu Sans"/>
              </a:rPr>
              <a:t> </a:t>
            </a:r>
            <a:r>
              <a:rPr lang="en-US" sz="3000" spc="-1" dirty="0" err="1" smtClean="0">
                <a:solidFill>
                  <a:srgbClr val="000000"/>
                </a:solidFill>
                <a:uFill>
                  <a:solidFill>
                    <a:srgbClr val="FFFFFF"/>
                  </a:solidFill>
                </a:uFill>
                <a:latin typeface="+mn-lt"/>
                <a:ea typeface="DejaVu Sans"/>
              </a:rPr>
              <a:t>của</a:t>
            </a:r>
            <a:r>
              <a:rPr lang="en-US" sz="3000" spc="-1" dirty="0" smtClean="0">
                <a:solidFill>
                  <a:srgbClr val="000000"/>
                </a:solidFill>
                <a:uFill>
                  <a:solidFill>
                    <a:srgbClr val="FFFFFF"/>
                  </a:solidFill>
                </a:uFill>
                <a:latin typeface="+mn-lt"/>
                <a:ea typeface="DejaVu Sans"/>
              </a:rPr>
              <a:t> </a:t>
            </a:r>
            <a:r>
              <a:rPr lang="en-US" sz="3000" spc="-1" dirty="0" err="1" smtClean="0">
                <a:solidFill>
                  <a:srgbClr val="000000"/>
                </a:solidFill>
                <a:uFill>
                  <a:solidFill>
                    <a:srgbClr val="FFFFFF"/>
                  </a:solidFill>
                </a:uFill>
                <a:latin typeface="+mn-lt"/>
                <a:ea typeface="DejaVu Sans"/>
              </a:rPr>
              <a:t>các</a:t>
            </a:r>
            <a:r>
              <a:rPr lang="en-US" sz="3000" spc="-1" dirty="0" smtClean="0">
                <a:solidFill>
                  <a:srgbClr val="000000"/>
                </a:solidFill>
                <a:uFill>
                  <a:solidFill>
                    <a:srgbClr val="FFFFFF"/>
                  </a:solidFill>
                </a:uFill>
                <a:latin typeface="+mn-lt"/>
                <a:ea typeface="DejaVu Sans"/>
              </a:rPr>
              <a:t> </a:t>
            </a:r>
            <a:r>
              <a:rPr lang="en-US" sz="3000" spc="-1" dirty="0" err="1" smtClean="0">
                <a:solidFill>
                  <a:srgbClr val="000000"/>
                </a:solidFill>
                <a:uFill>
                  <a:solidFill>
                    <a:srgbClr val="FFFFFF"/>
                  </a:solidFill>
                </a:uFill>
                <a:latin typeface="+mn-lt"/>
                <a:ea typeface="DejaVu Sans"/>
              </a:rPr>
              <a:t>yêu</a:t>
            </a:r>
            <a:r>
              <a:rPr lang="en-US" sz="3000" spc="-1" dirty="0" smtClean="0">
                <a:solidFill>
                  <a:srgbClr val="000000"/>
                </a:solidFill>
                <a:uFill>
                  <a:solidFill>
                    <a:srgbClr val="FFFFFF"/>
                  </a:solidFill>
                </a:uFill>
                <a:latin typeface="+mn-lt"/>
                <a:ea typeface="DejaVu Sans"/>
              </a:rPr>
              <a:t> </a:t>
            </a:r>
            <a:r>
              <a:rPr lang="en-US" sz="3000" spc="-1" dirty="0" err="1" smtClean="0">
                <a:solidFill>
                  <a:srgbClr val="000000"/>
                </a:solidFill>
                <a:uFill>
                  <a:solidFill>
                    <a:srgbClr val="FFFFFF"/>
                  </a:solidFill>
                </a:uFill>
                <a:latin typeface="+mn-lt"/>
                <a:ea typeface="DejaVu Sans"/>
              </a:rPr>
              <a:t>cầu</a:t>
            </a:r>
            <a:r>
              <a:rPr lang="en-US" sz="3000" spc="-1" dirty="0" smtClean="0">
                <a:solidFill>
                  <a:srgbClr val="000000"/>
                </a:solidFill>
                <a:uFill>
                  <a:solidFill>
                    <a:srgbClr val="FFFFFF"/>
                  </a:solidFill>
                </a:uFill>
                <a:latin typeface="+mn-lt"/>
                <a:ea typeface="DejaVu Sans"/>
              </a:rPr>
              <a:t>:</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Các</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yêu</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cầu</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liên</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quan</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đến</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các</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bên</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liên</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quan</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nào</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được</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xác</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định</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trong</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ngữ</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cảnh</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nào</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và</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phục</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vụ</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cho</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mục</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tiêu</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nào</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của</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hệ</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thống</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có</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quan</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hệ</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phụ</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thuộc</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với</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những</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yêu</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cầu</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nào</a:t>
            </a:r>
            <a:r>
              <a:rPr lang="en-US" sz="3000" spc="-1" baseline="0" dirty="0" smtClean="0">
                <a:solidFill>
                  <a:srgbClr val="000000"/>
                </a:solidFill>
                <a:uFill>
                  <a:solidFill>
                    <a:srgbClr val="FFFFFF"/>
                  </a:solidFill>
                </a:uFill>
                <a:latin typeface="+mn-lt"/>
                <a:ea typeface="DejaVu Sans"/>
              </a:rPr>
              <a:t>.</a:t>
            </a:r>
          </a:p>
          <a:p>
            <a:pPr marL="1440" indent="0">
              <a:lnSpc>
                <a:spcPct val="100000"/>
              </a:lnSpc>
              <a:spcBef>
                <a:spcPts val="601"/>
              </a:spcBef>
              <a:buClr>
                <a:srgbClr val="000000"/>
              </a:buClr>
              <a:buFontTx/>
              <a:buNone/>
            </a:pPr>
            <a:endParaRPr lang="en-US" sz="3000" spc="-1" baseline="0" dirty="0" smtClean="0">
              <a:solidFill>
                <a:srgbClr val="000000"/>
              </a:solidFill>
              <a:uFill>
                <a:solidFill>
                  <a:srgbClr val="FFFFFF"/>
                </a:solidFill>
              </a:uFill>
              <a:latin typeface="+mn-lt"/>
              <a:ea typeface="DejaVu Sans"/>
            </a:endParaRPr>
          </a:p>
          <a:p>
            <a:pPr marL="1440" indent="0">
              <a:lnSpc>
                <a:spcPct val="100000"/>
              </a:lnSpc>
              <a:spcBef>
                <a:spcPts val="601"/>
              </a:spcBef>
              <a:buClr>
                <a:srgbClr val="000000"/>
              </a:buClr>
              <a:buFontTx/>
              <a:buNone/>
            </a:pPr>
            <a:r>
              <a:rPr lang="en-US" sz="3000" spc="-1" dirty="0" err="1" smtClean="0">
                <a:solidFill>
                  <a:srgbClr val="000000"/>
                </a:solidFill>
                <a:uFill>
                  <a:solidFill>
                    <a:srgbClr val="FFFFFF"/>
                  </a:solidFill>
                </a:uFill>
                <a:latin typeface="+mn-lt"/>
                <a:ea typeface="DejaVu Sans"/>
              </a:rPr>
              <a:t>Nội</a:t>
            </a:r>
            <a:r>
              <a:rPr lang="en-US" sz="3000" spc="-1" baseline="0" dirty="0" smtClean="0">
                <a:solidFill>
                  <a:srgbClr val="000000"/>
                </a:solidFill>
                <a:uFill>
                  <a:solidFill>
                    <a:srgbClr val="FFFFFF"/>
                  </a:solidFill>
                </a:uFill>
                <a:latin typeface="+mn-lt"/>
                <a:ea typeface="DejaVu Sans"/>
              </a:rPr>
              <a:t> dung </a:t>
            </a:r>
            <a:r>
              <a:rPr lang="en-US" sz="3000" spc="-1" baseline="0" dirty="0" err="1" smtClean="0">
                <a:solidFill>
                  <a:srgbClr val="000000"/>
                </a:solidFill>
                <a:uFill>
                  <a:solidFill>
                    <a:srgbClr val="FFFFFF"/>
                  </a:solidFill>
                </a:uFill>
                <a:latin typeface="+mn-lt"/>
                <a:ea typeface="DejaVu Sans"/>
              </a:rPr>
              <a:t>nữa</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trong</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kiểm</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định</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phần</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mềm</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là</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đ</a:t>
            </a:r>
            <a:r>
              <a:rPr lang="en-US" sz="3000" b="0" strike="noStrike" spc="-1" dirty="0" err="1" smtClean="0">
                <a:solidFill>
                  <a:srgbClr val="000000"/>
                </a:solidFill>
                <a:uFill>
                  <a:solidFill>
                    <a:srgbClr val="FFFFFF"/>
                  </a:solidFill>
                </a:uFill>
                <a:latin typeface="+mn-lt"/>
                <a:ea typeface="DejaVu Sans"/>
              </a:rPr>
              <a:t>ảm</a:t>
            </a:r>
            <a:r>
              <a:rPr lang="en-US" sz="3000" b="0" strike="noStrike" spc="-1" baseline="0" dirty="0" smtClean="0">
                <a:solidFill>
                  <a:srgbClr val="000000"/>
                </a:solidFill>
                <a:uFill>
                  <a:solidFill>
                    <a:srgbClr val="FFFFFF"/>
                  </a:solidFill>
                </a:uFill>
                <a:latin typeface="+mn-lt"/>
                <a:ea typeface="DejaVu Sans"/>
              </a:rPr>
              <a:t> </a:t>
            </a:r>
            <a:r>
              <a:rPr lang="en-US" sz="3000" b="0" strike="noStrike" spc="-1" baseline="0" dirty="0" err="1" smtClean="0">
                <a:solidFill>
                  <a:srgbClr val="000000"/>
                </a:solidFill>
                <a:uFill>
                  <a:solidFill>
                    <a:srgbClr val="FFFFFF"/>
                  </a:solidFill>
                </a:uFill>
                <a:latin typeface="+mn-lt"/>
                <a:ea typeface="DejaVu Sans"/>
              </a:rPr>
              <a:t>bảo</a:t>
            </a:r>
            <a:r>
              <a:rPr lang="en-US" sz="3000" b="0" strike="noStrike" spc="-1" baseline="0" dirty="0" smtClean="0">
                <a:solidFill>
                  <a:srgbClr val="000000"/>
                </a:solidFill>
                <a:uFill>
                  <a:solidFill>
                    <a:srgbClr val="FFFFFF"/>
                  </a:solidFill>
                </a:uFill>
                <a:latin typeface="+mn-lt"/>
                <a:ea typeface="DejaVu Sans"/>
              </a:rPr>
              <a:t> </a:t>
            </a:r>
            <a:r>
              <a:rPr lang="en-US" sz="3000" b="0" strike="noStrike" spc="-1" baseline="0" dirty="0" err="1" smtClean="0">
                <a:solidFill>
                  <a:srgbClr val="000000"/>
                </a:solidFill>
                <a:uFill>
                  <a:solidFill>
                    <a:srgbClr val="FFFFFF"/>
                  </a:solidFill>
                </a:uFill>
                <a:latin typeface="+mn-lt"/>
                <a:ea typeface="DejaVu Sans"/>
              </a:rPr>
              <a:t>t</a:t>
            </a:r>
            <a:r>
              <a:rPr lang="en-US" sz="3000" b="0" strike="noStrike" spc="-1" dirty="0" err="1" smtClean="0">
                <a:solidFill>
                  <a:srgbClr val="000000"/>
                </a:solidFill>
                <a:uFill>
                  <a:solidFill>
                    <a:srgbClr val="FFFFFF"/>
                  </a:solidFill>
                </a:uFill>
                <a:latin typeface="+mn-lt"/>
                <a:ea typeface="DejaVu Sans"/>
              </a:rPr>
              <a:t>ính</a:t>
            </a:r>
            <a:r>
              <a:rPr lang="en-US" sz="3000" b="0" strike="noStrike" spc="-1" dirty="0" smtClean="0">
                <a:solidFill>
                  <a:srgbClr val="000000"/>
                </a:solidFill>
                <a:uFill>
                  <a:solidFill>
                    <a:srgbClr val="FFFFFF"/>
                  </a:solidFill>
                </a:uFill>
                <a:latin typeface="+mn-lt"/>
                <a:ea typeface="DejaVu Sans"/>
              </a:rPr>
              <a:t> </a:t>
            </a:r>
            <a:r>
              <a:rPr lang="en-US" sz="3000" b="0" strike="noStrike" spc="-1" dirty="0" err="1" smtClean="0">
                <a:solidFill>
                  <a:srgbClr val="000000"/>
                </a:solidFill>
                <a:uFill>
                  <a:solidFill>
                    <a:srgbClr val="FFFFFF"/>
                  </a:solidFill>
                </a:uFill>
                <a:latin typeface="+mn-lt"/>
                <a:ea typeface="DejaVu Sans"/>
              </a:rPr>
              <a:t>thích</a:t>
            </a:r>
            <a:r>
              <a:rPr lang="en-US" sz="3000" b="0" strike="noStrike" spc="-1" dirty="0" smtClean="0">
                <a:solidFill>
                  <a:srgbClr val="000000"/>
                </a:solidFill>
                <a:uFill>
                  <a:solidFill>
                    <a:srgbClr val="FFFFFF"/>
                  </a:solidFill>
                </a:uFill>
                <a:latin typeface="+mn-lt"/>
                <a:ea typeface="DejaVu Sans"/>
              </a:rPr>
              <a:t> </a:t>
            </a:r>
            <a:r>
              <a:rPr lang="en-US" sz="3000" b="0" strike="noStrike" spc="-1" dirty="0" err="1" smtClean="0">
                <a:solidFill>
                  <a:srgbClr val="000000"/>
                </a:solidFill>
                <a:uFill>
                  <a:solidFill>
                    <a:srgbClr val="FFFFFF"/>
                  </a:solidFill>
                </a:uFill>
                <a:latin typeface="+mn-lt"/>
                <a:ea typeface="DejaVu Sans"/>
              </a:rPr>
              <a:t>ứng</a:t>
            </a:r>
            <a:r>
              <a:rPr lang="en-US" sz="3000" b="0" strike="noStrike" spc="-1" dirty="0" smtClean="0">
                <a:solidFill>
                  <a:srgbClr val="000000"/>
                </a:solidFill>
                <a:uFill>
                  <a:solidFill>
                    <a:srgbClr val="FFFFFF"/>
                  </a:solidFill>
                </a:uFill>
                <a:latin typeface="+mn-lt"/>
                <a:ea typeface="DejaVu Sans"/>
              </a:rPr>
              <a:t> </a:t>
            </a:r>
            <a:r>
              <a:rPr lang="en-US" sz="3000" b="0" strike="noStrike" spc="-1" dirty="0" err="1" smtClean="0">
                <a:solidFill>
                  <a:srgbClr val="000000"/>
                </a:solidFill>
                <a:uFill>
                  <a:solidFill>
                    <a:srgbClr val="FFFFFF"/>
                  </a:solidFill>
                </a:uFill>
                <a:latin typeface="+mn-lt"/>
                <a:ea typeface="DejaVu Sans"/>
              </a:rPr>
              <a:t>được</a:t>
            </a:r>
            <a:r>
              <a:rPr lang="en-US" sz="3000" b="0" strike="noStrike" spc="-1" dirty="0" smtClean="0">
                <a:solidFill>
                  <a:srgbClr val="000000"/>
                </a:solidFill>
                <a:uFill>
                  <a:solidFill>
                    <a:srgbClr val="FFFFFF"/>
                  </a:solidFill>
                </a:uFill>
                <a:latin typeface="+mn-lt"/>
                <a:ea typeface="DejaVu Sans"/>
              </a:rPr>
              <a:t>,</a:t>
            </a:r>
            <a:r>
              <a:rPr lang="en-US" sz="3000" b="0" strike="noStrike" spc="-1" baseline="0" dirty="0" smtClean="0">
                <a:solidFill>
                  <a:srgbClr val="000000"/>
                </a:solidFill>
                <a:uFill>
                  <a:solidFill>
                    <a:srgbClr val="FFFFFF"/>
                  </a:solidFill>
                </a:uFill>
                <a:latin typeface="+mn-lt"/>
                <a:ea typeface="DejaVu Sans"/>
              </a:rPr>
              <a:t> </a:t>
            </a:r>
            <a:r>
              <a:rPr lang="en-US" sz="3000" b="0" strike="noStrike" spc="-1" baseline="0" dirty="0" err="1" smtClean="0">
                <a:solidFill>
                  <a:srgbClr val="000000"/>
                </a:solidFill>
                <a:uFill>
                  <a:solidFill>
                    <a:srgbClr val="FFFFFF"/>
                  </a:solidFill>
                </a:uFill>
                <a:latin typeface="+mn-lt"/>
                <a:ea typeface="DejaVu Sans"/>
              </a:rPr>
              <a:t>nghĩa</a:t>
            </a:r>
            <a:r>
              <a:rPr lang="en-US" sz="3000" b="0" strike="noStrike" spc="-1" baseline="0" dirty="0" smtClean="0">
                <a:solidFill>
                  <a:srgbClr val="000000"/>
                </a:solidFill>
                <a:uFill>
                  <a:solidFill>
                    <a:srgbClr val="FFFFFF"/>
                  </a:solidFill>
                </a:uFill>
                <a:latin typeface="+mn-lt"/>
                <a:ea typeface="DejaVu Sans"/>
              </a:rPr>
              <a:t> </a:t>
            </a:r>
            <a:r>
              <a:rPr lang="en-US" sz="3000" b="0" strike="noStrike" spc="-1" baseline="0" dirty="0" err="1" smtClean="0">
                <a:solidFill>
                  <a:srgbClr val="000000"/>
                </a:solidFill>
                <a:uFill>
                  <a:solidFill>
                    <a:srgbClr val="FFFFFF"/>
                  </a:solidFill>
                </a:uFill>
                <a:latin typeface="+mn-lt"/>
                <a:ea typeface="DejaVu Sans"/>
              </a:rPr>
              <a:t>là</a:t>
            </a:r>
            <a:r>
              <a:rPr lang="en-US" sz="3000" b="0" strike="noStrike" spc="-1" baseline="0" dirty="0" smtClean="0">
                <a:solidFill>
                  <a:srgbClr val="000000"/>
                </a:solidFill>
                <a:uFill>
                  <a:solidFill>
                    <a:srgbClr val="FFFFFF"/>
                  </a:solidFill>
                </a:uFill>
                <a:latin typeface="+mn-lt"/>
                <a:ea typeface="DejaVu Sans"/>
              </a:rPr>
              <a:t> </a:t>
            </a:r>
            <a:r>
              <a:rPr lang="en-US" sz="3000" spc="-1" dirty="0" err="1" smtClean="0">
                <a:solidFill>
                  <a:srgbClr val="000000"/>
                </a:solidFill>
                <a:uFill>
                  <a:solidFill>
                    <a:srgbClr val="FFFFFF"/>
                  </a:solidFill>
                </a:uFill>
                <a:latin typeface="+mn-lt"/>
                <a:ea typeface="DejaVu Sans"/>
              </a:rPr>
              <a:t>các</a:t>
            </a:r>
            <a:r>
              <a:rPr lang="en-US" sz="3000" spc="-1" dirty="0" smtClean="0">
                <a:solidFill>
                  <a:srgbClr val="000000"/>
                </a:solidFill>
                <a:uFill>
                  <a:solidFill>
                    <a:srgbClr val="FFFFFF"/>
                  </a:solidFill>
                </a:uFill>
                <a:latin typeface="+mn-lt"/>
                <a:ea typeface="DejaVu Sans"/>
              </a:rPr>
              <a:t> </a:t>
            </a:r>
            <a:r>
              <a:rPr lang="en-US" sz="3000" spc="-1" dirty="0" err="1" smtClean="0">
                <a:solidFill>
                  <a:srgbClr val="000000"/>
                </a:solidFill>
                <a:uFill>
                  <a:solidFill>
                    <a:srgbClr val="FFFFFF"/>
                  </a:solidFill>
                </a:uFill>
                <a:latin typeface="+mn-lt"/>
                <a:ea typeface="DejaVu Sans"/>
              </a:rPr>
              <a:t>yêu</a:t>
            </a:r>
            <a:r>
              <a:rPr lang="en-US" sz="3000" spc="-1" dirty="0" smtClean="0">
                <a:solidFill>
                  <a:srgbClr val="000000"/>
                </a:solidFill>
                <a:uFill>
                  <a:solidFill>
                    <a:srgbClr val="FFFFFF"/>
                  </a:solidFill>
                </a:uFill>
                <a:latin typeface="+mn-lt"/>
                <a:ea typeface="DejaVu Sans"/>
              </a:rPr>
              <a:t> </a:t>
            </a:r>
            <a:r>
              <a:rPr lang="en-US" sz="3000" spc="-1" dirty="0" err="1" smtClean="0">
                <a:solidFill>
                  <a:srgbClr val="000000"/>
                </a:solidFill>
                <a:uFill>
                  <a:solidFill>
                    <a:srgbClr val="FFFFFF"/>
                  </a:solidFill>
                </a:uFill>
                <a:latin typeface="+mn-lt"/>
                <a:ea typeface="DejaVu Sans"/>
              </a:rPr>
              <a:t>cầu</a:t>
            </a:r>
            <a:r>
              <a:rPr lang="en-US" sz="3000" spc="-1" dirty="0" smtClean="0">
                <a:solidFill>
                  <a:srgbClr val="000000"/>
                </a:solidFill>
                <a:uFill>
                  <a:solidFill>
                    <a:srgbClr val="FFFFFF"/>
                  </a:solidFill>
                </a:uFill>
                <a:latin typeface="+mn-lt"/>
                <a:ea typeface="DejaVu Sans"/>
              </a:rPr>
              <a:t> </a:t>
            </a:r>
            <a:r>
              <a:rPr lang="en-US" sz="3000" spc="-1" dirty="0" err="1" smtClean="0">
                <a:solidFill>
                  <a:srgbClr val="000000"/>
                </a:solidFill>
                <a:uFill>
                  <a:solidFill>
                    <a:srgbClr val="FFFFFF"/>
                  </a:solidFill>
                </a:uFill>
                <a:latin typeface="+mn-lt"/>
                <a:ea typeface="DejaVu Sans"/>
              </a:rPr>
              <a:t>có</a:t>
            </a:r>
            <a:r>
              <a:rPr lang="en-US" sz="3000" spc="-1" dirty="0" smtClean="0">
                <a:solidFill>
                  <a:srgbClr val="000000"/>
                </a:solidFill>
                <a:uFill>
                  <a:solidFill>
                    <a:srgbClr val="FFFFFF"/>
                  </a:solidFill>
                </a:uFill>
                <a:latin typeface="+mn-lt"/>
                <a:ea typeface="DejaVu Sans"/>
              </a:rPr>
              <a:t> </a:t>
            </a:r>
            <a:r>
              <a:rPr lang="en-US" sz="3000" spc="-1" dirty="0" err="1" smtClean="0">
                <a:solidFill>
                  <a:srgbClr val="000000"/>
                </a:solidFill>
                <a:uFill>
                  <a:solidFill>
                    <a:srgbClr val="FFFFFF"/>
                  </a:solidFill>
                </a:uFill>
                <a:latin typeface="+mn-lt"/>
                <a:ea typeface="DejaVu Sans"/>
              </a:rPr>
              <a:t>thể</a:t>
            </a:r>
            <a:r>
              <a:rPr lang="en-US" sz="3000" spc="-1" dirty="0" smtClean="0">
                <a:solidFill>
                  <a:srgbClr val="000000"/>
                </a:solidFill>
                <a:uFill>
                  <a:solidFill>
                    <a:srgbClr val="FFFFFF"/>
                  </a:solidFill>
                </a:uFill>
                <a:latin typeface="+mn-lt"/>
                <a:ea typeface="DejaVu Sans"/>
              </a:rPr>
              <a:t> </a:t>
            </a:r>
            <a:r>
              <a:rPr lang="en-US" sz="3000" spc="-1" dirty="0" err="1" smtClean="0">
                <a:solidFill>
                  <a:srgbClr val="000000"/>
                </a:solidFill>
                <a:uFill>
                  <a:solidFill>
                    <a:srgbClr val="FFFFFF"/>
                  </a:solidFill>
                </a:uFill>
                <a:latin typeface="+mn-lt"/>
                <a:ea typeface="DejaVu Sans"/>
              </a:rPr>
              <a:t>được</a:t>
            </a:r>
            <a:r>
              <a:rPr lang="en-US" sz="3000" spc="-1" dirty="0" smtClean="0">
                <a:solidFill>
                  <a:srgbClr val="000000"/>
                </a:solidFill>
                <a:uFill>
                  <a:solidFill>
                    <a:srgbClr val="FFFFFF"/>
                  </a:solidFill>
                </a:uFill>
                <a:latin typeface="+mn-lt"/>
                <a:ea typeface="DejaVu Sans"/>
              </a:rPr>
              <a:t> </a:t>
            </a:r>
            <a:r>
              <a:rPr lang="en-US" sz="3000" spc="-1" dirty="0" err="1" smtClean="0">
                <a:solidFill>
                  <a:srgbClr val="000000"/>
                </a:solidFill>
                <a:uFill>
                  <a:solidFill>
                    <a:srgbClr val="FFFFFF"/>
                  </a:solidFill>
                </a:uFill>
                <a:latin typeface="+mn-lt"/>
                <a:ea typeface="DejaVu Sans"/>
              </a:rPr>
              <a:t>thay</a:t>
            </a:r>
            <a:r>
              <a:rPr lang="en-US" sz="3000" spc="-1" dirty="0" smtClean="0">
                <a:solidFill>
                  <a:srgbClr val="000000"/>
                </a:solidFill>
                <a:uFill>
                  <a:solidFill>
                    <a:srgbClr val="FFFFFF"/>
                  </a:solidFill>
                </a:uFill>
                <a:latin typeface="+mn-lt"/>
                <a:ea typeface="DejaVu Sans"/>
              </a:rPr>
              <a:t> </a:t>
            </a:r>
            <a:r>
              <a:rPr lang="en-US" sz="3000" spc="-1" dirty="0" err="1" smtClean="0">
                <a:solidFill>
                  <a:srgbClr val="000000"/>
                </a:solidFill>
                <a:uFill>
                  <a:solidFill>
                    <a:srgbClr val="FFFFFF"/>
                  </a:solidFill>
                </a:uFill>
                <a:latin typeface="+mn-lt"/>
                <a:ea typeface="DejaVu Sans"/>
              </a:rPr>
              <a:t>đổi</a:t>
            </a:r>
            <a:r>
              <a:rPr lang="en-US" sz="3000" spc="-1" dirty="0" smtClean="0">
                <a:solidFill>
                  <a:srgbClr val="000000"/>
                </a:solidFill>
                <a:uFill>
                  <a:solidFill>
                    <a:srgbClr val="FFFFFF"/>
                  </a:solidFill>
                </a:uFill>
                <a:latin typeface="+mn-lt"/>
                <a:ea typeface="DejaVu Sans"/>
              </a:rPr>
              <a:t> </a:t>
            </a:r>
            <a:r>
              <a:rPr lang="en-US" sz="3000" spc="-1" dirty="0" err="1" smtClean="0">
                <a:solidFill>
                  <a:srgbClr val="000000"/>
                </a:solidFill>
                <a:uFill>
                  <a:solidFill>
                    <a:srgbClr val="FFFFFF"/>
                  </a:solidFill>
                </a:uFill>
                <a:latin typeface="+mn-lt"/>
                <a:ea typeface="DejaVu Sans"/>
              </a:rPr>
              <a:t>mà</a:t>
            </a:r>
            <a:r>
              <a:rPr lang="en-US" sz="3000" spc="-1" dirty="0" smtClean="0">
                <a:solidFill>
                  <a:srgbClr val="000000"/>
                </a:solidFill>
                <a:uFill>
                  <a:solidFill>
                    <a:srgbClr val="FFFFFF"/>
                  </a:solidFill>
                </a:uFill>
                <a:latin typeface="+mn-lt"/>
                <a:ea typeface="DejaVu Sans"/>
              </a:rPr>
              <a:t> </a:t>
            </a:r>
            <a:r>
              <a:rPr lang="en-US" sz="3000" spc="-1" dirty="0" err="1" smtClean="0">
                <a:solidFill>
                  <a:srgbClr val="000000"/>
                </a:solidFill>
                <a:uFill>
                  <a:solidFill>
                    <a:srgbClr val="FFFFFF"/>
                  </a:solidFill>
                </a:uFill>
                <a:latin typeface="+mn-lt"/>
                <a:ea typeface="DejaVu Sans"/>
              </a:rPr>
              <a:t>không</a:t>
            </a:r>
            <a:r>
              <a:rPr lang="en-US" sz="3000" spc="-1" dirty="0" smtClean="0">
                <a:solidFill>
                  <a:srgbClr val="000000"/>
                </a:solidFill>
                <a:uFill>
                  <a:solidFill>
                    <a:srgbClr val="FFFFFF"/>
                  </a:solidFill>
                </a:uFill>
                <a:latin typeface="+mn-lt"/>
                <a:ea typeface="DejaVu Sans"/>
              </a:rPr>
              <a:t> </a:t>
            </a:r>
            <a:r>
              <a:rPr lang="en-US" sz="3000" spc="-1" dirty="0" err="1" smtClean="0">
                <a:solidFill>
                  <a:srgbClr val="000000"/>
                </a:solidFill>
                <a:uFill>
                  <a:solidFill>
                    <a:srgbClr val="FFFFFF"/>
                  </a:solidFill>
                </a:uFill>
                <a:latin typeface="+mn-lt"/>
                <a:ea typeface="DejaVu Sans"/>
              </a:rPr>
              <a:t>làm</a:t>
            </a:r>
            <a:r>
              <a:rPr lang="en-US" sz="3000" spc="-1" baseline="0" dirty="0" smtClean="0">
                <a:solidFill>
                  <a:srgbClr val="000000"/>
                </a:solidFill>
                <a:uFill>
                  <a:solidFill>
                    <a:srgbClr val="FFFFFF"/>
                  </a:solidFill>
                </a:uFill>
                <a:latin typeface="+mn-lt"/>
                <a:ea typeface="DejaVu Sans"/>
              </a:rPr>
              <a:t> </a:t>
            </a:r>
            <a:r>
              <a:rPr lang="en-US" sz="3000" spc="-1" dirty="0" err="1" smtClean="0">
                <a:solidFill>
                  <a:srgbClr val="000000"/>
                </a:solidFill>
                <a:uFill>
                  <a:solidFill>
                    <a:srgbClr val="FFFFFF"/>
                  </a:solidFill>
                </a:uFill>
                <a:latin typeface="+mn-lt"/>
                <a:ea typeface="DejaVu Sans"/>
              </a:rPr>
              <a:t>ảnh</a:t>
            </a:r>
            <a:r>
              <a:rPr lang="en-US" sz="3000" spc="-1" dirty="0" smtClean="0">
                <a:solidFill>
                  <a:srgbClr val="000000"/>
                </a:solidFill>
                <a:uFill>
                  <a:solidFill>
                    <a:srgbClr val="FFFFFF"/>
                  </a:solidFill>
                </a:uFill>
                <a:latin typeface="+mn-lt"/>
                <a:ea typeface="DejaVu Sans"/>
              </a:rPr>
              <a:t> </a:t>
            </a:r>
            <a:r>
              <a:rPr lang="en-US" sz="3000" spc="-1" dirty="0" err="1" smtClean="0">
                <a:solidFill>
                  <a:srgbClr val="000000"/>
                </a:solidFill>
                <a:uFill>
                  <a:solidFill>
                    <a:srgbClr val="FFFFFF"/>
                  </a:solidFill>
                </a:uFill>
                <a:latin typeface="+mn-lt"/>
                <a:ea typeface="DejaVu Sans"/>
              </a:rPr>
              <a:t>hưởng</a:t>
            </a:r>
            <a:r>
              <a:rPr lang="en-US" sz="3000" spc="-1" dirty="0" smtClean="0">
                <a:solidFill>
                  <a:srgbClr val="000000"/>
                </a:solidFill>
                <a:uFill>
                  <a:solidFill>
                    <a:srgbClr val="FFFFFF"/>
                  </a:solidFill>
                </a:uFill>
                <a:latin typeface="+mn-lt"/>
                <a:ea typeface="DejaVu Sans"/>
              </a:rPr>
              <a:t> </a:t>
            </a:r>
            <a:r>
              <a:rPr lang="en-US" sz="3000" spc="-1" dirty="0" err="1" smtClean="0">
                <a:solidFill>
                  <a:srgbClr val="000000"/>
                </a:solidFill>
                <a:uFill>
                  <a:solidFill>
                    <a:srgbClr val="FFFFFF"/>
                  </a:solidFill>
                </a:uFill>
                <a:latin typeface="+mn-lt"/>
                <a:ea typeface="DejaVu Sans"/>
              </a:rPr>
              <a:t>lớn</a:t>
            </a:r>
            <a:r>
              <a:rPr lang="en-US" sz="3000" spc="-1" dirty="0" smtClean="0">
                <a:solidFill>
                  <a:srgbClr val="000000"/>
                </a:solidFill>
                <a:uFill>
                  <a:solidFill>
                    <a:srgbClr val="FFFFFF"/>
                  </a:solidFill>
                </a:uFill>
                <a:latin typeface="+mn-lt"/>
                <a:ea typeface="DejaVu Sans"/>
              </a:rPr>
              <a:t> </a:t>
            </a:r>
            <a:r>
              <a:rPr lang="en-US" sz="3000" spc="-1" dirty="0" err="1" smtClean="0">
                <a:solidFill>
                  <a:srgbClr val="000000"/>
                </a:solidFill>
                <a:uFill>
                  <a:solidFill>
                    <a:srgbClr val="FFFFFF"/>
                  </a:solidFill>
                </a:uFill>
                <a:latin typeface="+mn-lt"/>
                <a:ea typeface="DejaVu Sans"/>
              </a:rPr>
              <a:t>đến</a:t>
            </a:r>
            <a:r>
              <a:rPr lang="en-US" sz="3000" spc="-1" dirty="0" smtClean="0">
                <a:solidFill>
                  <a:srgbClr val="000000"/>
                </a:solidFill>
                <a:uFill>
                  <a:solidFill>
                    <a:srgbClr val="FFFFFF"/>
                  </a:solidFill>
                </a:uFill>
                <a:latin typeface="+mn-lt"/>
                <a:ea typeface="DejaVu Sans"/>
              </a:rPr>
              <a:t> </a:t>
            </a:r>
            <a:r>
              <a:rPr lang="en-US" sz="3000" spc="-1" dirty="0" err="1" smtClean="0">
                <a:solidFill>
                  <a:srgbClr val="000000"/>
                </a:solidFill>
                <a:uFill>
                  <a:solidFill>
                    <a:srgbClr val="FFFFFF"/>
                  </a:solidFill>
                </a:uFill>
                <a:latin typeface="+mn-lt"/>
                <a:ea typeface="DejaVu Sans"/>
              </a:rPr>
              <a:t>các</a:t>
            </a:r>
            <a:r>
              <a:rPr lang="en-US" sz="3000" spc="-1" dirty="0" smtClean="0">
                <a:solidFill>
                  <a:srgbClr val="000000"/>
                </a:solidFill>
                <a:uFill>
                  <a:solidFill>
                    <a:srgbClr val="FFFFFF"/>
                  </a:solidFill>
                </a:uFill>
                <a:latin typeface="+mn-lt"/>
                <a:ea typeface="DejaVu Sans"/>
              </a:rPr>
              <a:t> </a:t>
            </a:r>
            <a:r>
              <a:rPr lang="en-US" sz="3000" spc="-1" dirty="0" err="1" smtClean="0">
                <a:solidFill>
                  <a:srgbClr val="000000"/>
                </a:solidFill>
                <a:uFill>
                  <a:solidFill>
                    <a:srgbClr val="FFFFFF"/>
                  </a:solidFill>
                </a:uFill>
                <a:latin typeface="+mn-lt"/>
                <a:ea typeface="DejaVu Sans"/>
              </a:rPr>
              <a:t>yêu</a:t>
            </a:r>
            <a:r>
              <a:rPr lang="en-US" sz="3000" spc="-1" dirty="0" smtClean="0">
                <a:solidFill>
                  <a:srgbClr val="000000"/>
                </a:solidFill>
                <a:uFill>
                  <a:solidFill>
                    <a:srgbClr val="FFFFFF"/>
                  </a:solidFill>
                </a:uFill>
                <a:latin typeface="+mn-lt"/>
                <a:ea typeface="DejaVu Sans"/>
              </a:rPr>
              <a:t> </a:t>
            </a:r>
            <a:r>
              <a:rPr lang="en-US" sz="3000" spc="-1" dirty="0" err="1" smtClean="0">
                <a:solidFill>
                  <a:srgbClr val="000000"/>
                </a:solidFill>
                <a:uFill>
                  <a:solidFill>
                    <a:srgbClr val="FFFFFF"/>
                  </a:solidFill>
                </a:uFill>
                <a:latin typeface="+mn-lt"/>
                <a:ea typeface="DejaVu Sans"/>
              </a:rPr>
              <a:t>cầu</a:t>
            </a:r>
            <a:r>
              <a:rPr lang="en-US" sz="3000" spc="-1" dirty="0" smtClean="0">
                <a:solidFill>
                  <a:srgbClr val="000000"/>
                </a:solidFill>
                <a:uFill>
                  <a:solidFill>
                    <a:srgbClr val="FFFFFF"/>
                  </a:solidFill>
                </a:uFill>
                <a:latin typeface="+mn-lt"/>
                <a:ea typeface="DejaVu Sans"/>
              </a:rPr>
              <a:t> </a:t>
            </a:r>
            <a:r>
              <a:rPr lang="en-US" sz="3000" spc="-1" dirty="0" err="1" smtClean="0">
                <a:solidFill>
                  <a:srgbClr val="000000"/>
                </a:solidFill>
                <a:uFill>
                  <a:solidFill>
                    <a:srgbClr val="FFFFFF"/>
                  </a:solidFill>
                </a:uFill>
                <a:latin typeface="+mn-lt"/>
                <a:ea typeface="DejaVu Sans"/>
              </a:rPr>
              <a:t>khác</a:t>
            </a:r>
            <a:r>
              <a:rPr lang="en-US" sz="3000" spc="-1" dirty="0" smtClean="0">
                <a:solidFill>
                  <a:srgbClr val="000000"/>
                </a:solidFill>
                <a:uFill>
                  <a:solidFill>
                    <a:srgbClr val="FFFFFF"/>
                  </a:solidFill>
                </a:uFill>
                <a:latin typeface="+mn-lt"/>
                <a:ea typeface="DejaVu Sans"/>
              </a:rPr>
              <a:t>. </a:t>
            </a:r>
            <a:r>
              <a:rPr lang="en-US" sz="3000" spc="-1" dirty="0" err="1" smtClean="0">
                <a:solidFill>
                  <a:srgbClr val="000000"/>
                </a:solidFill>
                <a:uFill>
                  <a:solidFill>
                    <a:srgbClr val="FFFFFF"/>
                  </a:solidFill>
                </a:uFill>
                <a:latin typeface="+mn-lt"/>
                <a:ea typeface="DejaVu Sans"/>
              </a:rPr>
              <a:t>Việc</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thay</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đổi</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yêu</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cầu</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và</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tiến</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hóa</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phần</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mềm</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là</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tất</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yếu</a:t>
            </a:r>
            <a:r>
              <a:rPr lang="en-US" sz="3000" spc="-1" baseline="0" dirty="0" smtClean="0">
                <a:solidFill>
                  <a:srgbClr val="000000"/>
                </a:solidFill>
                <a:uFill>
                  <a:solidFill>
                    <a:srgbClr val="FFFFFF"/>
                  </a:solidFill>
                </a:uFill>
                <a:latin typeface="+mn-lt"/>
                <a:ea typeface="DejaVu Sans"/>
              </a:rPr>
              <a:t>, do </a:t>
            </a:r>
            <a:r>
              <a:rPr lang="en-US" sz="3000" spc="-1" baseline="0" dirty="0" err="1" smtClean="0">
                <a:solidFill>
                  <a:srgbClr val="000000"/>
                </a:solidFill>
                <a:uFill>
                  <a:solidFill>
                    <a:srgbClr val="FFFFFF"/>
                  </a:solidFill>
                </a:uFill>
                <a:latin typeface="+mn-lt"/>
                <a:ea typeface="DejaVu Sans"/>
              </a:rPr>
              <a:t>đó</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đảm</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bảo</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tính</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thích</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ứng</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là</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cần</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thiết</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trong</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nỗ</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lực</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giảm</a:t>
            </a:r>
            <a:r>
              <a:rPr lang="en-US" sz="3000" spc="-1" baseline="0" dirty="0" smtClean="0">
                <a:solidFill>
                  <a:srgbClr val="000000"/>
                </a:solidFill>
                <a:uFill>
                  <a:solidFill>
                    <a:srgbClr val="FFFFFF"/>
                  </a:solidFill>
                </a:uFill>
                <a:latin typeface="+mn-lt"/>
                <a:ea typeface="DejaVu Sans"/>
              </a:rPr>
              <a:t> chi </a:t>
            </a:r>
            <a:r>
              <a:rPr lang="en-US" sz="3000" spc="-1" baseline="0" dirty="0" err="1" smtClean="0">
                <a:solidFill>
                  <a:srgbClr val="000000"/>
                </a:solidFill>
                <a:uFill>
                  <a:solidFill>
                    <a:srgbClr val="FFFFFF"/>
                  </a:solidFill>
                </a:uFill>
                <a:latin typeface="+mn-lt"/>
                <a:ea typeface="DejaVu Sans"/>
              </a:rPr>
              <a:t>phí</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và</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hiện</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thực</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hóa</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các</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thay</a:t>
            </a:r>
            <a:r>
              <a:rPr lang="en-US" sz="3000" spc="-1" baseline="0" dirty="0" smtClean="0">
                <a:solidFill>
                  <a:srgbClr val="000000"/>
                </a:solidFill>
                <a:uFill>
                  <a:solidFill>
                    <a:srgbClr val="FFFFFF"/>
                  </a:solidFill>
                </a:uFill>
                <a:latin typeface="+mn-lt"/>
                <a:ea typeface="DejaVu Sans"/>
              </a:rPr>
              <a:t> </a:t>
            </a:r>
            <a:r>
              <a:rPr lang="en-US" sz="3000" spc="-1" baseline="0" dirty="0" err="1" smtClean="0">
                <a:solidFill>
                  <a:srgbClr val="000000"/>
                </a:solidFill>
                <a:uFill>
                  <a:solidFill>
                    <a:srgbClr val="FFFFFF"/>
                  </a:solidFill>
                </a:uFill>
                <a:latin typeface="+mn-lt"/>
                <a:ea typeface="DejaVu Sans"/>
              </a:rPr>
              <a:t>đổi</a:t>
            </a:r>
            <a:r>
              <a:rPr lang="en-US" sz="3000" spc="-1" baseline="0" dirty="0" smtClean="0">
                <a:solidFill>
                  <a:srgbClr val="000000"/>
                </a:solidFill>
                <a:uFill>
                  <a:solidFill>
                    <a:srgbClr val="FFFFFF"/>
                  </a:solidFill>
                </a:uFill>
                <a:latin typeface="+mn-lt"/>
                <a:ea typeface="DejaVu Sans"/>
              </a:rPr>
              <a:t>.</a:t>
            </a:r>
            <a:endParaRPr lang="en-US" dirty="0"/>
          </a:p>
        </p:txBody>
      </p:sp>
      <p:sp>
        <p:nvSpPr>
          <p:cNvPr id="4" name="Slide Number Placeholder 3"/>
          <p:cNvSpPr>
            <a:spLocks noGrp="1"/>
          </p:cNvSpPr>
          <p:nvPr>
            <p:ph type="sldNum" sz="quarter" idx="10"/>
          </p:nvPr>
        </p:nvSpPr>
        <p:spPr/>
        <p:txBody>
          <a:bodyPr/>
          <a:lstStyle/>
          <a:p>
            <a:fld id="{1F530D37-C3EB-47C6-9E35-94FCE4E0F4AA}" type="slidenum">
              <a:rPr lang="en-US" smtClean="0"/>
              <a:t>25</a:t>
            </a:fld>
            <a:endParaRPr lang="en-US"/>
          </a:p>
        </p:txBody>
      </p:sp>
    </p:spTree>
    <p:extLst>
      <p:ext uri="{BB962C8B-B14F-4D97-AF65-F5344CB8AC3E}">
        <p14:creationId xmlns:p14="http://schemas.microsoft.com/office/powerpoint/2010/main" val="1634956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Các yêu cầu đối với các hệ thống phần mềm lớn luôn thay đổi. Một lý do cho điều này là các hệ thống này thường được phát triển để giải quyết các vấn đề wicked</a:t>
            </a:r>
            <a:r>
              <a:rPr lang="en-US" dirty="0" smtClean="0"/>
              <a:t>,</a:t>
            </a:r>
            <a:r>
              <a:rPr lang="en-US" baseline="0" dirty="0" smtClean="0"/>
              <a:t> </a:t>
            </a:r>
            <a:r>
              <a:rPr lang="en-US" baseline="0" dirty="0" err="1" smtClean="0"/>
              <a:t>tức</a:t>
            </a:r>
            <a:r>
              <a:rPr lang="en-US" baseline="0" dirty="0" smtClean="0"/>
              <a:t> </a:t>
            </a:r>
            <a:r>
              <a:rPr lang="en-US" baseline="0" dirty="0" err="1" smtClean="0"/>
              <a:t>là</a:t>
            </a:r>
            <a:r>
              <a:rPr lang="en-US" baseline="0" dirty="0" smtClean="0"/>
              <a:t> </a:t>
            </a:r>
            <a:r>
              <a:rPr lang="vi-VN" dirty="0" smtClean="0"/>
              <a:t>những vấn đề không thể được xác định hoàn toàn. Bởi vì vấn đề không thể được xác định đầy đủ, các yêu cầu phần mềm </a:t>
            </a:r>
            <a:r>
              <a:rPr lang="en-US" dirty="0" err="1" smtClean="0"/>
              <a:t>luôn</a:t>
            </a:r>
            <a:r>
              <a:rPr lang="en-US" baseline="0" dirty="0" smtClean="0"/>
              <a:t> </a:t>
            </a:r>
            <a:r>
              <a:rPr lang="en-US" baseline="0" dirty="0" err="1" smtClean="0"/>
              <a:t>luôn</a:t>
            </a:r>
            <a:r>
              <a:rPr lang="en-US" baseline="0" dirty="0" smtClean="0"/>
              <a:t> </a:t>
            </a:r>
            <a:r>
              <a:rPr lang="vi-VN" dirty="0" smtClean="0"/>
              <a:t>không đầy đủ. Trong </a:t>
            </a:r>
            <a:r>
              <a:rPr lang="en-US" dirty="0" err="1" smtClean="0"/>
              <a:t>quy</a:t>
            </a:r>
            <a:r>
              <a:rPr lang="en-US" dirty="0" smtClean="0"/>
              <a:t> </a:t>
            </a:r>
            <a:r>
              <a:rPr lang="en-US" dirty="0" err="1" smtClean="0"/>
              <a:t>trình</a:t>
            </a:r>
            <a:r>
              <a:rPr lang="en-US" baseline="0" dirty="0" smtClean="0"/>
              <a:t> </a:t>
            </a:r>
            <a:r>
              <a:rPr lang="vi-VN" dirty="0" smtClean="0"/>
              <a:t>phần mềm, sự hiểu biết của các bên liên quan về vấn đề này liên tục thay đổi. Các yêu cầu hệ thống </a:t>
            </a:r>
            <a:r>
              <a:rPr lang="en-US" dirty="0" err="1" smtClean="0"/>
              <a:t>theo</a:t>
            </a:r>
            <a:r>
              <a:rPr lang="en-US" dirty="0" smtClean="0"/>
              <a:t> </a:t>
            </a:r>
            <a:r>
              <a:rPr lang="vi-VN" dirty="0" smtClean="0"/>
              <a:t>đó cũng phải </a:t>
            </a:r>
            <a:r>
              <a:rPr lang="en-US" dirty="0" err="1" smtClean="0"/>
              <a:t>được</a:t>
            </a:r>
            <a:r>
              <a:rPr lang="en-US" baseline="0" dirty="0" smtClean="0"/>
              <a:t> </a:t>
            </a:r>
            <a:r>
              <a:rPr lang="en-US" dirty="0" err="1" smtClean="0"/>
              <a:t>cập</a:t>
            </a:r>
            <a:r>
              <a:rPr lang="en-US" baseline="0" dirty="0" smtClean="0"/>
              <a:t> </a:t>
            </a:r>
            <a:r>
              <a:rPr lang="en-US" baseline="0" dirty="0" err="1" smtClean="0"/>
              <a:t>nhật</a:t>
            </a:r>
            <a:r>
              <a:rPr lang="en-US" baseline="0" dirty="0" smtClean="0"/>
              <a:t> </a:t>
            </a:r>
            <a:r>
              <a:rPr lang="vi-VN" dirty="0" smtClean="0"/>
              <a:t>để phản ánh </a:t>
            </a:r>
            <a:r>
              <a:rPr lang="en-US" dirty="0" err="1" smtClean="0"/>
              <a:t>các</a:t>
            </a:r>
            <a:r>
              <a:rPr lang="en-US" baseline="0" dirty="0" smtClean="0"/>
              <a:t> </a:t>
            </a:r>
            <a:r>
              <a:rPr lang="vi-VN" dirty="0" smtClean="0"/>
              <a:t>thay đổi </a:t>
            </a:r>
            <a:r>
              <a:rPr lang="en-US" dirty="0" err="1" smtClean="0"/>
              <a:t>về</a:t>
            </a:r>
            <a:r>
              <a:rPr lang="en-US" baseline="0" dirty="0" smtClean="0"/>
              <a:t> </a:t>
            </a:r>
            <a:r>
              <a:rPr lang="en-US" baseline="0" dirty="0" err="1" smtClean="0"/>
              <a:t>quan</a:t>
            </a:r>
            <a:r>
              <a:rPr lang="en-US" baseline="0" dirty="0" smtClean="0"/>
              <a:t> </a:t>
            </a:r>
            <a:r>
              <a:rPr lang="en-US" baseline="0" dirty="0" err="1" smtClean="0"/>
              <a:t>điểm</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này</a:t>
            </a:r>
            <a:r>
              <a:rPr lang="vi-VN" dirty="0" smtClean="0"/>
              <a:t>.</a:t>
            </a:r>
            <a:endParaRPr lang="en-US" dirty="0"/>
          </a:p>
        </p:txBody>
      </p:sp>
      <p:sp>
        <p:nvSpPr>
          <p:cNvPr id="4" name="Slide Number Placeholder 3"/>
          <p:cNvSpPr>
            <a:spLocks noGrp="1"/>
          </p:cNvSpPr>
          <p:nvPr>
            <p:ph type="sldNum" sz="quarter" idx="10"/>
          </p:nvPr>
        </p:nvSpPr>
        <p:spPr/>
        <p:txBody>
          <a:bodyPr/>
          <a:lstStyle/>
          <a:p>
            <a:fld id="{1F530D37-C3EB-47C6-9E35-94FCE4E0F4AA}" type="slidenum">
              <a:rPr lang="en-US" smtClean="0"/>
              <a:t>26</a:t>
            </a:fld>
            <a:endParaRPr lang="en-US"/>
          </a:p>
        </p:txBody>
      </p:sp>
    </p:spTree>
    <p:extLst>
      <p:ext uri="{BB962C8B-B14F-4D97-AF65-F5344CB8AC3E}">
        <p14:creationId xmlns:p14="http://schemas.microsoft.com/office/powerpoint/2010/main" val="14352315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Một khi hệ thống đã được cài đặt và </a:t>
            </a:r>
            <a:r>
              <a:rPr lang="en-US" dirty="0" err="1" smtClean="0"/>
              <a:t>vận</a:t>
            </a:r>
            <a:r>
              <a:rPr lang="en-US" baseline="0" dirty="0" smtClean="0"/>
              <a:t> </a:t>
            </a:r>
            <a:r>
              <a:rPr lang="en-US" baseline="0" dirty="0" err="1" smtClean="0"/>
              <a:t>hành</a:t>
            </a:r>
            <a:r>
              <a:rPr lang="vi-VN" dirty="0" smtClean="0"/>
              <a:t>, các yêu cầu mới chắc chắn sẽ xuất hiện. </a:t>
            </a:r>
            <a:r>
              <a:rPr lang="en-US" dirty="0" smtClean="0"/>
              <a:t>N</a:t>
            </a:r>
            <a:r>
              <a:rPr lang="vi-VN" dirty="0" smtClean="0"/>
              <a:t>gười dùng và khách hàng hệ thống </a:t>
            </a:r>
            <a:r>
              <a:rPr lang="en-US" dirty="0" err="1" smtClean="0"/>
              <a:t>thường</a:t>
            </a:r>
            <a:r>
              <a:rPr lang="en-US" baseline="0" dirty="0" smtClean="0"/>
              <a:t> </a:t>
            </a:r>
            <a:r>
              <a:rPr lang="en-US" baseline="0" dirty="0" err="1" smtClean="0"/>
              <a:t>rất</a:t>
            </a:r>
            <a:r>
              <a:rPr lang="en-US" baseline="0" dirty="0" smtClean="0"/>
              <a:t> </a:t>
            </a:r>
            <a:r>
              <a:rPr lang="en-US" baseline="0" dirty="0" err="1" smtClean="0"/>
              <a:t>khó</a:t>
            </a:r>
            <a:r>
              <a:rPr lang="en-US" baseline="0" dirty="0" smtClean="0"/>
              <a:t> </a:t>
            </a:r>
            <a:r>
              <a:rPr lang="vi-VN" dirty="0" smtClean="0"/>
              <a:t>để dự đoán những tác động của hệ thống mới </a:t>
            </a:r>
            <a:r>
              <a:rPr lang="en-US" dirty="0" err="1" smtClean="0"/>
              <a:t>lên</a:t>
            </a:r>
            <a:r>
              <a:rPr lang="en-US" baseline="0" dirty="0" smtClean="0"/>
              <a:t> </a:t>
            </a:r>
            <a:r>
              <a:rPr lang="vi-VN" dirty="0" smtClean="0"/>
              <a:t>quy trình </a:t>
            </a:r>
            <a:r>
              <a:rPr lang="en-US" dirty="0" err="1" smtClean="0"/>
              <a:t>nghiệp</a:t>
            </a:r>
            <a:r>
              <a:rPr lang="en-US" baseline="0" dirty="0" smtClean="0"/>
              <a:t> </a:t>
            </a:r>
            <a:r>
              <a:rPr lang="en-US" baseline="0" dirty="0" err="1" smtClean="0"/>
              <a:t>vụ</a:t>
            </a:r>
            <a:r>
              <a:rPr lang="en-US" baseline="0" dirty="0" smtClean="0"/>
              <a:t> </a:t>
            </a:r>
            <a:r>
              <a:rPr lang="vi-VN" dirty="0" smtClean="0"/>
              <a:t>của họ. Một khi người dùng cuối có kinh nghiệm về hệ thống, họ sẽ khám phá ra những nhu cầu </a:t>
            </a:r>
            <a:r>
              <a:rPr lang="en-US" dirty="0" err="1" smtClean="0"/>
              <a:t>mới</a:t>
            </a:r>
            <a:r>
              <a:rPr lang="en-US" baseline="0" dirty="0" smtClean="0"/>
              <a:t>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đặt</a:t>
            </a:r>
            <a:r>
              <a:rPr lang="en-US" baseline="0" dirty="0" smtClean="0"/>
              <a:t> </a:t>
            </a:r>
            <a:r>
              <a:rPr lang="en-US" baseline="0" dirty="0" err="1" smtClean="0"/>
              <a:t>ra</a:t>
            </a:r>
            <a:r>
              <a:rPr lang="en-US" baseline="0" dirty="0" smtClean="0"/>
              <a:t> </a:t>
            </a:r>
            <a:r>
              <a:rPr lang="en-US" baseline="0" dirty="0" err="1" smtClean="0"/>
              <a:t>các</a:t>
            </a:r>
            <a:r>
              <a:rPr lang="en-US" baseline="0" dirty="0" smtClean="0"/>
              <a:t> </a:t>
            </a:r>
            <a:r>
              <a:rPr lang="en-US" baseline="0" dirty="0" err="1" smtClean="0"/>
              <a:t>mức</a:t>
            </a:r>
            <a:r>
              <a:rPr lang="en-US" baseline="0" dirty="0" smtClean="0"/>
              <a:t> </a:t>
            </a:r>
            <a:r>
              <a:rPr lang="vi-VN" dirty="0" smtClean="0"/>
              <a:t>ưu tiên mới. Có một số lý do khiến thay đổi là không thể tránh khỏi:</a:t>
            </a:r>
          </a:p>
          <a:p>
            <a:endParaRPr lang="vi-VN" dirty="0" smtClean="0"/>
          </a:p>
          <a:p>
            <a:r>
              <a:rPr lang="vi-VN" dirty="0" smtClean="0"/>
              <a:t>1. Môi trường kinh doanh và kỹ thuật của hệ thống luôn thay đổi sau khi lắp đặt. Phần cứng mới có thể được giới thiệu</a:t>
            </a:r>
            <a:r>
              <a:rPr lang="en-US" dirty="0" smtClean="0"/>
              <a:t>;</a:t>
            </a:r>
            <a:r>
              <a:rPr lang="en-US" baseline="0" dirty="0" smtClean="0"/>
              <a:t> </a:t>
            </a:r>
            <a:r>
              <a:rPr lang="en-US" baseline="0" dirty="0" err="1" smtClean="0"/>
              <a:t>hệ</a:t>
            </a:r>
            <a:r>
              <a:rPr lang="en-US" baseline="0" dirty="0" smtClean="0"/>
              <a:t> </a:t>
            </a:r>
            <a:r>
              <a:rPr lang="en-US" baseline="0" dirty="0" err="1" smtClean="0"/>
              <a:t>thống</a:t>
            </a:r>
            <a:r>
              <a:rPr lang="vi-VN" dirty="0" smtClean="0"/>
              <a:t> có thể cần thiết phải giao tiếp với các hệ thống khác</a:t>
            </a:r>
            <a:r>
              <a:rPr lang="en-US" dirty="0" smtClean="0"/>
              <a:t>;</a:t>
            </a:r>
            <a:r>
              <a:rPr lang="en-US" baseline="0" dirty="0" smtClean="0"/>
              <a:t> </a:t>
            </a:r>
            <a:r>
              <a:rPr lang="vi-VN" dirty="0" smtClean="0"/>
              <a:t>các ưu tiên kinh doanh có thể thay đổi (</a:t>
            </a:r>
            <a:r>
              <a:rPr lang="en-US" dirty="0" err="1" smtClean="0"/>
              <a:t>dẫn</a:t>
            </a:r>
            <a:r>
              <a:rPr lang="en-US" baseline="0" dirty="0" smtClean="0"/>
              <a:t> </a:t>
            </a:r>
            <a:r>
              <a:rPr lang="en-US" baseline="0" dirty="0" err="1" smtClean="0"/>
              <a:t>đến</a:t>
            </a:r>
            <a:r>
              <a:rPr lang="en-US" baseline="0" dirty="0" smtClean="0"/>
              <a:t> </a:t>
            </a:r>
            <a:r>
              <a:rPr lang="en-US" baseline="0" dirty="0" err="1" smtClean="0"/>
              <a:t>các</a:t>
            </a:r>
            <a:r>
              <a:rPr lang="en-US" baseline="0" dirty="0" smtClean="0"/>
              <a:t> </a:t>
            </a:r>
            <a:r>
              <a:rPr lang="vi-VN" dirty="0" smtClean="0"/>
              <a:t>thay đổi </a:t>
            </a:r>
            <a:r>
              <a:rPr lang="en-US" dirty="0" err="1" smtClean="0"/>
              <a:t>yêu</a:t>
            </a:r>
            <a:r>
              <a:rPr lang="en-US" baseline="0" dirty="0" smtClean="0"/>
              <a:t> </a:t>
            </a:r>
            <a:r>
              <a:rPr lang="en-US" baseline="0" dirty="0" err="1" smtClean="0"/>
              <a:t>cầu</a:t>
            </a:r>
            <a:r>
              <a:rPr lang="en-US" baseline="0" dirty="0" smtClean="0"/>
              <a:t> </a:t>
            </a:r>
            <a:r>
              <a:rPr lang="vi-VN" dirty="0" smtClean="0"/>
              <a:t>hệ thống)</a:t>
            </a:r>
            <a:r>
              <a:rPr lang="en-US" dirty="0" smtClean="0"/>
              <a:t>; </a:t>
            </a:r>
            <a:r>
              <a:rPr lang="vi-VN" dirty="0" smtClean="0"/>
              <a:t>và </a:t>
            </a:r>
            <a:r>
              <a:rPr lang="en-US" dirty="0" err="1" smtClean="0"/>
              <a:t>các</a:t>
            </a:r>
            <a:r>
              <a:rPr lang="en-US" baseline="0" dirty="0" smtClean="0"/>
              <a:t> </a:t>
            </a:r>
            <a:r>
              <a:rPr lang="vi-VN" dirty="0" smtClean="0"/>
              <a:t>luật </a:t>
            </a:r>
            <a:r>
              <a:rPr lang="en-US" dirty="0" err="1" smtClean="0"/>
              <a:t>định</a:t>
            </a:r>
            <a:r>
              <a:rPr lang="en-US" baseline="0" dirty="0" smtClean="0"/>
              <a:t>, </a:t>
            </a:r>
            <a:r>
              <a:rPr lang="vi-VN" dirty="0" smtClean="0"/>
              <a:t>quy định mới có thể </a:t>
            </a:r>
            <a:r>
              <a:rPr lang="en-US" dirty="0" err="1" smtClean="0"/>
              <a:t>mới</a:t>
            </a:r>
            <a:r>
              <a:rPr lang="en-US" baseline="0" dirty="0" smtClean="0"/>
              <a:t> </a:t>
            </a:r>
            <a:r>
              <a:rPr lang="vi-VN" dirty="0" smtClean="0"/>
              <a:t>được </a:t>
            </a:r>
            <a:r>
              <a:rPr lang="en-US" dirty="0" smtClean="0"/>
              <a:t>ban </a:t>
            </a:r>
            <a:r>
              <a:rPr lang="en-US" dirty="0" err="1" smtClean="0"/>
              <a:t>hành</a:t>
            </a:r>
            <a:r>
              <a:rPr lang="en-US" baseline="0" dirty="0" smtClean="0"/>
              <a:t> </a:t>
            </a:r>
            <a:r>
              <a:rPr lang="en-US" baseline="0" dirty="0" err="1" smtClean="0"/>
              <a:t>và</a:t>
            </a:r>
            <a:r>
              <a:rPr lang="en-US" baseline="0" dirty="0" smtClean="0"/>
              <a:t> </a:t>
            </a:r>
            <a:r>
              <a:rPr lang="en-US" baseline="0" dirty="0" err="1" smtClean="0"/>
              <a:t>có</a:t>
            </a:r>
            <a:r>
              <a:rPr lang="en-US" baseline="0" dirty="0" smtClean="0"/>
              <a:t> </a:t>
            </a:r>
            <a:r>
              <a:rPr lang="en-US" baseline="0" dirty="0" err="1" smtClean="0"/>
              <a:t>hiệu</a:t>
            </a:r>
            <a:r>
              <a:rPr lang="en-US" baseline="0" dirty="0" smtClean="0"/>
              <a:t> </a:t>
            </a:r>
            <a:r>
              <a:rPr lang="en-US" baseline="0" dirty="0" err="1" smtClean="0"/>
              <a:t>lực</a:t>
            </a:r>
            <a:r>
              <a:rPr lang="vi-VN" dirty="0" smtClean="0"/>
              <a:t>.</a:t>
            </a:r>
          </a:p>
          <a:p>
            <a:endParaRPr lang="vi-VN" dirty="0" smtClean="0"/>
          </a:p>
          <a:p>
            <a:r>
              <a:rPr lang="vi-VN" dirty="0" smtClean="0"/>
              <a:t>2. Những người trả tiền cho một hệ thống và người sử dụng hệ thống đó hiếm khi là cùng một người. Khách hàng hệ thống áp đặt các yêu cầu do ràng buộc về tổ chức và ngân sách. Điều này có thể xung đột với các yêu cầu của người dùng cuối và sau khi </a:t>
            </a:r>
            <a:r>
              <a:rPr lang="en-US" dirty="0" err="1" smtClean="0"/>
              <a:t>chuyển</a:t>
            </a:r>
            <a:r>
              <a:rPr lang="en-US" baseline="0" dirty="0" smtClean="0"/>
              <a:t> </a:t>
            </a:r>
            <a:r>
              <a:rPr lang="en-US" baseline="0" dirty="0" err="1" smtClean="0"/>
              <a:t>giao</a:t>
            </a:r>
            <a:r>
              <a:rPr lang="vi-VN" dirty="0" smtClean="0"/>
              <a:t>, các tính năng mới có thể phải được thêm vào để hỗ trợ người dùng </a:t>
            </a:r>
            <a:r>
              <a:rPr lang="en-US" dirty="0" err="1" smtClean="0"/>
              <a:t>để</a:t>
            </a:r>
            <a:r>
              <a:rPr lang="en-US" baseline="0" dirty="0" smtClean="0"/>
              <a:t> </a:t>
            </a:r>
            <a:r>
              <a:rPr lang="vi-VN" dirty="0" smtClean="0"/>
              <a:t>hệ thống đáp ứng </a:t>
            </a:r>
            <a:r>
              <a:rPr lang="en-US" dirty="0" err="1" smtClean="0"/>
              <a:t>được</a:t>
            </a:r>
            <a:r>
              <a:rPr lang="en-US" baseline="0" dirty="0" smtClean="0"/>
              <a:t> </a:t>
            </a:r>
            <a:r>
              <a:rPr lang="vi-VN" dirty="0" smtClean="0"/>
              <a:t>các mục tiêu của nó.</a:t>
            </a:r>
          </a:p>
          <a:p>
            <a:endParaRPr lang="vi-VN" dirty="0" smtClean="0"/>
          </a:p>
          <a:p>
            <a:r>
              <a:rPr lang="vi-VN" dirty="0" smtClean="0"/>
              <a:t>3. Các hệ thống lớn thường có một cộng đồng người dùng đa dạng, với nhiều người dùng có các yêu cầu và ưu tiên khác nhau</a:t>
            </a:r>
            <a:r>
              <a:rPr lang="en-US" dirty="0" smtClean="0"/>
              <a:t>,</a:t>
            </a:r>
            <a:r>
              <a:rPr lang="vi-VN" dirty="0" smtClean="0"/>
              <a:t> có thể </a:t>
            </a:r>
            <a:r>
              <a:rPr lang="en-US" dirty="0" err="1" smtClean="0"/>
              <a:t>xung</a:t>
            </a:r>
            <a:r>
              <a:rPr lang="en-US" dirty="0" smtClean="0"/>
              <a:t> </a:t>
            </a:r>
            <a:r>
              <a:rPr lang="en-US" dirty="0" err="1" smtClean="0"/>
              <a:t>đột</a:t>
            </a:r>
            <a:r>
              <a:rPr lang="en-US" baseline="0" dirty="0" smtClean="0"/>
              <a:t> </a:t>
            </a:r>
            <a:r>
              <a:rPr lang="en-US" dirty="0" err="1" smtClean="0"/>
              <a:t>và</a:t>
            </a:r>
            <a:r>
              <a:rPr lang="en-US" baseline="0" dirty="0" smtClean="0"/>
              <a:t> </a:t>
            </a:r>
            <a:r>
              <a:rPr lang="vi-VN" dirty="0" smtClean="0"/>
              <a:t>mâu thuẫn. </a:t>
            </a:r>
            <a:r>
              <a:rPr lang="en-US" dirty="0" err="1" smtClean="0"/>
              <a:t>Các</a:t>
            </a:r>
            <a:r>
              <a:rPr lang="en-US" baseline="0" dirty="0" smtClean="0"/>
              <a:t> y</a:t>
            </a:r>
            <a:r>
              <a:rPr lang="vi-VN" dirty="0" smtClean="0"/>
              <a:t>êu cầu </a:t>
            </a:r>
            <a:r>
              <a:rPr lang="en-US" dirty="0" err="1" smtClean="0"/>
              <a:t>đặt</a:t>
            </a:r>
            <a:r>
              <a:rPr lang="en-US" baseline="0" dirty="0" smtClean="0"/>
              <a:t> </a:t>
            </a:r>
            <a:r>
              <a:rPr lang="en-US" baseline="0" dirty="0" err="1" smtClean="0"/>
              <a:t>ra</a:t>
            </a:r>
            <a:r>
              <a:rPr lang="en-US" baseline="0" dirty="0" smtClean="0"/>
              <a:t> </a:t>
            </a:r>
            <a:r>
              <a:rPr lang="en-US" baseline="0" dirty="0" err="1" smtClean="0"/>
              <a:t>cho</a:t>
            </a:r>
            <a:r>
              <a:rPr lang="en-US" baseline="0" dirty="0" smtClean="0"/>
              <a:t> </a:t>
            </a:r>
            <a:r>
              <a:rPr lang="vi-VN" dirty="0" smtClean="0"/>
              <a:t>hệ thống </a:t>
            </a:r>
            <a:r>
              <a:rPr lang="en-US" dirty="0" err="1" smtClean="0"/>
              <a:t>được</a:t>
            </a:r>
            <a:r>
              <a:rPr lang="en-US" baseline="0" dirty="0" smtClean="0"/>
              <a:t> </a:t>
            </a:r>
            <a:r>
              <a:rPr lang="en-US" baseline="0" dirty="0" err="1" smtClean="0"/>
              <a:t>thiết</a:t>
            </a:r>
            <a:r>
              <a:rPr lang="en-US" baseline="0" dirty="0" smtClean="0"/>
              <a:t> </a:t>
            </a:r>
            <a:r>
              <a:rPr lang="en-US" baseline="0" dirty="0" err="1" smtClean="0"/>
              <a:t>lập</a:t>
            </a:r>
            <a:r>
              <a:rPr lang="en-US" baseline="0" dirty="0" smtClean="0"/>
              <a:t> </a:t>
            </a:r>
            <a:r>
              <a:rPr lang="en-US" baseline="0" dirty="0" err="1" smtClean="0"/>
              <a:t>dựa</a:t>
            </a:r>
            <a:r>
              <a:rPr lang="en-US" baseline="0" dirty="0" smtClean="0"/>
              <a:t> </a:t>
            </a:r>
            <a:r>
              <a:rPr lang="en-US" baseline="0" dirty="0" err="1" smtClean="0"/>
              <a:t>trên</a:t>
            </a:r>
            <a:r>
              <a:rPr lang="en-US" baseline="0" dirty="0" smtClean="0"/>
              <a:t> </a:t>
            </a:r>
            <a:r>
              <a:rPr lang="vi-VN" dirty="0" smtClean="0"/>
              <a:t>sự thỏa hiệp giữa </a:t>
            </a:r>
            <a:r>
              <a:rPr lang="en-US" dirty="0" err="1" smtClean="0"/>
              <a:t>các</a:t>
            </a:r>
            <a:r>
              <a:rPr lang="en-US" baseline="0" dirty="0" smtClean="0"/>
              <a:t> </a:t>
            </a:r>
            <a:r>
              <a:rPr lang="en-US" baseline="0" dirty="0" err="1" smtClean="0"/>
              <a:t>bên</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a:t>
            </a:r>
            <a:r>
              <a:rPr lang="vi-VN" dirty="0" smtClean="0"/>
              <a:t>và</a:t>
            </a:r>
            <a:r>
              <a:rPr lang="en-US" dirty="0" smtClean="0"/>
              <a:t> </a:t>
            </a:r>
            <a:r>
              <a:rPr lang="en-US" dirty="0" err="1" smtClean="0"/>
              <a:t>thực</a:t>
            </a:r>
            <a:r>
              <a:rPr lang="en-US" baseline="0" dirty="0" smtClean="0"/>
              <a:t> </a:t>
            </a:r>
            <a:r>
              <a:rPr lang="en-US" baseline="0" dirty="0" err="1" smtClean="0"/>
              <a:t>tế</a:t>
            </a:r>
            <a:r>
              <a:rPr lang="en-US" baseline="0" dirty="0" smtClean="0"/>
              <a:t> </a:t>
            </a:r>
            <a:r>
              <a:rPr lang="en-US" baseline="0" dirty="0" err="1" smtClean="0"/>
              <a:t>đã</a:t>
            </a:r>
            <a:r>
              <a:rPr lang="en-US" baseline="0" dirty="0" smtClean="0"/>
              <a:t>  </a:t>
            </a:r>
            <a:r>
              <a:rPr lang="en-US" baseline="0" dirty="0" err="1" smtClean="0"/>
              <a:t>chỉ</a:t>
            </a:r>
            <a:r>
              <a:rPr lang="en-US" baseline="0" dirty="0" smtClean="0"/>
              <a:t> </a:t>
            </a:r>
            <a:r>
              <a:rPr lang="en-US" baseline="0" dirty="0" err="1" smtClean="0"/>
              <a:t>ra</a:t>
            </a:r>
            <a:r>
              <a:rPr lang="en-US" baseline="0" dirty="0" smtClean="0"/>
              <a:t> </a:t>
            </a:r>
            <a:r>
              <a:rPr lang="en-US" baseline="0" dirty="0" err="1" smtClean="0"/>
              <a:t>rằng</a:t>
            </a:r>
            <a:r>
              <a:rPr lang="vi-VN" dirty="0" smtClean="0"/>
              <a:t> sự cân bằng </a:t>
            </a:r>
            <a:r>
              <a:rPr lang="en-US" dirty="0" err="1" smtClean="0"/>
              <a:t>trong</a:t>
            </a:r>
            <a:r>
              <a:rPr lang="en-US" dirty="0" smtClean="0"/>
              <a:t> </a:t>
            </a:r>
            <a:r>
              <a:rPr lang="en-US" dirty="0" err="1" smtClean="0"/>
              <a:t>sự</a:t>
            </a:r>
            <a:r>
              <a:rPr lang="en-US" baseline="0" dirty="0" smtClean="0"/>
              <a:t> </a:t>
            </a:r>
            <a:r>
              <a:rPr lang="en-US" baseline="0" dirty="0" err="1" smtClean="0"/>
              <a:t>thỏa</a:t>
            </a:r>
            <a:r>
              <a:rPr lang="en-US" baseline="0" dirty="0" smtClean="0"/>
              <a:t> </a:t>
            </a:r>
            <a:r>
              <a:rPr lang="en-US" baseline="0" dirty="0" err="1" smtClean="0"/>
              <a:t>hiệp</a:t>
            </a:r>
            <a:r>
              <a:rPr lang="en-US" baseline="0" dirty="0" smtClean="0"/>
              <a:t> </a:t>
            </a:r>
            <a:r>
              <a:rPr lang="en-US" baseline="0" dirty="0" err="1" smtClean="0"/>
              <a:t>này</a:t>
            </a:r>
            <a:r>
              <a:rPr lang="en-US" baseline="0" dirty="0" smtClean="0"/>
              <a:t> </a:t>
            </a:r>
            <a:r>
              <a:rPr lang="en-US" baseline="0" dirty="0" err="1" smtClean="0"/>
              <a:t>thường</a:t>
            </a:r>
            <a:r>
              <a:rPr lang="en-US" baseline="0" dirty="0" smtClean="0"/>
              <a:t> </a:t>
            </a:r>
            <a:r>
              <a:rPr lang="en-US" baseline="0" dirty="0" err="1" smtClean="0"/>
              <a:t>không</a:t>
            </a:r>
            <a:r>
              <a:rPr lang="en-US" baseline="0" dirty="0" smtClean="0"/>
              <a:t> </a:t>
            </a:r>
            <a:r>
              <a:rPr lang="en-US" baseline="0" dirty="0" err="1" smtClean="0"/>
              <a:t>giữ</a:t>
            </a:r>
            <a:r>
              <a:rPr lang="en-US" baseline="0" dirty="0" smtClean="0"/>
              <a:t> </a:t>
            </a:r>
            <a:r>
              <a:rPr lang="en-US" baseline="0" dirty="0" err="1" smtClean="0"/>
              <a:t>được</a:t>
            </a:r>
            <a:r>
              <a:rPr lang="en-US" baseline="0" dirty="0" smtClean="0"/>
              <a:t> </a:t>
            </a:r>
            <a:r>
              <a:rPr lang="en-US" baseline="0" dirty="0" err="1" smtClean="0"/>
              <a:t>lâu</a:t>
            </a:r>
            <a:r>
              <a:rPr lang="en-US" baseline="0" dirty="0" smtClean="0"/>
              <a:t> </a:t>
            </a:r>
            <a:r>
              <a:rPr lang="en-US" baseline="0" dirty="0" err="1" smtClean="0"/>
              <a:t>và</a:t>
            </a:r>
            <a:r>
              <a:rPr lang="en-US" baseline="0" dirty="0" smtClean="0"/>
              <a:t> </a:t>
            </a:r>
            <a:r>
              <a:rPr lang="en-US" baseline="0" dirty="0" err="1" smtClean="0"/>
              <a:t>cần</a:t>
            </a:r>
            <a:r>
              <a:rPr lang="en-US" baseline="0" dirty="0" smtClean="0"/>
              <a:t> </a:t>
            </a:r>
            <a:r>
              <a:rPr lang="vi-VN" dirty="0" smtClean="0"/>
              <a:t>phải được thay đổi.</a:t>
            </a:r>
            <a:endParaRPr lang="en-US" dirty="0"/>
          </a:p>
        </p:txBody>
      </p:sp>
      <p:sp>
        <p:nvSpPr>
          <p:cNvPr id="4" name="Slide Number Placeholder 3"/>
          <p:cNvSpPr>
            <a:spLocks noGrp="1"/>
          </p:cNvSpPr>
          <p:nvPr>
            <p:ph type="sldNum" sz="quarter" idx="10"/>
          </p:nvPr>
        </p:nvSpPr>
        <p:spPr/>
        <p:txBody>
          <a:bodyPr/>
          <a:lstStyle/>
          <a:p>
            <a:fld id="{1F530D37-C3EB-47C6-9E35-94FCE4E0F4AA}" type="slidenum">
              <a:rPr lang="en-US" smtClean="0"/>
              <a:t>27</a:t>
            </a:fld>
            <a:endParaRPr lang="en-US"/>
          </a:p>
        </p:txBody>
      </p:sp>
    </p:spTree>
    <p:extLst>
      <p:ext uri="{BB962C8B-B14F-4D97-AF65-F5344CB8AC3E}">
        <p14:creationId xmlns:p14="http://schemas.microsoft.com/office/powerpoint/2010/main" val="32469720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u="none" strike="noStrike" kern="1200" baseline="0" dirty="0" smtClean="0">
                <a:solidFill>
                  <a:schemeClr val="tx1"/>
                </a:solidFill>
                <a:latin typeface="+mn-lt"/>
                <a:ea typeface="+mn-ea"/>
                <a:cs typeface="+mn-cs"/>
              </a:rPr>
              <a:t>Quản lý yêu cầu là quá trình hiểu và kiểm soát các thay đổi đối với các yêu cầu hệ thống. </a:t>
            </a:r>
            <a:r>
              <a:rPr lang="en-US" sz="1200" b="0" i="0" u="none" strike="noStrike" kern="1200" baseline="0" dirty="0" err="1" smtClean="0">
                <a:solidFill>
                  <a:schemeClr val="tx1"/>
                </a:solidFill>
                <a:latin typeface="+mn-lt"/>
                <a:ea typeface="+mn-ea"/>
                <a:cs typeface="+mn-cs"/>
              </a:rPr>
              <a:t>Hoạt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động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này</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cần phải </a:t>
            </a:r>
            <a:r>
              <a:rPr lang="en-US" sz="1200" b="0" i="0" u="none" strike="noStrike" kern="1200" baseline="0" dirty="0" err="1" smtClean="0">
                <a:solidFill>
                  <a:schemeClr val="tx1"/>
                </a:solidFill>
                <a:latin typeface="+mn-lt"/>
                <a:ea typeface="+mn-ea"/>
                <a:cs typeface="+mn-cs"/>
              </a:rPr>
              <a:t>giám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sát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từng</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yêu cầu và duy trì </a:t>
            </a:r>
            <a:r>
              <a:rPr lang="en-US" sz="1200" b="0" i="0" u="none" strike="noStrike" kern="1200" baseline="0" dirty="0" err="1" smtClean="0">
                <a:solidFill>
                  <a:schemeClr val="tx1"/>
                </a:solidFill>
                <a:latin typeface="+mn-lt"/>
                <a:ea typeface="+mn-ea"/>
                <a:cs typeface="+mn-cs"/>
              </a:rPr>
              <a:t>quan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phụ</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thuộc</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giữa các yêu cầu</a:t>
            </a:r>
            <a:r>
              <a:rPr lang="en-US" sz="1200" b="0" i="0" u="none" strike="noStrike" kern="1200" baseline="0" dirty="0" smtClean="0">
                <a:solidFill>
                  <a:schemeClr val="tx1"/>
                </a:solidFill>
                <a:latin typeface="+mn-lt"/>
                <a:ea typeface="+mn-ea"/>
                <a:cs typeface="+mn-cs"/>
              </a:rPr>
              <a:t>,</a:t>
            </a:r>
            <a:r>
              <a:rPr lang="vi-VN" sz="1200" b="0" i="0" u="none" strike="noStrike" kern="1200" baseline="0" dirty="0" smtClean="0">
                <a:solidFill>
                  <a:schemeClr val="tx1"/>
                </a:solidFill>
                <a:latin typeface="+mn-lt"/>
                <a:ea typeface="+mn-ea"/>
                <a:cs typeface="+mn-cs"/>
              </a:rPr>
              <a:t> để </a:t>
            </a:r>
            <a:r>
              <a:rPr lang="en-US" sz="1200" b="0" i="0" u="none" strike="noStrike" kern="1200" baseline="0" dirty="0" smtClean="0">
                <a:solidFill>
                  <a:schemeClr val="tx1"/>
                </a:solidFill>
                <a:latin typeface="+mn-lt"/>
                <a:ea typeface="+mn-ea"/>
                <a:cs typeface="+mn-cs"/>
              </a:rPr>
              <a:t>qua </a:t>
            </a:r>
            <a:r>
              <a:rPr lang="en-US" sz="1200" b="0" i="0" u="none" strike="noStrike" kern="1200" baseline="0" dirty="0" err="1" smtClean="0">
                <a:solidFill>
                  <a:schemeClr val="tx1"/>
                </a:solidFill>
                <a:latin typeface="+mn-lt"/>
                <a:ea typeface="+mn-ea"/>
                <a:cs typeface="+mn-cs"/>
              </a:rPr>
              <a:t>đó</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có thể đánh giá tác động của các thay đổi yêu cầu. </a:t>
            </a:r>
            <a:r>
              <a:rPr lang="en-US" sz="1200" b="0" i="0" u="none" strike="noStrike" kern="1200" baseline="0" dirty="0" err="1" smtClean="0">
                <a:solidFill>
                  <a:schemeClr val="tx1"/>
                </a:solidFill>
                <a:latin typeface="+mn-lt"/>
                <a:ea typeface="+mn-ea"/>
                <a:cs typeface="+mn-cs"/>
              </a:rPr>
              <a:t>Hoạt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động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này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đòi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hỏi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phải</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thiết lập một quy trình chính thức để thực hiện các đề xuất thay đổi và liên kết các yêu cầu </a:t>
            </a:r>
            <a:r>
              <a:rPr lang="en-US" sz="1200" b="0" i="0" u="none" strike="noStrike" kern="1200" baseline="0" dirty="0" err="1" smtClean="0">
                <a:solidFill>
                  <a:schemeClr val="tx1"/>
                </a:solidFill>
                <a:latin typeface="+mn-lt"/>
                <a:ea typeface="+mn-ea"/>
                <a:cs typeface="+mn-cs"/>
              </a:rPr>
              <a:t>thay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đổi</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này với các yêu cầu hệ thống. Quy trình quản lý yêu cầu sẽ bắt đầu </a:t>
            </a:r>
            <a:r>
              <a:rPr lang="en-US" sz="1200" b="0" i="0" u="none" strike="noStrike" kern="1200" baseline="0" dirty="0" err="1" smtClean="0">
                <a:solidFill>
                  <a:schemeClr val="tx1"/>
                </a:solidFill>
                <a:latin typeface="+mn-lt"/>
                <a:ea typeface="+mn-ea"/>
                <a:cs typeface="+mn-cs"/>
              </a:rPr>
              <a:t>thực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hiện</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ngay khi có phiên bản dự thảo của tài liệu yêu cầu. Tuy nhiên, </a:t>
            </a:r>
            <a:r>
              <a:rPr lang="en-US" sz="1200" b="0" i="0" u="none" strike="noStrike" kern="1200" baseline="0" dirty="0" err="1" smtClean="0">
                <a:solidFill>
                  <a:schemeClr val="tx1"/>
                </a:solidFill>
                <a:latin typeface="+mn-lt"/>
                <a:ea typeface="+mn-ea"/>
                <a:cs typeface="+mn-cs"/>
              </a:rPr>
              <a:t>trong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thực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tế</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kế hoạch quản lý yêu cầu </a:t>
            </a:r>
            <a:r>
              <a:rPr lang="en-US" sz="1200" b="0" i="0" u="none" strike="noStrike" kern="1200" baseline="0" dirty="0" err="1" smtClean="0">
                <a:solidFill>
                  <a:schemeClr val="tx1"/>
                </a:solidFill>
                <a:latin typeface="+mn-lt"/>
                <a:ea typeface="+mn-ea"/>
                <a:cs typeface="+mn-cs"/>
              </a:rPr>
              <a:t>thường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phải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lập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ngay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trong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quá</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trình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thập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1F530D37-C3EB-47C6-9E35-94FCE4E0F4AA}" type="slidenum">
              <a:rPr lang="en-US" smtClean="0"/>
              <a:t>28</a:t>
            </a:fld>
            <a:endParaRPr lang="en-US"/>
          </a:p>
        </p:txBody>
      </p:sp>
    </p:spTree>
    <p:extLst>
      <p:ext uri="{BB962C8B-B14F-4D97-AF65-F5344CB8AC3E}">
        <p14:creationId xmlns:p14="http://schemas.microsoft.com/office/powerpoint/2010/main" val="25686551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Lập kế hoạch là giai đoạn đầu tiên cần thiết trong quy trình quản lý yêu cầu. Trong giai đoạn quản lý yêu cầu, </a:t>
            </a:r>
            <a:r>
              <a:rPr lang="en-US" dirty="0" err="1" smtClean="0"/>
              <a:t>chúng</a:t>
            </a:r>
            <a:r>
              <a:rPr lang="en-US" baseline="0" dirty="0" smtClean="0"/>
              <a:t> ta </a:t>
            </a:r>
            <a:r>
              <a:rPr lang="en-US" baseline="0" dirty="0" err="1" smtClean="0"/>
              <a:t>cần</a:t>
            </a:r>
            <a:r>
              <a:rPr lang="en-US" baseline="0" dirty="0" smtClean="0"/>
              <a:t> </a:t>
            </a:r>
            <a:r>
              <a:rPr lang="vi-VN" dirty="0" smtClean="0"/>
              <a:t>phải </a:t>
            </a:r>
            <a:r>
              <a:rPr lang="en-US" dirty="0" err="1" smtClean="0"/>
              <a:t>đưa</a:t>
            </a:r>
            <a:r>
              <a:rPr lang="en-US" baseline="0" dirty="0" smtClean="0"/>
              <a:t> </a:t>
            </a:r>
            <a:r>
              <a:rPr lang="en-US" baseline="0" dirty="0" err="1" smtClean="0"/>
              <a:t>ra</a:t>
            </a:r>
            <a:r>
              <a:rPr lang="en-US" baseline="0" dirty="0" smtClean="0"/>
              <a:t> </a:t>
            </a:r>
            <a:r>
              <a:rPr lang="en-US" baseline="0" dirty="0" err="1" smtClean="0"/>
              <a:t>các</a:t>
            </a:r>
            <a:r>
              <a:rPr lang="en-US" baseline="0" dirty="0" smtClean="0"/>
              <a:t> </a:t>
            </a:r>
            <a:r>
              <a:rPr lang="vi-VN" dirty="0" smtClean="0"/>
              <a:t>quyết định</a:t>
            </a:r>
            <a:r>
              <a:rPr lang="en-US" dirty="0" smtClean="0"/>
              <a:t> </a:t>
            </a:r>
            <a:r>
              <a:rPr lang="en-US" dirty="0" err="1" smtClean="0"/>
              <a:t>sau</a:t>
            </a:r>
            <a:r>
              <a:rPr lang="vi-VN" dirty="0" smtClean="0"/>
              <a:t>:</a:t>
            </a:r>
          </a:p>
          <a:p>
            <a:endParaRPr lang="vi-VN" dirty="0" smtClean="0"/>
          </a:p>
          <a:p>
            <a:r>
              <a:rPr lang="en-US" dirty="0" err="1" smtClean="0"/>
              <a:t>Thứ</a:t>
            </a:r>
            <a:r>
              <a:rPr lang="en-US" baseline="0" dirty="0" smtClean="0"/>
              <a:t> </a:t>
            </a:r>
            <a:r>
              <a:rPr lang="en-US" baseline="0" dirty="0" err="1" smtClean="0"/>
              <a:t>nhất</a:t>
            </a:r>
            <a:r>
              <a:rPr lang="en-US" baseline="0" dirty="0" smtClean="0"/>
              <a:t>, </a:t>
            </a:r>
            <a:r>
              <a:rPr lang="en-US" baseline="0" dirty="0" err="1" smtClean="0"/>
              <a:t>cần</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định</a:t>
            </a:r>
            <a:r>
              <a:rPr lang="en-US" baseline="0" dirty="0" smtClean="0"/>
              <a:t> </a:t>
            </a:r>
            <a:r>
              <a:rPr lang="en-US" baseline="0" dirty="0" err="1" smtClean="0"/>
              <a:t>danh</a:t>
            </a:r>
            <a:r>
              <a:rPr lang="en-US" baseline="0" dirty="0" smtClean="0"/>
              <a:t> </a:t>
            </a:r>
            <a:r>
              <a:rPr lang="en-US" baseline="0" dirty="0" err="1" smtClean="0"/>
              <a:t>các</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vi-VN" dirty="0" smtClean="0"/>
              <a:t>Mỗi yêu cầu phải được xác định duy nhất để nó có thể được tham chiếu chéo với các yêu cầu khác và được sử dụng trong các đánh giá truy xuất nguồn gốc.</a:t>
            </a:r>
          </a:p>
          <a:p>
            <a:endParaRPr lang="vi-VN" dirty="0" smtClean="0"/>
          </a:p>
          <a:p>
            <a:r>
              <a:rPr lang="en-US" dirty="0" err="1" smtClean="0"/>
              <a:t>Thứ</a:t>
            </a:r>
            <a:r>
              <a:rPr lang="en-US" baseline="0" dirty="0" smtClean="0"/>
              <a:t> </a:t>
            </a:r>
            <a:r>
              <a:rPr lang="en-US" baseline="0" dirty="0" err="1" smtClean="0"/>
              <a:t>hai</a:t>
            </a:r>
            <a:r>
              <a:rPr lang="en-US" baseline="0" dirty="0" smtClean="0"/>
              <a:t>, </a:t>
            </a:r>
            <a:r>
              <a:rPr lang="en-US" baseline="0" dirty="0" err="1" smtClean="0"/>
              <a:t>cần</a:t>
            </a:r>
            <a:r>
              <a:rPr lang="en-US" baseline="0" dirty="0" smtClean="0"/>
              <a:t> </a:t>
            </a:r>
            <a:r>
              <a:rPr lang="en-US" baseline="0" dirty="0" err="1" smtClean="0"/>
              <a:t>thiết</a:t>
            </a:r>
            <a:r>
              <a:rPr lang="en-US" baseline="0" dirty="0" smtClean="0"/>
              <a:t> </a:t>
            </a:r>
            <a:r>
              <a:rPr lang="en-US" baseline="0" dirty="0" err="1" smtClean="0"/>
              <a:t>lập</a:t>
            </a:r>
            <a:r>
              <a:rPr lang="en-US" baseline="0" dirty="0" smtClean="0"/>
              <a:t> q</a:t>
            </a:r>
            <a:r>
              <a:rPr lang="vi-VN" dirty="0" smtClean="0"/>
              <a:t>uy trình quản lý thay đổi</a:t>
            </a:r>
            <a:r>
              <a:rPr lang="en-US" dirty="0" smtClean="0"/>
              <a:t>. </a:t>
            </a:r>
            <a:r>
              <a:rPr lang="en-US" dirty="0" err="1" smtClean="0"/>
              <a:t>Đó</a:t>
            </a:r>
            <a:r>
              <a:rPr lang="en-US" baseline="0" dirty="0" smtClean="0"/>
              <a:t> </a:t>
            </a:r>
            <a:r>
              <a:rPr lang="vi-VN" dirty="0" smtClean="0"/>
              <a:t>là tập hợp các hoạt động đánh giá tác động và chi phí thay đổi. </a:t>
            </a:r>
            <a:r>
              <a:rPr lang="en-US" dirty="0" err="1" smtClean="0"/>
              <a:t>Chúng</a:t>
            </a:r>
            <a:r>
              <a:rPr lang="en-US" baseline="0" dirty="0" smtClean="0"/>
              <a:t> ta </a:t>
            </a:r>
            <a:r>
              <a:rPr lang="en-US" baseline="0" dirty="0" err="1" smtClean="0"/>
              <a:t>sẽ</a:t>
            </a:r>
            <a:r>
              <a:rPr lang="en-US" baseline="0" dirty="0" smtClean="0"/>
              <a:t> </a:t>
            </a:r>
            <a:r>
              <a:rPr lang="en-US" baseline="0" dirty="0" err="1" smtClean="0"/>
              <a:t>thảo</a:t>
            </a:r>
            <a:r>
              <a:rPr lang="en-US" baseline="0" dirty="0" smtClean="0"/>
              <a:t> </a:t>
            </a:r>
            <a:r>
              <a:rPr lang="en-US" baseline="0" dirty="0" err="1" smtClean="0"/>
              <a:t>luận</a:t>
            </a:r>
            <a:r>
              <a:rPr lang="en-US" baseline="0" dirty="0" smtClean="0"/>
              <a:t> </a:t>
            </a:r>
            <a:r>
              <a:rPr lang="en-US" baseline="0" dirty="0" err="1" smtClean="0"/>
              <a:t>nội</a:t>
            </a:r>
            <a:r>
              <a:rPr lang="en-US" baseline="0" dirty="0" smtClean="0"/>
              <a:t> dung </a:t>
            </a:r>
            <a:r>
              <a:rPr lang="en-US" baseline="0" dirty="0" err="1" smtClean="0"/>
              <a:t>này</a:t>
            </a:r>
            <a:r>
              <a:rPr lang="en-US" baseline="0" dirty="0" smtClean="0"/>
              <a:t> </a:t>
            </a:r>
            <a:r>
              <a:rPr lang="en-US" baseline="0" dirty="0" err="1" smtClean="0"/>
              <a:t>trong</a:t>
            </a:r>
            <a:r>
              <a:rPr lang="en-US" baseline="0" dirty="0" smtClean="0"/>
              <a:t> slide </a:t>
            </a:r>
            <a:r>
              <a:rPr lang="en-US" baseline="0" dirty="0" err="1" smtClean="0"/>
              <a:t>tiếp</a:t>
            </a:r>
            <a:r>
              <a:rPr lang="en-US" baseline="0" dirty="0" smtClean="0"/>
              <a:t> </a:t>
            </a:r>
            <a:r>
              <a:rPr lang="en-US" baseline="0" dirty="0" err="1" smtClean="0"/>
              <a:t>theo.</a:t>
            </a:r>
            <a:endParaRPr lang="vi-VN" dirty="0" smtClean="0"/>
          </a:p>
          <a:p>
            <a:endParaRPr lang="vi-VN" dirty="0" smtClean="0"/>
          </a:p>
          <a:p>
            <a:r>
              <a:rPr lang="en-US" dirty="0" err="1" smtClean="0"/>
              <a:t>Thứ</a:t>
            </a:r>
            <a:r>
              <a:rPr lang="en-US" baseline="0" dirty="0" smtClean="0"/>
              <a:t> </a:t>
            </a:r>
            <a:r>
              <a:rPr lang="en-US" baseline="0" dirty="0" err="1" smtClean="0"/>
              <a:t>ba</a:t>
            </a:r>
            <a:r>
              <a:rPr lang="en-US" baseline="0" dirty="0" smtClean="0"/>
              <a:t>, </a:t>
            </a:r>
            <a:r>
              <a:rPr lang="en-US" baseline="0" dirty="0" err="1" smtClean="0"/>
              <a:t>cần</a:t>
            </a:r>
            <a:r>
              <a:rPr lang="en-US" baseline="0" dirty="0" smtClean="0"/>
              <a:t> </a:t>
            </a:r>
            <a:r>
              <a:rPr lang="en-US" baseline="0" dirty="0" err="1" smtClean="0"/>
              <a:t>thiết</a:t>
            </a:r>
            <a:r>
              <a:rPr lang="en-US" baseline="0" dirty="0" smtClean="0"/>
              <a:t> </a:t>
            </a:r>
            <a:r>
              <a:rPr lang="en-US" baseline="0" dirty="0" err="1" smtClean="0"/>
              <a:t>lập</a:t>
            </a:r>
            <a:r>
              <a:rPr lang="en-US" baseline="0" dirty="0" smtClean="0"/>
              <a:t> </a:t>
            </a:r>
            <a:r>
              <a:rPr lang="en-US" dirty="0" smtClean="0"/>
              <a:t>c</a:t>
            </a:r>
            <a:r>
              <a:rPr lang="vi-VN" dirty="0" smtClean="0"/>
              <a:t>hính sách </a:t>
            </a:r>
            <a:r>
              <a:rPr lang="en-US" dirty="0" err="1" smtClean="0"/>
              <a:t>lần</a:t>
            </a:r>
            <a:r>
              <a:rPr lang="en-US" baseline="0" dirty="0" smtClean="0"/>
              <a:t> </a:t>
            </a:r>
            <a:r>
              <a:rPr lang="en-US" baseline="0" dirty="0" err="1" smtClean="0"/>
              <a:t>vết</a:t>
            </a:r>
            <a:r>
              <a:rPr lang="en-US" baseline="0" dirty="0" smtClean="0"/>
              <a:t>. </a:t>
            </a:r>
            <a:r>
              <a:rPr lang="vi-VN" dirty="0" smtClean="0"/>
              <a:t>Các chính sách này xác định mối quan hệ giữa </a:t>
            </a:r>
            <a:r>
              <a:rPr lang="en-US" dirty="0" err="1" smtClean="0"/>
              <a:t>các</a:t>
            </a:r>
            <a:r>
              <a:rPr lang="en-US" baseline="0" dirty="0" smtClean="0"/>
              <a:t> </a:t>
            </a:r>
            <a:r>
              <a:rPr lang="vi-VN" dirty="0" smtClean="0"/>
              <a:t>yêu cầu và giữa các yêu cầu </a:t>
            </a:r>
            <a:r>
              <a:rPr lang="en-US" dirty="0" err="1" smtClean="0"/>
              <a:t>và</a:t>
            </a:r>
            <a:r>
              <a:rPr lang="en-US" baseline="0" dirty="0" smtClean="0"/>
              <a:t> </a:t>
            </a:r>
            <a:r>
              <a:rPr lang="en-US" baseline="0" dirty="0" err="1" smtClean="0"/>
              <a:t>bản</a:t>
            </a:r>
            <a:r>
              <a:rPr lang="en-US" baseline="0" dirty="0" smtClean="0"/>
              <a:t> </a:t>
            </a:r>
            <a:r>
              <a:rPr lang="vi-VN" dirty="0" smtClean="0"/>
              <a:t>thiết kế hệ thống. Chính sách </a:t>
            </a:r>
            <a:r>
              <a:rPr lang="en-US" dirty="0" err="1" smtClean="0"/>
              <a:t>lần</a:t>
            </a:r>
            <a:r>
              <a:rPr lang="en-US" baseline="0" dirty="0" smtClean="0"/>
              <a:t> </a:t>
            </a:r>
            <a:r>
              <a:rPr lang="en-US" baseline="0" dirty="0" err="1" smtClean="0"/>
              <a:t>vết</a:t>
            </a:r>
            <a:r>
              <a:rPr lang="en-US" baseline="0" dirty="0" smtClean="0"/>
              <a:t> </a:t>
            </a:r>
            <a:r>
              <a:rPr lang="vi-VN" dirty="0" smtClean="0"/>
              <a:t>cũng </a:t>
            </a:r>
            <a:r>
              <a:rPr lang="en-US" dirty="0" err="1" smtClean="0"/>
              <a:t>cần</a:t>
            </a:r>
            <a:r>
              <a:rPr lang="en-US" baseline="0" dirty="0" smtClean="0"/>
              <a:t> </a:t>
            </a:r>
            <a:r>
              <a:rPr lang="en-US" baseline="0" dirty="0" err="1" smtClean="0"/>
              <a:t>nêu</a:t>
            </a:r>
            <a:r>
              <a:rPr lang="en-US" baseline="0" dirty="0" smtClean="0"/>
              <a:t> </a:t>
            </a:r>
            <a:r>
              <a:rPr lang="en-US" baseline="0" dirty="0" err="1" smtClean="0"/>
              <a:t>rõ</a:t>
            </a:r>
            <a:r>
              <a:rPr lang="en-US" baseline="0" dirty="0" smtClean="0"/>
              <a:t> </a:t>
            </a:r>
            <a:r>
              <a:rPr lang="vi-VN" dirty="0" smtClean="0"/>
              <a:t>cách </a:t>
            </a:r>
            <a:r>
              <a:rPr lang="en-US" dirty="0" err="1" smtClean="0"/>
              <a:t>thức</a:t>
            </a:r>
            <a:r>
              <a:rPr lang="en-US" baseline="0" dirty="0" smtClean="0"/>
              <a:t> </a:t>
            </a:r>
            <a:r>
              <a:rPr lang="vi-VN" dirty="0" smtClean="0"/>
              <a:t>các </a:t>
            </a:r>
            <a:r>
              <a:rPr lang="en-US" dirty="0" err="1" smtClean="0"/>
              <a:t>chế</a:t>
            </a:r>
            <a:r>
              <a:rPr lang="en-US" baseline="0" dirty="0" smtClean="0"/>
              <a:t> </a:t>
            </a:r>
            <a:r>
              <a:rPr lang="en-US" baseline="0" dirty="0" err="1" smtClean="0"/>
              <a:t>tác</a:t>
            </a:r>
            <a:r>
              <a:rPr lang="en-US" baseline="0" dirty="0" smtClean="0"/>
              <a:t> </a:t>
            </a:r>
            <a:r>
              <a:rPr lang="vi-VN" dirty="0" smtClean="0"/>
              <a:t>này</a:t>
            </a:r>
            <a:r>
              <a:rPr lang="en-US" dirty="0" smtClean="0"/>
              <a:t> </a:t>
            </a:r>
            <a:r>
              <a:rPr lang="en-US" dirty="0" err="1" smtClean="0"/>
              <a:t>được</a:t>
            </a:r>
            <a:r>
              <a:rPr lang="en-US" baseline="0" dirty="0" smtClean="0"/>
              <a:t> </a:t>
            </a:r>
            <a:r>
              <a:rPr lang="en-US" baseline="0" dirty="0" err="1" smtClean="0"/>
              <a:t>lưu</a:t>
            </a:r>
            <a:r>
              <a:rPr lang="en-US" baseline="0" dirty="0" smtClean="0"/>
              <a:t> </a:t>
            </a:r>
            <a:r>
              <a:rPr lang="en-US" baseline="0" dirty="0" err="1" smtClean="0"/>
              <a:t>trữ</a:t>
            </a:r>
            <a:r>
              <a:rPr lang="vi-VN" dirty="0" smtClean="0"/>
              <a:t>.</a:t>
            </a:r>
            <a:endParaRPr lang="en-US" dirty="0" smtClean="0"/>
          </a:p>
          <a:p>
            <a:endParaRPr lang="en-US" dirty="0" smtClean="0"/>
          </a:p>
          <a:p>
            <a:r>
              <a:rPr lang="en-US" dirty="0" err="1" smtClean="0"/>
              <a:t>Thứ</a:t>
            </a:r>
            <a:r>
              <a:rPr lang="en-US" baseline="0" dirty="0" smtClean="0"/>
              <a:t> </a:t>
            </a:r>
            <a:r>
              <a:rPr lang="en-US" baseline="0" dirty="0" err="1" smtClean="0"/>
              <a:t>tư</a:t>
            </a:r>
            <a:r>
              <a:rPr lang="en-US" baseline="0" dirty="0" smtClean="0"/>
              <a:t> </a:t>
            </a:r>
            <a:r>
              <a:rPr lang="en-US" baseline="0" dirty="0" err="1" smtClean="0"/>
              <a:t>là</a:t>
            </a:r>
            <a:r>
              <a:rPr lang="en-US" baseline="0" dirty="0" smtClean="0"/>
              <a:t> </a:t>
            </a:r>
            <a:r>
              <a:rPr lang="en-US" baseline="0" dirty="0" err="1" smtClean="0"/>
              <a:t>các</a:t>
            </a:r>
            <a:r>
              <a:rPr lang="en-US" baseline="0" dirty="0" smtClean="0"/>
              <a:t> </a:t>
            </a:r>
            <a:r>
              <a:rPr lang="en-US" baseline="0" dirty="0" err="1" smtClean="0"/>
              <a:t>quyết</a:t>
            </a:r>
            <a:r>
              <a:rPr lang="en-US" baseline="0" dirty="0" smtClean="0"/>
              <a:t> </a:t>
            </a:r>
            <a:r>
              <a:rPr lang="en-US" baseline="0" dirty="0" err="1" smtClean="0"/>
              <a:t>định</a:t>
            </a:r>
            <a:r>
              <a:rPr lang="en-US" baseline="0" dirty="0" smtClean="0"/>
              <a:t> </a:t>
            </a:r>
            <a:r>
              <a:rPr lang="en-US" baseline="0" dirty="0" err="1" smtClean="0"/>
              <a:t>về</a:t>
            </a:r>
            <a:r>
              <a:rPr lang="en-US" baseline="0" dirty="0" smtClean="0"/>
              <a:t> c</a:t>
            </a:r>
            <a:r>
              <a:rPr lang="vi-VN" dirty="0" smtClean="0"/>
              <a:t>ông cụ</a:t>
            </a:r>
            <a:r>
              <a:rPr lang="en-US" dirty="0" smtClean="0"/>
              <a:t> </a:t>
            </a:r>
            <a:r>
              <a:rPr lang="en-US" dirty="0" err="1" smtClean="0"/>
              <a:t>hỗ</a:t>
            </a:r>
            <a:r>
              <a:rPr lang="en-US" baseline="0" dirty="0" smtClean="0"/>
              <a:t> </a:t>
            </a:r>
            <a:r>
              <a:rPr lang="en-US" baseline="0" dirty="0" err="1" smtClean="0"/>
              <a:t>trợ</a:t>
            </a:r>
            <a:r>
              <a:rPr lang="en-US" baseline="0" dirty="0" smtClean="0"/>
              <a:t>. </a:t>
            </a:r>
            <a:r>
              <a:rPr lang="en-US" dirty="0" smtClean="0"/>
              <a:t>Q</a:t>
            </a:r>
            <a:r>
              <a:rPr lang="vi-VN" dirty="0" smtClean="0"/>
              <a:t>uản lý</a:t>
            </a:r>
            <a:r>
              <a:rPr lang="en-US" dirty="0" smtClean="0"/>
              <a:t> </a:t>
            </a:r>
            <a:r>
              <a:rPr lang="en-US" dirty="0" err="1" smtClean="0"/>
              <a:t>yêu</a:t>
            </a:r>
            <a:r>
              <a:rPr lang="en-US" baseline="0" dirty="0" smtClean="0"/>
              <a:t> </a:t>
            </a:r>
            <a:r>
              <a:rPr lang="en-US" baseline="0" dirty="0" err="1" smtClean="0"/>
              <a:t>cầu</a:t>
            </a:r>
            <a:r>
              <a:rPr lang="vi-VN" dirty="0" smtClean="0"/>
              <a:t> liên quan đến việc xử lý một lượng lớn thông tin về các yêu cầu. Các công cụ </a:t>
            </a:r>
            <a:r>
              <a:rPr lang="en-US" dirty="0" err="1" smtClean="0"/>
              <a:t>hỗ</a:t>
            </a:r>
            <a:r>
              <a:rPr lang="en-US" baseline="0" dirty="0" smtClean="0"/>
              <a:t> </a:t>
            </a:r>
            <a:r>
              <a:rPr lang="en-US" baseline="0" dirty="0" err="1" smtClean="0"/>
              <a:t>trợ</a:t>
            </a:r>
            <a:r>
              <a:rPr lang="en-US" baseline="0" dirty="0" smtClean="0"/>
              <a:t> </a:t>
            </a:r>
            <a:r>
              <a:rPr lang="vi-VN" dirty="0" smtClean="0"/>
              <a:t>có thể được sử dụng</a:t>
            </a:r>
            <a:r>
              <a:rPr lang="en-US" dirty="0" smtClean="0"/>
              <a:t>,</a:t>
            </a:r>
            <a:r>
              <a:rPr lang="en-US" baseline="0" dirty="0" smtClean="0"/>
              <a:t> </a:t>
            </a:r>
            <a:r>
              <a:rPr lang="vi-VN" dirty="0" smtClean="0"/>
              <a:t>từ các</a:t>
            </a:r>
            <a:r>
              <a:rPr lang="en-US" baseline="0" dirty="0" smtClean="0"/>
              <a:t> </a:t>
            </a:r>
            <a:r>
              <a:rPr lang="en-US" baseline="0" dirty="0" err="1" smtClean="0"/>
              <a:t>công</a:t>
            </a:r>
            <a:r>
              <a:rPr lang="en-US" baseline="0" dirty="0" smtClean="0"/>
              <a:t> </a:t>
            </a:r>
            <a:r>
              <a:rPr lang="en-US" baseline="0" dirty="0" err="1" smtClean="0"/>
              <a:t>cụ</a:t>
            </a:r>
            <a:r>
              <a:rPr lang="en-US" baseline="0" dirty="0" smtClean="0"/>
              <a:t> </a:t>
            </a:r>
            <a:r>
              <a:rPr lang="vi-VN" dirty="0" smtClean="0"/>
              <a:t>quản lý yêu cầu chuyên </a:t>
            </a:r>
            <a:r>
              <a:rPr lang="en-US" dirty="0" err="1" smtClean="0"/>
              <a:t>dụng</a:t>
            </a:r>
            <a:r>
              <a:rPr lang="en-US" baseline="0" dirty="0" smtClean="0"/>
              <a:t> </a:t>
            </a:r>
            <a:r>
              <a:rPr lang="vi-VN" dirty="0" smtClean="0"/>
              <a:t>đến </a:t>
            </a:r>
            <a:r>
              <a:rPr lang="en-US" dirty="0" err="1" smtClean="0"/>
              <a:t>các</a:t>
            </a:r>
            <a:r>
              <a:rPr lang="en-US" baseline="0" dirty="0" smtClean="0"/>
              <a:t> </a:t>
            </a:r>
            <a:r>
              <a:rPr lang="en-US" baseline="0" dirty="0" err="1" smtClean="0"/>
              <a:t>công</a:t>
            </a:r>
            <a:r>
              <a:rPr lang="en-US" baseline="0" dirty="0" smtClean="0"/>
              <a:t> </a:t>
            </a:r>
            <a:r>
              <a:rPr lang="en-US" baseline="0" dirty="0" err="1" smtClean="0"/>
              <a:t>cụ</a:t>
            </a:r>
            <a:r>
              <a:rPr lang="en-US" baseline="0" dirty="0" smtClean="0"/>
              <a:t> </a:t>
            </a:r>
            <a:r>
              <a:rPr lang="vi-VN" dirty="0" smtClean="0"/>
              <a:t>bảng tính </a:t>
            </a:r>
            <a:r>
              <a:rPr lang="en-US" dirty="0" smtClean="0"/>
              <a:t>hay</a:t>
            </a:r>
            <a:r>
              <a:rPr lang="en-US" baseline="0" dirty="0" smtClean="0"/>
              <a:t> </a:t>
            </a:r>
            <a:r>
              <a:rPr lang="en-US" baseline="0" dirty="0" err="1" smtClean="0"/>
              <a:t>các</a:t>
            </a:r>
            <a:r>
              <a:rPr lang="en-US" baseline="0" dirty="0" smtClean="0"/>
              <a:t> </a:t>
            </a:r>
            <a:r>
              <a:rPr lang="vi-VN" dirty="0" smtClean="0"/>
              <a:t>hệ </a:t>
            </a:r>
            <a:r>
              <a:rPr lang="en-US" dirty="0" err="1" smtClean="0"/>
              <a:t>quản</a:t>
            </a:r>
            <a:r>
              <a:rPr lang="en-US" baseline="0" dirty="0" smtClean="0"/>
              <a:t> </a:t>
            </a:r>
            <a:r>
              <a:rPr lang="en-US" baseline="0" dirty="0" err="1" smtClean="0"/>
              <a:t>trị</a:t>
            </a:r>
            <a:r>
              <a:rPr lang="en-US" baseline="0" dirty="0" smtClean="0"/>
              <a:t> </a:t>
            </a:r>
            <a:r>
              <a:rPr lang="vi-VN" dirty="0" smtClean="0"/>
              <a:t>cơ sở dữ liệu đơn giản.</a:t>
            </a:r>
            <a:r>
              <a:rPr lang="en-US" dirty="0" smtClean="0"/>
              <a:t> </a:t>
            </a:r>
            <a:r>
              <a:rPr lang="en-US" dirty="0" err="1" smtClean="0"/>
              <a:t>Các</a:t>
            </a:r>
            <a:r>
              <a:rPr lang="en-US" baseline="0" dirty="0" smtClean="0"/>
              <a:t> </a:t>
            </a:r>
            <a:r>
              <a:rPr lang="en-US" baseline="0" dirty="0" err="1" smtClean="0"/>
              <a:t>công</a:t>
            </a:r>
            <a:r>
              <a:rPr lang="en-US" baseline="0" dirty="0" smtClean="0"/>
              <a:t> </a:t>
            </a:r>
            <a:r>
              <a:rPr lang="en-US" baseline="0" dirty="0" err="1" smtClean="0"/>
              <a:t>cụ</a:t>
            </a:r>
            <a:r>
              <a:rPr lang="en-US" baseline="0" dirty="0" smtClean="0"/>
              <a:t>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t>
            </a:r>
            <a:r>
              <a:rPr lang="en-US" baseline="0" dirty="0" err="1" smtClean="0"/>
              <a:t>để</a:t>
            </a:r>
            <a:r>
              <a:rPr lang="en-US" baseline="0" dirty="0" smtClean="0"/>
              <a: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và</a:t>
            </a:r>
            <a:r>
              <a:rPr lang="en-US" baseline="0" dirty="0" smtClean="0"/>
              <a:t> </a:t>
            </a:r>
            <a:r>
              <a:rPr lang="en-US" baseline="0" dirty="0" err="1" smtClean="0"/>
              <a:t>tổ</a:t>
            </a:r>
            <a:r>
              <a:rPr lang="en-US" baseline="0" dirty="0" smtClean="0"/>
              <a:t> </a:t>
            </a:r>
            <a:r>
              <a:rPr lang="en-US" baseline="0" dirty="0" err="1" smtClean="0"/>
              <a:t>chức</a:t>
            </a:r>
            <a:r>
              <a:rPr lang="en-US" baseline="0" dirty="0" smtClean="0"/>
              <a:t> </a:t>
            </a:r>
            <a:r>
              <a:rPr lang="en-US" baseline="0" dirty="0" err="1" smtClean="0"/>
              <a:t>truy</a:t>
            </a:r>
            <a:r>
              <a:rPr lang="en-US" baseline="0" dirty="0" smtClean="0"/>
              <a:t> </a:t>
            </a:r>
            <a:r>
              <a:rPr lang="en-US" baseline="0" dirty="0" err="1" smtClean="0"/>
              <a:t>cập</a:t>
            </a:r>
            <a:r>
              <a:rPr lang="en-US" baseline="0" dirty="0" smtClean="0"/>
              <a:t> </a:t>
            </a:r>
            <a:r>
              <a:rPr lang="en-US" baseline="0" dirty="0" err="1" smtClean="0"/>
              <a:t>các</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hay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hay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việc</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và</a:t>
            </a:r>
            <a:r>
              <a:rPr lang="en-US" baseline="0" dirty="0" smtClean="0"/>
              <a:t> </a:t>
            </a:r>
            <a:r>
              <a:rPr lang="en-US" baseline="0" dirty="0" err="1" smtClean="0"/>
              <a:t>truy</a:t>
            </a:r>
            <a:r>
              <a:rPr lang="en-US" baseline="0" dirty="0" smtClean="0"/>
              <a:t> </a:t>
            </a:r>
            <a:r>
              <a:rPr lang="en-US" baseline="0" dirty="0" err="1" smtClean="0"/>
              <a:t>xuất</a:t>
            </a:r>
            <a:r>
              <a:rPr lang="en-US" baseline="0" dirty="0" smtClean="0"/>
              <a:t> </a:t>
            </a:r>
            <a:r>
              <a:rPr lang="en-US" baseline="0" dirty="0" err="1" smtClean="0"/>
              <a:t>nguồn</a:t>
            </a:r>
            <a:r>
              <a:rPr lang="en-US" baseline="0" dirty="0" smtClean="0"/>
              <a:t> </a:t>
            </a:r>
            <a:r>
              <a:rPr lang="en-US" baseline="0" dirty="0" err="1" smtClean="0"/>
              <a:t>gốc</a:t>
            </a:r>
            <a:r>
              <a:rPr lang="en-US" baseline="0" dirty="0" smtClean="0"/>
              <a:t> </a:t>
            </a:r>
            <a:r>
              <a:rPr lang="en-US" baseline="0" dirty="0" err="1" smtClean="0"/>
              <a:t>của</a:t>
            </a:r>
            <a:r>
              <a:rPr lang="en-US" baseline="0" dirty="0" smtClean="0"/>
              <a:t> </a:t>
            </a:r>
            <a:r>
              <a:rPr lang="en-US" baseline="0" dirty="0" err="1" smtClean="0"/>
              <a:t>các</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a:t>
            </a:r>
          </a:p>
        </p:txBody>
      </p:sp>
      <p:sp>
        <p:nvSpPr>
          <p:cNvPr id="4" name="Slide Number Placeholder 3"/>
          <p:cNvSpPr>
            <a:spLocks noGrp="1"/>
          </p:cNvSpPr>
          <p:nvPr>
            <p:ph type="sldNum" sz="quarter" idx="10"/>
          </p:nvPr>
        </p:nvSpPr>
        <p:spPr/>
        <p:txBody>
          <a:bodyPr/>
          <a:lstStyle/>
          <a:p>
            <a:fld id="{1F530D37-C3EB-47C6-9E35-94FCE4E0F4AA}" type="slidenum">
              <a:rPr lang="en-US" smtClean="0"/>
              <a:t>29</a:t>
            </a:fld>
            <a:endParaRPr lang="en-US"/>
          </a:p>
        </p:txBody>
      </p:sp>
    </p:spTree>
    <p:extLst>
      <p:ext uri="{BB962C8B-B14F-4D97-AF65-F5344CB8AC3E}">
        <p14:creationId xmlns:p14="http://schemas.microsoft.com/office/powerpoint/2010/main" val="160181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smtClean="0">
                <a:solidFill>
                  <a:schemeClr val="tx1"/>
                </a:solidFill>
                <a:latin typeface="+mn-lt"/>
                <a:ea typeface="+mn-ea"/>
                <a:cs typeface="+mn-cs"/>
              </a:rPr>
              <a:t>Quy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trình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kỹ</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ở </a:t>
            </a:r>
            <a:r>
              <a:rPr lang="en-US" sz="1200" b="0" i="0" u="none" strike="noStrike" kern="1200" baseline="0" dirty="0" err="1" smtClean="0">
                <a:solidFill>
                  <a:schemeClr val="tx1"/>
                </a:solidFill>
                <a:latin typeface="+mn-lt"/>
                <a:ea typeface="+mn-ea"/>
                <a:cs typeface="+mn-cs"/>
              </a:rPr>
              <a:t>mức</a:t>
            </a:r>
            <a:r>
              <a:rPr lang="en-US" sz="1200" b="0" i="0" u="none" strike="noStrike" kern="1200" baseline="0" dirty="0" smtClean="0">
                <a:solidFill>
                  <a:schemeClr val="tx1"/>
                </a:solidFill>
                <a:latin typeface="+mn-lt"/>
                <a:ea typeface="+mn-ea"/>
                <a:cs typeface="+mn-cs"/>
              </a:rPr>
              <a:t> chi </a:t>
            </a:r>
            <a:r>
              <a:rPr lang="en-US" sz="1200" b="0" i="0" u="none" strike="noStrike" kern="1200" baseline="0" dirty="0" err="1" smtClean="0">
                <a:solidFill>
                  <a:schemeClr val="tx1"/>
                </a:solidFill>
                <a:latin typeface="+mn-lt"/>
                <a:ea typeface="+mn-ea"/>
                <a:cs typeface="+mn-cs"/>
              </a:rPr>
              <a:t>tiết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thường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phụ</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thuộc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miền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ứng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dụng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thức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tổ</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chức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phát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triển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Ở </a:t>
            </a:r>
            <a:r>
              <a:rPr lang="en-US" sz="1200" b="0" i="0" u="none" strike="noStrike" kern="1200" baseline="0" dirty="0" err="1" smtClean="0">
                <a:solidFill>
                  <a:schemeClr val="tx1"/>
                </a:solidFill>
                <a:latin typeface="+mn-lt"/>
                <a:ea typeface="+mn-ea"/>
                <a:cs typeface="+mn-cs"/>
              </a:rPr>
              <a:t>mức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chung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nhất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trình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kỹ</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bao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gồm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bốn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hoạt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động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cơ</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bản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sau</a:t>
            </a:r>
            <a:r>
              <a:rPr lang="en-US" sz="1200" b="0" i="0" u="none" strike="noStrike" kern="1200" baseline="0" dirty="0" smtClean="0">
                <a:solidFill>
                  <a:schemeClr val="tx1"/>
                </a:solidFill>
                <a:latin typeface="+mn-lt"/>
                <a:ea typeface="+mn-ea"/>
                <a:cs typeface="+mn-cs"/>
              </a:rPr>
              <a:t>.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err="1" smtClean="0">
                <a:solidFill>
                  <a:schemeClr val="tx1"/>
                </a:solidFill>
                <a:latin typeface="+mn-lt"/>
                <a:ea typeface="+mn-ea"/>
                <a:cs typeface="+mn-cs"/>
              </a:rPr>
              <a:t>Đầu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tiên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hoạt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động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nghiên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cứu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khả</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đánh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giá</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những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lợi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ích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thống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phần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mềm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mang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lại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tổ</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chức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nghiệp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vụ</a:t>
            </a:r>
            <a:r>
              <a:rPr lang="en-US" sz="1200" b="0" i="0" u="none" strike="noStrike" kern="1200" baseline="0" dirty="0" smtClean="0">
                <a:solidFill>
                  <a:schemeClr val="tx1"/>
                </a:solidFill>
                <a:latin typeface="+mn-lt"/>
                <a:ea typeface="+mn-ea"/>
                <a:cs typeface="+mn-cs"/>
              </a:rPr>
              <a:t> (feasibility study). </a:t>
            </a:r>
          </a:p>
          <a:p>
            <a:r>
              <a:rPr lang="en-US" sz="1200" b="0" i="0" u="none" strike="noStrike" kern="1200" baseline="0" dirty="0" err="1" smtClean="0">
                <a:solidFill>
                  <a:schemeClr val="tx1"/>
                </a:solidFill>
                <a:latin typeface="+mn-lt"/>
                <a:ea typeface="+mn-ea"/>
                <a:cs typeface="+mn-cs"/>
              </a:rPr>
              <a:t>Tiếp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đó</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hoạt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động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khám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phá</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hay </a:t>
            </a:r>
            <a:r>
              <a:rPr lang="en-US" sz="1200" b="0" i="0" u="none" strike="noStrike" kern="1200" baseline="0" dirty="0" err="1" smtClean="0">
                <a:solidFill>
                  <a:schemeClr val="tx1"/>
                </a:solidFill>
                <a:latin typeface="+mn-lt"/>
                <a:ea typeface="+mn-ea"/>
                <a:cs typeface="+mn-cs"/>
              </a:rPr>
              <a:t>còn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gọi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thập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phân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tích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(elicitation and analysis).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err="1" smtClean="0">
                <a:solidFill>
                  <a:schemeClr val="tx1"/>
                </a:solidFill>
                <a:latin typeface="+mn-lt"/>
                <a:ea typeface="+mn-ea"/>
                <a:cs typeface="+mn-cs"/>
              </a:rPr>
              <a:t>Hoạt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động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tiếp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đó</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đặc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tả</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(specification), </a:t>
            </a:r>
            <a:r>
              <a:rPr lang="en-US" sz="1200" b="0" i="0" u="none" strike="noStrike" kern="1200" baseline="0" dirty="0" err="1" smtClean="0">
                <a:solidFill>
                  <a:schemeClr val="tx1"/>
                </a:solidFill>
                <a:latin typeface="+mn-lt"/>
                <a:ea typeface="+mn-ea"/>
                <a:cs typeface="+mn-cs"/>
              </a:rPr>
              <a:t>nhằm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chuyển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đổi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biểu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diễn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ở </a:t>
            </a:r>
            <a:r>
              <a:rPr lang="en-US" sz="1200" b="0" i="0" u="none" strike="noStrike" kern="1200" baseline="0" dirty="0" err="1" smtClean="0">
                <a:solidFill>
                  <a:schemeClr val="tx1"/>
                </a:solidFill>
                <a:latin typeface="+mn-lt"/>
                <a:ea typeface="+mn-ea"/>
                <a:cs typeface="+mn-cs"/>
              </a:rPr>
              <a:t>định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dạng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chuẩn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hướng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đến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tính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đầy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đủ</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chính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xác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không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nhập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nhằng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của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err="1" smtClean="0">
                <a:solidFill>
                  <a:schemeClr val="tx1"/>
                </a:solidFill>
                <a:latin typeface="+mn-lt"/>
                <a:ea typeface="+mn-ea"/>
                <a:cs typeface="+mn-cs"/>
              </a:rPr>
              <a:t>Hoạt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động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nữa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khâu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thẩm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định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(validation), </a:t>
            </a:r>
            <a:r>
              <a:rPr lang="en-US" sz="1200" b="0" i="0" u="none" strike="noStrike" kern="1200" baseline="0" dirty="0" err="1" smtClean="0">
                <a:solidFill>
                  <a:schemeClr val="tx1"/>
                </a:solidFill>
                <a:latin typeface="+mn-lt"/>
                <a:ea typeface="+mn-ea"/>
                <a:cs typeface="+mn-cs"/>
              </a:rPr>
              <a:t>nhằm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kiểm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xem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đã</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thực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xác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định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thống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khách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hàng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mong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đợi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thực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giải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quyết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bài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toán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đặt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ra.</a:t>
            </a:r>
            <a:r>
              <a:rPr lang="en-US" sz="1200" b="0" i="0" u="none" strike="noStrike" kern="1200" baseline="0" dirty="0" smtClean="0">
                <a:solidFill>
                  <a:schemeClr val="tx1"/>
                </a:solidFill>
                <a:latin typeface="+mn-lt"/>
                <a:ea typeface="+mn-ea"/>
                <a:cs typeface="+mn-cs"/>
              </a:rPr>
              <a:t>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err="1" smtClean="0">
                <a:solidFill>
                  <a:schemeClr val="tx1"/>
                </a:solidFill>
                <a:latin typeface="+mn-lt"/>
                <a:ea typeface="+mn-ea"/>
                <a:cs typeface="+mn-cs"/>
              </a:rPr>
              <a:t>Hoạt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động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xuyên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suốt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trong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quá</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trình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này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quản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lý</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nhằm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tổ</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chức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tiếp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nhận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phân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tích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hiện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thực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hóa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thay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đổi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về</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hay </a:t>
            </a:r>
            <a:r>
              <a:rPr lang="en-US" sz="1200" b="0" i="0" u="none" strike="noStrike" kern="1200" baseline="0" dirty="0" err="1" smtClean="0">
                <a:solidFill>
                  <a:schemeClr val="tx1"/>
                </a:solidFill>
                <a:latin typeface="+mn-lt"/>
                <a:ea typeface="+mn-ea"/>
                <a:cs typeface="+mn-cs"/>
              </a:rPr>
              <a:t>còn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gọi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quản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lý</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tiến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hóa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err="1" smtClean="0">
                <a:solidFill>
                  <a:schemeClr val="tx1"/>
                </a:solidFill>
                <a:latin typeface="+mn-lt"/>
                <a:ea typeface="+mn-ea"/>
                <a:cs typeface="+mn-cs"/>
              </a:rPr>
              <a:t>Trong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thực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hành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trình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kỹ</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thực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hiện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theo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trình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lặp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tăng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dần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trong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đó</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hoạt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động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thường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gối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nhau</a:t>
            </a:r>
            <a:r>
              <a:rPr lang="en-US" sz="1200" b="0" i="0" u="none" strike="noStrike"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1F530D37-C3EB-47C6-9E35-94FCE4E0F4AA}" type="slidenum">
              <a:rPr lang="en-US" smtClean="0"/>
              <a:t>3</a:t>
            </a:fld>
            <a:endParaRPr lang="en-US"/>
          </a:p>
        </p:txBody>
      </p:sp>
    </p:spTree>
    <p:extLst>
      <p:ext uri="{BB962C8B-B14F-4D97-AF65-F5344CB8AC3E}">
        <p14:creationId xmlns:p14="http://schemas.microsoft.com/office/powerpoint/2010/main" val="22000542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Q</a:t>
            </a:r>
            <a:r>
              <a:rPr lang="vi-VN" sz="1200" b="0" i="0" u="none" strike="noStrike" kern="1200" baseline="0" dirty="0" smtClean="0">
                <a:solidFill>
                  <a:schemeClr val="tx1"/>
                </a:solidFill>
                <a:latin typeface="+mn-lt"/>
                <a:ea typeface="+mn-ea"/>
                <a:cs typeface="+mn-cs"/>
              </a:rPr>
              <a:t>uản lý thay đổi </a:t>
            </a:r>
            <a:r>
              <a:rPr lang="en-US" sz="1200" b="0" i="0" u="none" strike="noStrike" kern="1200" baseline="0" dirty="0" smtClean="0">
                <a:solidFill>
                  <a:schemeClr val="tx1"/>
                </a:solidFill>
                <a:latin typeface="+mn-lt"/>
                <a:ea typeface="+mn-ea"/>
                <a:cs typeface="+mn-cs"/>
              </a:rPr>
              <a:t>y</a:t>
            </a:r>
            <a:r>
              <a:rPr lang="vi-VN" sz="1200" b="0" i="0" u="none" strike="noStrike" kern="1200" baseline="0" dirty="0" smtClean="0">
                <a:solidFill>
                  <a:schemeClr val="tx1"/>
                </a:solidFill>
                <a:latin typeface="+mn-lt"/>
                <a:ea typeface="+mn-ea"/>
                <a:cs typeface="+mn-cs"/>
              </a:rPr>
              <a:t>êu cầu phải được áp dụng cho tất cả các đề xuất </a:t>
            </a:r>
            <a:r>
              <a:rPr lang="en-US" sz="1200" b="0" i="0" u="none" strike="noStrike" kern="1200" baseline="0" dirty="0" err="1" smtClean="0">
                <a:solidFill>
                  <a:schemeClr val="tx1"/>
                </a:solidFill>
                <a:latin typeface="+mn-lt"/>
                <a:ea typeface="+mn-ea"/>
                <a:cs typeface="+mn-cs"/>
              </a:rPr>
              <a:t>xuất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thay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đổi</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đối với các yêu cầu của hệ thống</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sau khi tài liệu yêu cầu đã được phê duyệt. </a:t>
            </a:r>
            <a:r>
              <a:rPr lang="en-US" sz="1200" b="0" i="0" u="none" strike="noStrike" kern="1200" baseline="0" dirty="0" smtClean="0">
                <a:solidFill>
                  <a:schemeClr val="tx1"/>
                </a:solidFill>
                <a:latin typeface="+mn-lt"/>
                <a:ea typeface="+mn-ea"/>
                <a:cs typeface="+mn-cs"/>
              </a:rPr>
              <a:t>Q</a:t>
            </a:r>
            <a:r>
              <a:rPr lang="vi-VN" sz="1200" b="0" i="0" u="none" strike="noStrike" kern="1200" baseline="0" dirty="0" smtClean="0">
                <a:solidFill>
                  <a:schemeClr val="tx1"/>
                </a:solidFill>
                <a:latin typeface="+mn-lt"/>
                <a:ea typeface="+mn-ea"/>
                <a:cs typeface="+mn-cs"/>
              </a:rPr>
              <a:t>uản lý </a:t>
            </a:r>
            <a:r>
              <a:rPr lang="en-US" sz="1200" b="0" i="0" u="none" strike="noStrike" kern="1200" baseline="0" dirty="0" err="1" smtClean="0">
                <a:solidFill>
                  <a:schemeClr val="tx1"/>
                </a:solidFill>
                <a:latin typeface="+mn-lt"/>
                <a:ea typeface="+mn-ea"/>
                <a:cs typeface="+mn-cs"/>
              </a:rPr>
              <a:t>thay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đổi</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là điều cần thiết bởi vì </a:t>
            </a:r>
            <a:r>
              <a:rPr lang="en-US" sz="1200" b="0" i="0" u="none" strike="noStrike" kern="1200" baseline="0" dirty="0" err="1" smtClean="0">
                <a:solidFill>
                  <a:schemeClr val="tx1"/>
                </a:solidFill>
                <a:latin typeface="+mn-lt"/>
                <a:ea typeface="+mn-ea"/>
                <a:cs typeface="+mn-cs"/>
              </a:rPr>
              <a:t>chúng</a:t>
            </a:r>
            <a:r>
              <a:rPr lang="en-US" sz="1200" b="0" i="0" u="none" strike="noStrike" kern="1200" baseline="0" dirty="0" smtClean="0">
                <a:solidFill>
                  <a:schemeClr val="tx1"/>
                </a:solidFill>
                <a:latin typeface="+mn-lt"/>
                <a:ea typeface="+mn-ea"/>
                <a:cs typeface="+mn-cs"/>
              </a:rPr>
              <a:t> ta </a:t>
            </a:r>
            <a:r>
              <a:rPr lang="vi-VN" sz="1200" b="0" i="0" u="none" strike="noStrike" kern="1200" baseline="0" dirty="0" smtClean="0">
                <a:solidFill>
                  <a:schemeClr val="tx1"/>
                </a:solidFill>
                <a:latin typeface="+mn-lt"/>
                <a:ea typeface="+mn-ea"/>
                <a:cs typeface="+mn-cs"/>
              </a:rPr>
              <a:t>cần phải </a:t>
            </a:r>
            <a:r>
              <a:rPr lang="en-US" sz="1200" b="0" i="0" u="none" strike="noStrike" kern="1200" baseline="0" dirty="0" err="1" smtClean="0">
                <a:solidFill>
                  <a:schemeClr val="tx1"/>
                </a:solidFill>
                <a:latin typeface="+mn-lt"/>
                <a:ea typeface="+mn-ea"/>
                <a:cs typeface="+mn-cs"/>
              </a:rPr>
              <a:t>cân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nhắc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giữa</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lợi ích của việc </a:t>
            </a:r>
            <a:r>
              <a:rPr lang="en-US" sz="1200" b="0" i="0" u="none" strike="noStrike" kern="1200" baseline="0" dirty="0" err="1" smtClean="0">
                <a:solidFill>
                  <a:schemeClr val="tx1"/>
                </a:solidFill>
                <a:latin typeface="+mn-lt"/>
                <a:ea typeface="+mn-ea"/>
                <a:cs typeface="+mn-cs"/>
              </a:rPr>
              <a:t>đáp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ứng</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các yêu cầu mới </a:t>
            </a:r>
            <a:r>
              <a:rPr lang="en-US" sz="1200" b="0" i="0" u="none" strike="noStrike" kern="1200" baseline="0" dirty="0" smtClean="0">
                <a:solidFill>
                  <a:schemeClr val="tx1"/>
                </a:solidFill>
                <a:latin typeface="+mn-lt"/>
                <a:ea typeface="+mn-ea"/>
                <a:cs typeface="+mn-cs"/>
              </a:rPr>
              <a:t>so </a:t>
            </a:r>
            <a:r>
              <a:rPr lang="en-US" sz="1200" b="0" i="0" u="none" strike="noStrike" kern="1200" baseline="0" dirty="0" err="1" smtClean="0">
                <a:solidFill>
                  <a:schemeClr val="tx1"/>
                </a:solidFill>
                <a:latin typeface="+mn-lt"/>
                <a:ea typeface="+mn-ea"/>
                <a:cs typeface="+mn-cs"/>
              </a:rPr>
              <a:t>với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mức</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chi phí</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thiết</a:t>
            </a:r>
            <a:r>
              <a:rPr lang="vi-VN" sz="1200" b="0" i="0" u="none" strike="noStrike" kern="1200" baseline="0" dirty="0" smtClean="0">
                <a:solidFill>
                  <a:schemeClr val="tx1"/>
                </a:solidFill>
                <a:latin typeface="+mn-lt"/>
                <a:ea typeface="+mn-ea"/>
                <a:cs typeface="+mn-cs"/>
              </a:rPr>
              <a:t>. Lợi thế của việc sử dụng một quy trình chính thức cho quản lý thay đổi là tất cả các đề xuất thay đổi được xử lý một cách nhất quán và các thay đổi đối với tài liệu yêu cầu được thực hiện </a:t>
            </a:r>
            <a:r>
              <a:rPr lang="en-US" sz="1200" b="0" i="0" u="none" strike="noStrike" kern="1200" baseline="0" dirty="0" err="1" smtClean="0">
                <a:solidFill>
                  <a:schemeClr val="tx1"/>
                </a:solidFill>
                <a:latin typeface="+mn-lt"/>
                <a:ea typeface="+mn-ea"/>
                <a:cs typeface="+mn-cs"/>
              </a:rPr>
              <a:t>trong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sự</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kiểm soát. Có ba giai đoạn chính đối với quy trình quản lý thay đổi:</a:t>
            </a:r>
          </a:p>
          <a:p>
            <a:endParaRPr lang="vi-VN" sz="1200" b="0" i="0" u="none" strike="noStrike" kern="1200" baseline="0" dirty="0" smtClean="0">
              <a:solidFill>
                <a:schemeClr val="tx1"/>
              </a:solidFill>
              <a:latin typeface="+mn-lt"/>
              <a:ea typeface="+mn-ea"/>
              <a:cs typeface="+mn-cs"/>
            </a:endParaRPr>
          </a:p>
          <a:p>
            <a:r>
              <a:rPr lang="vi-VN" sz="1200" b="0" i="0" u="none" strike="noStrike" kern="1200" baseline="0" dirty="0" smtClean="0">
                <a:solidFill>
                  <a:schemeClr val="tx1"/>
                </a:solidFill>
                <a:latin typeface="+mn-lt"/>
                <a:ea typeface="+mn-ea"/>
                <a:cs typeface="+mn-cs"/>
              </a:rPr>
              <a:t>1. Phân tích vấn đề và đặc tả thay đổi</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Quá trình bắt đầu với một vấn đề yêu cầu được xác định hoặc đôi khi, với một đề xuất thay đổi cụ thể. Trong giai đoạn này, vấn đề hoặc đề xuất thay đổi được phân tích để kiểm tra xem nó có hợp lệ hay không. Phân tích này được đưa trở lại cho người yêu cầu thay đổi, </a:t>
            </a:r>
            <a:r>
              <a:rPr lang="en-US" sz="1200" b="0" i="0" u="none" strike="noStrike" kern="1200" baseline="0" dirty="0" err="1" smtClean="0">
                <a:solidFill>
                  <a:schemeClr val="tx1"/>
                </a:solidFill>
                <a:latin typeface="+mn-lt"/>
                <a:ea typeface="+mn-ea"/>
                <a:cs typeface="+mn-cs"/>
              </a:rPr>
              <a:t>để</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họ</a:t>
            </a:r>
            <a:r>
              <a:rPr lang="en-US" sz="1200" b="0" i="0" u="none" strike="noStrike" kern="1200" baseline="0" dirty="0" smtClean="0">
                <a:solidFill>
                  <a:schemeClr val="tx1"/>
                </a:solidFill>
                <a:latin typeface="+mn-lt"/>
                <a:ea typeface="+mn-ea"/>
                <a:cs typeface="+mn-cs"/>
              </a:rPr>
              <a:t> chi </a:t>
            </a:r>
            <a:r>
              <a:rPr lang="en-US" sz="1200" b="0" i="0" u="none" strike="noStrike" kern="1200" baseline="0" dirty="0" err="1" smtClean="0">
                <a:solidFill>
                  <a:schemeClr val="tx1"/>
                </a:solidFill>
                <a:latin typeface="+mn-lt"/>
                <a:ea typeface="+mn-ea"/>
                <a:cs typeface="+mn-cs"/>
              </a:rPr>
              <a:t>tiết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hóa</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đề xuất thay đổi yêu cầu</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hoặc quyết định rút lại yêu cầu.</a:t>
            </a:r>
          </a:p>
          <a:p>
            <a:endParaRPr lang="vi-VN" sz="1200" b="0" i="0" u="none" strike="noStrike" kern="1200" baseline="0" dirty="0" smtClean="0">
              <a:solidFill>
                <a:schemeClr val="tx1"/>
              </a:solidFill>
              <a:latin typeface="+mn-lt"/>
              <a:ea typeface="+mn-ea"/>
              <a:cs typeface="+mn-cs"/>
            </a:endParaRPr>
          </a:p>
          <a:p>
            <a:r>
              <a:rPr lang="vi-VN" sz="1200" b="0" i="0" u="none" strike="noStrike" kern="1200" baseline="0" dirty="0" smtClean="0">
                <a:solidFill>
                  <a:schemeClr val="tx1"/>
                </a:solidFill>
                <a:latin typeface="+mn-lt"/>
                <a:ea typeface="+mn-ea"/>
                <a:cs typeface="+mn-cs"/>
              </a:rPr>
              <a:t>2. </a:t>
            </a:r>
            <a:r>
              <a:rPr lang="en-US" sz="1200" b="0" i="0" u="none" strike="noStrike" kern="1200" baseline="0" dirty="0" err="1" smtClean="0">
                <a:solidFill>
                  <a:schemeClr val="tx1"/>
                </a:solidFill>
                <a:latin typeface="+mn-lt"/>
                <a:ea typeface="+mn-ea"/>
                <a:cs typeface="+mn-cs"/>
              </a:rPr>
              <a:t>Phân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tích</a:t>
            </a:r>
            <a:r>
              <a:rPr lang="en-US" sz="1200" b="0" i="0" u="none" strike="noStrike" kern="1200" baseline="0" dirty="0" smtClean="0">
                <a:solidFill>
                  <a:schemeClr val="tx1"/>
                </a:solidFill>
                <a:latin typeface="+mn-lt"/>
                <a:ea typeface="+mn-ea"/>
                <a:cs typeface="+mn-cs"/>
              </a:rPr>
              <a:t> t</a:t>
            </a:r>
            <a:r>
              <a:rPr lang="vi-VN" sz="1200" b="0" i="0" u="none" strike="noStrike" kern="1200" baseline="0" dirty="0" smtClean="0">
                <a:solidFill>
                  <a:schemeClr val="tx1"/>
                </a:solidFill>
                <a:latin typeface="+mn-lt"/>
                <a:ea typeface="+mn-ea"/>
                <a:cs typeface="+mn-cs"/>
              </a:rPr>
              <a:t>hay đổi và chi phí</a:t>
            </a:r>
            <a:r>
              <a:rPr lang="en-US" sz="1200" b="0" i="0" u="none" strike="noStrike" kern="1200" baseline="0" dirty="0" smtClean="0">
                <a:solidFill>
                  <a:schemeClr val="tx1"/>
                </a:solidFill>
                <a:latin typeface="+mn-lt"/>
                <a:ea typeface="+mn-ea"/>
                <a:cs typeface="+mn-cs"/>
              </a:rPr>
              <a:t>:</a:t>
            </a:r>
            <a:r>
              <a:rPr lang="vi-VN" sz="1200" b="0" i="0" u="none" strike="noStrike" kern="1200" baseline="0" dirty="0" smtClean="0">
                <a:solidFill>
                  <a:schemeClr val="tx1"/>
                </a:solidFill>
                <a:latin typeface="+mn-lt"/>
                <a:ea typeface="+mn-ea"/>
                <a:cs typeface="+mn-cs"/>
              </a:rPr>
              <a:t> Hiệu quả của thay đổi được đề xuất </a:t>
            </a:r>
            <a:r>
              <a:rPr lang="en-US" sz="1200" b="0" i="0" u="none" strike="noStrike" kern="1200" baseline="0" dirty="0" err="1" smtClean="0">
                <a:solidFill>
                  <a:schemeClr val="tx1"/>
                </a:solidFill>
                <a:latin typeface="+mn-lt"/>
                <a:ea typeface="+mn-ea"/>
                <a:cs typeface="+mn-cs"/>
              </a:rPr>
              <a:t>sẽ</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được đánh giá bằng cách sử dụng thông tin truy xuất nguồn gốc và kiến ​​thức chung về các yêu cầu hệ thống. Chi phí thực hiện thay đổi được ước tính cả về sửa đổi đối với tài liệu yêu cầu và</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để thiết kế và thực hiện hệ thống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trong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trường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hợp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chấp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nhận</a:t>
            </a:r>
            <a:r>
              <a:rPr lang="vi-VN" sz="1200" b="0" i="0" u="none" strike="noStrike" kern="1200" baseline="0" dirty="0" smtClean="0">
                <a:solidFill>
                  <a:schemeClr val="tx1"/>
                </a:solidFill>
                <a:latin typeface="+mn-lt"/>
                <a:ea typeface="+mn-ea"/>
                <a:cs typeface="+mn-cs"/>
              </a:rPr>
              <a:t>. Một khi phân tích này được hoàn thành, quyết định tiến hành </a:t>
            </a:r>
            <a:r>
              <a:rPr lang="en-US" sz="1200" b="0" i="0" u="none" strike="noStrike" kern="1200" baseline="0" dirty="0" smtClean="0">
                <a:solidFill>
                  <a:schemeClr val="tx1"/>
                </a:solidFill>
                <a:latin typeface="+mn-lt"/>
                <a:ea typeface="+mn-ea"/>
                <a:cs typeface="+mn-cs"/>
              </a:rPr>
              <a:t>hay </a:t>
            </a:r>
            <a:r>
              <a:rPr lang="en-US" sz="1200" b="0" i="0" u="none" strike="noStrike" kern="1200" baseline="0" dirty="0" err="1" smtClean="0">
                <a:solidFill>
                  <a:schemeClr val="tx1"/>
                </a:solidFill>
                <a:latin typeface="+mn-lt"/>
                <a:ea typeface="+mn-ea"/>
                <a:cs typeface="+mn-cs"/>
              </a:rPr>
              <a:t>không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thay đổi yêu 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sẽ</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ra</a:t>
            </a:r>
            <a:r>
              <a:rPr lang="vi-VN" sz="1200" b="0" i="0" u="none" strike="noStrike" kern="1200" baseline="0" dirty="0" smtClean="0">
                <a:solidFill>
                  <a:schemeClr val="tx1"/>
                </a:solidFill>
                <a:latin typeface="+mn-lt"/>
                <a:ea typeface="+mn-ea"/>
                <a:cs typeface="+mn-cs"/>
              </a:rPr>
              <a:t>.</a:t>
            </a:r>
          </a:p>
          <a:p>
            <a:endParaRPr lang="vi-VN" sz="1200" b="0" i="0" u="none" strike="noStrike" kern="1200" baseline="0" dirty="0" smtClean="0">
              <a:solidFill>
                <a:schemeClr val="tx1"/>
              </a:solidFill>
              <a:latin typeface="+mn-lt"/>
              <a:ea typeface="+mn-ea"/>
              <a:cs typeface="+mn-cs"/>
            </a:endParaRPr>
          </a:p>
          <a:p>
            <a:r>
              <a:rPr lang="vi-VN" sz="1200" b="0" i="0" u="none" strike="noStrike" kern="1200" baseline="0" dirty="0" smtClean="0">
                <a:solidFill>
                  <a:schemeClr val="tx1"/>
                </a:solidFill>
                <a:latin typeface="+mn-lt"/>
                <a:ea typeface="+mn-ea"/>
                <a:cs typeface="+mn-cs"/>
              </a:rPr>
              <a:t>3. </a:t>
            </a:r>
            <a:r>
              <a:rPr lang="en-US" sz="1200" b="0" i="0" u="none" strike="noStrike" kern="1200" baseline="0" dirty="0" smtClean="0">
                <a:solidFill>
                  <a:schemeClr val="tx1"/>
                </a:solidFill>
                <a:latin typeface="+mn-lt"/>
                <a:ea typeface="+mn-ea"/>
                <a:cs typeface="+mn-cs"/>
              </a:rPr>
              <a:t>T</a:t>
            </a:r>
            <a:r>
              <a:rPr lang="vi-VN" sz="1200" b="0" i="0" u="none" strike="noStrike" kern="1200" baseline="0" dirty="0" smtClean="0">
                <a:solidFill>
                  <a:schemeClr val="tx1"/>
                </a:solidFill>
                <a:latin typeface="+mn-lt"/>
                <a:ea typeface="+mn-ea"/>
                <a:cs typeface="+mn-cs"/>
              </a:rPr>
              <a:t>hực hiện </a:t>
            </a:r>
            <a:r>
              <a:rPr lang="en-US" sz="1200" b="0" i="0" u="none" strike="noStrike" kern="1200" baseline="0" dirty="0" err="1" smtClean="0">
                <a:solidFill>
                  <a:schemeClr val="tx1"/>
                </a:solidFill>
                <a:latin typeface="+mn-lt"/>
                <a:ea typeface="+mn-ea"/>
                <a:cs typeface="+mn-cs"/>
              </a:rPr>
              <a:t>thay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đổi</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Tài liệu yêu cầu và </a:t>
            </a:r>
            <a:r>
              <a:rPr lang="en-US" sz="1200" b="0" i="0" u="none" strike="noStrike" kern="1200" baseline="0" dirty="0" err="1" smtClean="0">
                <a:solidFill>
                  <a:schemeClr val="tx1"/>
                </a:solidFill>
                <a:latin typeface="+mn-lt"/>
                <a:ea typeface="+mn-ea"/>
                <a:cs typeface="+mn-cs"/>
              </a:rPr>
              <a:t>có</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thể</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cả</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bản</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thiết kế và </a:t>
            </a:r>
            <a:r>
              <a:rPr lang="en-US" sz="1200" b="0" i="0" u="none" strike="noStrike" kern="1200" baseline="0" dirty="0" err="1" smtClean="0">
                <a:solidFill>
                  <a:schemeClr val="tx1"/>
                </a:solidFill>
                <a:latin typeface="+mn-lt"/>
                <a:ea typeface="+mn-ea"/>
                <a:cs typeface="+mn-cs"/>
              </a:rPr>
              <a:t>cài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đặt</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hệ thống </a:t>
            </a:r>
            <a:r>
              <a:rPr lang="en-US" sz="1200" b="0" i="0" u="none" strike="noStrike" kern="1200" baseline="0" dirty="0" err="1" smtClean="0">
                <a:solidFill>
                  <a:schemeClr val="tx1"/>
                </a:solidFill>
                <a:latin typeface="+mn-lt"/>
                <a:ea typeface="+mn-ea"/>
                <a:cs typeface="+mn-cs"/>
              </a:rPr>
              <a:t>cần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phải</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được sửa đổi. </a:t>
            </a:r>
            <a:r>
              <a:rPr lang="en-US" sz="1200" b="0" i="0" u="none" strike="noStrike" kern="1200" baseline="0" dirty="0" err="1" smtClean="0">
                <a:solidFill>
                  <a:schemeClr val="tx1"/>
                </a:solidFill>
                <a:latin typeface="+mn-lt"/>
                <a:ea typeface="+mn-ea"/>
                <a:cs typeface="+mn-cs"/>
              </a:rPr>
              <a:t>Tài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liệu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phải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tổ chức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theo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khi</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thực hiện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thay đổi </a:t>
            </a:r>
            <a:r>
              <a:rPr lang="en-US" sz="1200" b="0" i="0" u="none" strike="noStrike" kern="1200" baseline="0" dirty="0" err="1" smtClean="0">
                <a:solidFill>
                  <a:schemeClr val="tx1"/>
                </a:solidFill>
                <a:latin typeface="+mn-lt"/>
                <a:ea typeface="+mn-ea"/>
                <a:cs typeface="+mn-cs"/>
              </a:rPr>
              <a:t>sẽ</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không </a:t>
            </a:r>
            <a:r>
              <a:rPr lang="en-US" sz="1200" b="0" i="0" u="none" strike="noStrike" kern="1200" baseline="0" dirty="0" err="1" smtClean="0">
                <a:solidFill>
                  <a:schemeClr val="tx1"/>
                </a:solidFill>
                <a:latin typeface="+mn-lt"/>
                <a:ea typeface="+mn-ea"/>
                <a:cs typeface="+mn-cs"/>
              </a:rPr>
              <a:t>đòi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hỏi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phải</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viết lại hoặc tổ chức lại </a:t>
            </a:r>
            <a:r>
              <a:rPr lang="en-US" sz="1200" b="0" i="0" u="none" strike="noStrike" kern="1200" baseline="0" dirty="0" err="1" smtClean="0">
                <a:solidFill>
                  <a:schemeClr val="tx1"/>
                </a:solidFill>
                <a:latin typeface="+mn-lt"/>
                <a:ea typeface="+mn-ea"/>
                <a:cs typeface="+mn-cs"/>
              </a:rPr>
              <a:t>tài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liệu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vi-VN"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Tương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tự</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với các chương trình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máy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tính</a:t>
            </a:r>
            <a:r>
              <a:rPr lang="vi-VN"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tầm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ảnh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hưởng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của</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thay đổi trong tài liệu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vi-VN"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có</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thể</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hạn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chế</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bằng cách giảm thiểu các tham chiếu bên ngoài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nghĩa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tăng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tính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mô</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đun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hóa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trong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tổ</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chức</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tài liệu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vi-VN" sz="1200" b="0" i="0" u="none" strike="noStrike"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1F530D37-C3EB-47C6-9E35-94FCE4E0F4AA}" type="slidenum">
              <a:rPr lang="en-US" smtClean="0"/>
              <a:t>30</a:t>
            </a:fld>
            <a:endParaRPr lang="en-US"/>
          </a:p>
        </p:txBody>
      </p:sp>
    </p:spTree>
    <p:extLst>
      <p:ext uri="{BB962C8B-B14F-4D97-AF65-F5344CB8AC3E}">
        <p14:creationId xmlns:p14="http://schemas.microsoft.com/office/powerpoint/2010/main" val="21786417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smtClean="0">
                <a:solidFill>
                  <a:schemeClr val="tx1"/>
                </a:solidFill>
                <a:latin typeface="+mn-lt"/>
                <a:ea typeface="+mn-ea"/>
                <a:cs typeface="+mn-cs"/>
              </a:rPr>
              <a:t>Trong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bài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học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này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chúng</a:t>
            </a:r>
            <a:r>
              <a:rPr lang="en-US" sz="1200" b="0" i="0" u="none" strike="noStrike" kern="1200" baseline="0" dirty="0" smtClean="0">
                <a:solidFill>
                  <a:schemeClr val="tx1"/>
                </a:solidFill>
                <a:latin typeface="+mn-lt"/>
                <a:ea typeface="+mn-ea"/>
                <a:cs typeface="+mn-cs"/>
              </a:rPr>
              <a:t> ta </a:t>
            </a:r>
            <a:r>
              <a:rPr lang="en-US" sz="1200" b="0" i="0" u="none" strike="noStrike" kern="1200" baseline="0" dirty="0" err="1" smtClean="0">
                <a:solidFill>
                  <a:schemeClr val="tx1"/>
                </a:solidFill>
                <a:latin typeface="+mn-lt"/>
                <a:ea typeface="+mn-ea"/>
                <a:cs typeface="+mn-cs"/>
              </a:rPr>
              <a:t>đã</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tìm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hiểu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một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số</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nội</a:t>
            </a:r>
            <a:r>
              <a:rPr lang="en-US" sz="1200" b="0" i="0" u="none" strike="noStrike" kern="1200" baseline="0" dirty="0" smtClean="0">
                <a:solidFill>
                  <a:schemeClr val="tx1"/>
                </a:solidFill>
                <a:latin typeface="+mn-lt"/>
                <a:ea typeface="+mn-ea"/>
                <a:cs typeface="+mn-cs"/>
              </a:rPr>
              <a:t> dung </a:t>
            </a:r>
            <a:r>
              <a:rPr lang="en-US" sz="1200" b="0" i="0" u="none" strike="noStrike" kern="1200" baseline="0" dirty="0" err="1" smtClean="0">
                <a:solidFill>
                  <a:schemeClr val="tx1"/>
                </a:solidFill>
                <a:latin typeface="+mn-lt"/>
                <a:ea typeface="+mn-ea"/>
                <a:cs typeface="+mn-cs"/>
              </a:rPr>
              <a:t>chính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sau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về</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kỹ</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err="1" smtClean="0">
                <a:solidFill>
                  <a:schemeClr val="tx1"/>
                </a:solidFill>
                <a:latin typeface="+mn-lt"/>
                <a:ea typeface="+mn-ea"/>
                <a:cs typeface="+mn-cs"/>
              </a:rPr>
              <a:t>Thứ</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nhất</a:t>
            </a:r>
            <a:r>
              <a:rPr lang="en-US" sz="1200" b="0" i="0" u="none" strike="noStrike" kern="1200" baseline="0" dirty="0" smtClean="0">
                <a:solidFill>
                  <a:schemeClr val="tx1"/>
                </a:solidFill>
                <a:latin typeface="+mn-lt"/>
                <a:ea typeface="+mn-ea"/>
                <a:cs typeface="+mn-cs"/>
              </a:rPr>
              <a:t>, q</a:t>
            </a:r>
            <a:r>
              <a:rPr lang="vi-VN" sz="1200" b="0" i="0" u="none" strike="noStrike" kern="1200" baseline="0" dirty="0" smtClean="0">
                <a:solidFill>
                  <a:schemeClr val="tx1"/>
                </a:solidFill>
                <a:latin typeface="+mn-lt"/>
                <a:ea typeface="+mn-ea"/>
                <a:cs typeface="+mn-cs"/>
              </a:rPr>
              <a:t>uy trình kỹ thuật yêu cầu bao gồm nghiên cứu khả thi, yêu cầu và phân tích yêu cầu, đặc tả yêu cầu, xác nhận yêu cầu và quản lý yêu cầu.</a:t>
            </a:r>
          </a:p>
          <a:p>
            <a:endParaRPr lang="vi-VN" sz="1200" b="0" i="0" u="none" strike="noStrike" kern="1200" baseline="0" dirty="0" smtClean="0">
              <a:solidFill>
                <a:schemeClr val="tx1"/>
              </a:solidFill>
              <a:latin typeface="+mn-lt"/>
              <a:ea typeface="+mn-ea"/>
              <a:cs typeface="+mn-cs"/>
            </a:endParaRPr>
          </a:p>
          <a:p>
            <a:r>
              <a:rPr lang="en-US" sz="1200" b="0" i="0" u="none" strike="noStrike" kern="1200" baseline="0" dirty="0" err="1" smtClean="0">
                <a:solidFill>
                  <a:schemeClr val="tx1"/>
                </a:solidFill>
                <a:latin typeface="+mn-lt"/>
                <a:ea typeface="+mn-ea"/>
                <a:cs typeface="+mn-cs"/>
              </a:rPr>
              <a:t>Thứ</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hai</a:t>
            </a:r>
            <a:r>
              <a:rPr lang="en-US" sz="1200" b="0" i="0" u="none" strike="noStrike" kern="1200" baseline="0" dirty="0" smtClean="0">
                <a:solidFill>
                  <a:schemeClr val="tx1"/>
                </a:solidFill>
                <a:latin typeface="+mn-lt"/>
                <a:ea typeface="+mn-ea"/>
                <a:cs typeface="+mn-cs"/>
              </a:rPr>
              <a:t>, y</a:t>
            </a:r>
            <a:r>
              <a:rPr lang="vi-VN" sz="1200" b="0" i="0" u="none" strike="noStrike" kern="1200" baseline="0" dirty="0" smtClean="0">
                <a:solidFill>
                  <a:schemeClr val="tx1"/>
                </a:solidFill>
                <a:latin typeface="+mn-lt"/>
                <a:ea typeface="+mn-ea"/>
                <a:cs typeface="+mn-cs"/>
              </a:rPr>
              <a:t>êu cầu gợi ý và phân tích là một quá trình lặp lại có thể được biểu diễn như là một hoạt động xoắn ốc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với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chuỗi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bốn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hoạt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động</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khám phá yêu cầu</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phân loại yêu cầu</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tổ chức</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thương lượng yêu cầu</a:t>
            </a:r>
            <a:r>
              <a:rPr lang="en-US" sz="1200" b="0" i="0" u="none" strike="noStrike" kern="1200" baseline="0" dirty="0" smtClean="0">
                <a:solidFill>
                  <a:schemeClr val="tx1"/>
                </a:solidFill>
                <a:latin typeface="+mn-lt"/>
                <a:ea typeface="+mn-ea"/>
                <a:cs typeface="+mn-cs"/>
              </a:rPr>
              <a:t>;</a:t>
            </a:r>
            <a:r>
              <a:rPr lang="vi-VN" sz="1200" b="0" i="0" u="none" strike="noStrike" kern="1200" baseline="0" dirty="0" smtClean="0">
                <a:solidFill>
                  <a:schemeClr val="tx1"/>
                </a:solidFill>
                <a:latin typeface="+mn-lt"/>
                <a:ea typeface="+mn-ea"/>
                <a:cs typeface="+mn-cs"/>
              </a:rPr>
              <a:t> và </a:t>
            </a:r>
            <a:r>
              <a:rPr lang="en-US" sz="1200" b="0" i="0" u="none" strike="noStrike" kern="1200" baseline="0" dirty="0" err="1" smtClean="0">
                <a:solidFill>
                  <a:schemeClr val="tx1"/>
                </a:solidFill>
                <a:latin typeface="+mn-lt"/>
                <a:ea typeface="+mn-ea"/>
                <a:cs typeface="+mn-cs"/>
              </a:rPr>
              <a:t>đặc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tả</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yêu cầu.</a:t>
            </a:r>
          </a:p>
          <a:p>
            <a:endParaRPr lang="vi-VN" sz="1200" b="0" i="0" u="none" strike="noStrike" kern="1200" baseline="0" dirty="0" smtClean="0">
              <a:solidFill>
                <a:schemeClr val="tx1"/>
              </a:solidFill>
              <a:latin typeface="+mn-lt"/>
              <a:ea typeface="+mn-ea"/>
              <a:cs typeface="+mn-cs"/>
            </a:endParaRPr>
          </a:p>
          <a:p>
            <a:r>
              <a:rPr lang="en-US" sz="1200" b="0" i="0" u="none" strike="noStrike" kern="1200" baseline="0" dirty="0" err="1" smtClean="0">
                <a:solidFill>
                  <a:schemeClr val="tx1"/>
                </a:solidFill>
                <a:latin typeface="+mn-lt"/>
                <a:ea typeface="+mn-ea"/>
                <a:cs typeface="+mn-cs"/>
              </a:rPr>
              <a:t>Thứ</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ba</a:t>
            </a:r>
            <a:r>
              <a:rPr lang="en-US" sz="1200" b="0" i="0" u="none" strike="noStrike" kern="1200" baseline="0" dirty="0" smtClean="0">
                <a:solidFill>
                  <a:schemeClr val="tx1"/>
                </a:solidFill>
                <a:latin typeface="+mn-lt"/>
                <a:ea typeface="+mn-ea"/>
                <a:cs typeface="+mn-cs"/>
              </a:rPr>
              <a:t>, x</a:t>
            </a:r>
            <a:r>
              <a:rPr lang="vi-VN" sz="1200" b="0" i="0" u="none" strike="noStrike" kern="1200" baseline="0" dirty="0" smtClean="0">
                <a:solidFill>
                  <a:schemeClr val="tx1"/>
                </a:solidFill>
                <a:latin typeface="+mn-lt"/>
                <a:ea typeface="+mn-ea"/>
                <a:cs typeface="+mn-cs"/>
              </a:rPr>
              <a:t>ác nhận yêu cầu là quá trình kiểm tra các yêu cầu về tính hợp lệ, nhất quán, đầy đủ, tính hiện thực và khả năng kiểm chứng.</a:t>
            </a:r>
          </a:p>
          <a:p>
            <a:endParaRPr lang="vi-VN" sz="1200" b="0" i="0" u="none" strike="noStrike" kern="1200" baseline="0" dirty="0" smtClean="0">
              <a:solidFill>
                <a:schemeClr val="tx1"/>
              </a:solidFill>
              <a:latin typeface="+mn-lt"/>
              <a:ea typeface="+mn-ea"/>
              <a:cs typeface="+mn-cs"/>
            </a:endParaRPr>
          </a:p>
          <a:p>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điểm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cuối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cùng</a:t>
            </a:r>
            <a:r>
              <a:rPr lang="en-US" sz="1200" b="0" i="0" u="none" strike="noStrike" kern="1200" baseline="0" dirty="0" smtClean="0">
                <a:solidFill>
                  <a:schemeClr val="tx1"/>
                </a:solidFill>
                <a:latin typeface="+mn-lt"/>
                <a:ea typeface="+mn-ea"/>
                <a:cs typeface="+mn-cs"/>
              </a:rPr>
              <a:t>, t</a:t>
            </a:r>
            <a:r>
              <a:rPr lang="vi-VN" sz="1200" b="0" i="0" u="none" strike="noStrike" kern="1200" baseline="0" dirty="0" smtClean="0">
                <a:solidFill>
                  <a:schemeClr val="tx1"/>
                </a:solidFill>
                <a:latin typeface="+mn-lt"/>
                <a:ea typeface="+mn-ea"/>
                <a:cs typeface="+mn-cs"/>
              </a:rPr>
              <a:t>hay đổi về kinh doanh, tổ chức và kỹ thuật chắc chắn dẫn đến những thay đổi đối với các yêu cầu đối với hệ thống phần mềm. Quản lý yêu cầu là quá trình quản lý và kiểm soát những thay đổi này.</a:t>
            </a:r>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F530D37-C3EB-47C6-9E35-94FCE4E0F4AA}" type="slidenum">
              <a:rPr lang="en-US" smtClean="0"/>
              <a:t>31</a:t>
            </a:fld>
            <a:endParaRPr lang="en-US"/>
          </a:p>
        </p:txBody>
      </p:sp>
    </p:spTree>
    <p:extLst>
      <p:ext uri="{BB962C8B-B14F-4D97-AF65-F5344CB8AC3E}">
        <p14:creationId xmlns:p14="http://schemas.microsoft.com/office/powerpoint/2010/main" val="346243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hoạt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động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trong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trình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kỹ</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thường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tổ</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chức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theo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trình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lặp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xoắn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ốc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với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ra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tài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liệu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thống</a:t>
            </a:r>
            <a:r>
              <a:rPr lang="en-US" sz="1200" b="0" i="0" u="none" strike="noStrike" kern="1200" baseline="0" dirty="0" smtClean="0">
                <a:solidFill>
                  <a:schemeClr val="tx1"/>
                </a:solidFill>
                <a:latin typeface="+mn-lt"/>
                <a:ea typeface="+mn-ea"/>
                <a:cs typeface="+mn-cs"/>
              </a:rPr>
              <a: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err="1" smtClean="0">
                <a:solidFill>
                  <a:schemeClr val="tx1"/>
                </a:solidFill>
                <a:latin typeface="+mn-lt"/>
                <a:ea typeface="+mn-ea"/>
                <a:cs typeface="+mn-cs"/>
              </a:rPr>
              <a:t>Thời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gian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nỗ</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lực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thực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hiện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trong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mỗi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lần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lặp</a:t>
            </a:r>
            <a:r>
              <a:rPr lang="en-US" sz="1200" b="0" i="0" u="none" strike="noStrike" kern="1200" baseline="0" dirty="0" smtClean="0">
                <a:solidFill>
                  <a:schemeClr val="tx1"/>
                </a:solidFill>
                <a:latin typeface="+mn-lt"/>
                <a:ea typeface="+mn-ea"/>
                <a:cs typeface="+mn-cs"/>
              </a:rPr>
              <a:t> (iteration) </a:t>
            </a:r>
            <a:r>
              <a:rPr lang="en-US" sz="1200" b="0" i="0" u="none" strike="noStrike" kern="1200" baseline="0" dirty="0" err="1" smtClean="0">
                <a:solidFill>
                  <a:schemeClr val="tx1"/>
                </a:solidFill>
                <a:latin typeface="+mn-lt"/>
                <a:ea typeface="+mn-ea"/>
                <a:cs typeface="+mn-cs"/>
              </a:rPr>
              <a:t>phụ</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thuộc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giai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đoạn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hiện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thời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của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trình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tổng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thể</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kiểu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của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thống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phát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triển</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Ở </a:t>
            </a:r>
            <a:r>
              <a:rPr lang="en-US" sz="1200" b="0" i="0" u="none" strike="noStrike" kern="1200" baseline="0" dirty="0" err="1" smtClean="0">
                <a:solidFill>
                  <a:schemeClr val="tx1"/>
                </a:solidFill>
                <a:latin typeface="+mn-lt"/>
                <a:ea typeface="+mn-ea"/>
                <a:cs typeface="+mn-cs"/>
              </a:rPr>
              <a:t>giai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đoạn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hết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nỗ</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lực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tập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trung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để</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hiểu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nghiệp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vụ</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phi </a:t>
            </a:r>
            <a:r>
              <a:rPr lang="en-US" sz="1200" b="0" i="0" u="none" strike="noStrike" kern="1200" baseline="0" dirty="0" err="1" smtClean="0">
                <a:solidFill>
                  <a:schemeClr val="tx1"/>
                </a:solidFill>
                <a:latin typeface="+mn-lt"/>
                <a:ea typeface="+mn-ea"/>
                <a:cs typeface="+mn-cs"/>
              </a:rPr>
              <a:t>chức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năng</a:t>
            </a:r>
            <a:r>
              <a:rPr lang="en-US" sz="1200" b="0" i="0" u="none" strike="noStrike" kern="1200" baseline="0" dirty="0" smtClean="0">
                <a:solidFill>
                  <a:schemeClr val="tx1"/>
                </a:solidFill>
                <a:latin typeface="+mn-lt"/>
                <a:ea typeface="+mn-ea"/>
                <a:cs typeface="+mn-cs"/>
              </a:rPr>
              <a:t> ở </a:t>
            </a:r>
            <a:r>
              <a:rPr lang="en-US" sz="1200" b="0" i="0" u="none" strike="noStrike" kern="1200" baseline="0" dirty="0" err="1" smtClean="0">
                <a:solidFill>
                  <a:schemeClr val="tx1"/>
                </a:solidFill>
                <a:latin typeface="+mn-lt"/>
                <a:ea typeface="+mn-ea"/>
                <a:cs typeface="+mn-cs"/>
              </a:rPr>
              <a:t>mức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cao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cũng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như</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người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dùng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của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thống</a:t>
            </a:r>
            <a:r>
              <a:rPr lang="en-US" sz="1200" b="0" i="0" u="none" strike="noStrike" kern="1200" baseline="0" dirty="0" smtClean="0">
                <a:solidFill>
                  <a:schemeClr val="tx1"/>
                </a:solidFill>
                <a:latin typeface="+mn-lt"/>
                <a:ea typeface="+mn-ea"/>
                <a:cs typeface="+mn-cs"/>
              </a:rPr>
              <a:t> (user requirements). </a:t>
            </a:r>
            <a:r>
              <a:rPr lang="en-US" sz="1200" b="0" i="0" u="none" strike="noStrike" kern="1200" baseline="0" dirty="0" err="1" smtClean="0">
                <a:solidFill>
                  <a:schemeClr val="tx1"/>
                </a:solidFill>
                <a:latin typeface="+mn-lt"/>
                <a:ea typeface="+mn-ea"/>
                <a:cs typeface="+mn-cs"/>
              </a:rPr>
              <a:t>Trong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những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giai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đoạn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cuối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tương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ứng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với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vòng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ngoài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của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đường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xoắn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ốc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nhiều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nỗ</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lực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tập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trung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hơn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hoạt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động</a:t>
            </a:r>
            <a:r>
              <a:rPr lang="en-US" sz="1200" b="0" i="0" u="none" strike="noStrike" kern="1200" baseline="0" dirty="0" smtClean="0">
                <a:solidFill>
                  <a:schemeClr val="tx1"/>
                </a:solidFill>
                <a:latin typeface="+mn-lt"/>
                <a:ea typeface="+mn-ea"/>
                <a:cs typeface="+mn-cs"/>
              </a:rPr>
              <a:t> chi </a:t>
            </a:r>
            <a:r>
              <a:rPr lang="en-US" sz="1200" b="0" i="0" u="none" strike="noStrike" kern="1200" baseline="0" dirty="0" err="1" smtClean="0">
                <a:solidFill>
                  <a:schemeClr val="tx1"/>
                </a:solidFill>
                <a:latin typeface="+mn-lt"/>
                <a:ea typeface="+mn-ea"/>
                <a:cs typeface="+mn-cs"/>
              </a:rPr>
              <a:t>tiết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hóa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hiểu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thống</a:t>
            </a:r>
            <a:r>
              <a:rPr lang="en-US" sz="1200" b="0" i="0" u="none" strike="noStrike" kern="1200" baseline="0" dirty="0" smtClean="0">
                <a:solidFill>
                  <a:schemeClr val="tx1"/>
                </a:solidFill>
                <a:latin typeface="+mn-lt"/>
                <a:ea typeface="+mn-ea"/>
                <a:cs typeface="+mn-cs"/>
              </a:rPr>
              <a:t> ở </a:t>
            </a:r>
            <a:r>
              <a:rPr lang="en-US" sz="1200" b="0" i="0" u="none" strike="noStrike" kern="1200" baseline="0" dirty="0" err="1" smtClean="0">
                <a:solidFill>
                  <a:schemeClr val="tx1"/>
                </a:solidFill>
                <a:latin typeface="+mn-lt"/>
                <a:ea typeface="+mn-ea"/>
                <a:cs typeface="+mn-cs"/>
              </a:rPr>
              <a:t>mức</a:t>
            </a:r>
            <a:r>
              <a:rPr lang="en-US" sz="1200" b="0" i="0" u="none" strike="noStrike" kern="1200" baseline="0" dirty="0" smtClean="0">
                <a:solidFill>
                  <a:schemeClr val="tx1"/>
                </a:solidFill>
                <a:latin typeface="+mn-lt"/>
                <a:ea typeface="+mn-ea"/>
                <a:cs typeface="+mn-cs"/>
              </a:rPr>
              <a:t> chi </a:t>
            </a:r>
            <a:r>
              <a:rPr lang="en-US" sz="1200" b="0" i="0" u="none" strike="noStrike" kern="1200" baseline="0" dirty="0" err="1" smtClean="0">
                <a:solidFill>
                  <a:schemeClr val="tx1"/>
                </a:solidFill>
                <a:latin typeface="+mn-lt"/>
                <a:ea typeface="+mn-ea"/>
                <a:cs typeface="+mn-cs"/>
              </a:rPr>
              <a:t>tiết</a:t>
            </a:r>
            <a:r>
              <a:rPr lang="en-US" sz="1200" b="0" i="0" u="none" strike="noStrike" kern="1200" baseline="0" dirty="0" smtClean="0">
                <a:solidFill>
                  <a:schemeClr val="tx1"/>
                </a:solidFill>
                <a:latin typeface="+mn-lt"/>
                <a:ea typeface="+mn-ea"/>
                <a:cs typeface="+mn-cs"/>
              </a:rPr>
              <a:t> (detailed system requirements).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err="1" smtClean="0">
                <a:solidFill>
                  <a:schemeClr val="tx1"/>
                </a:solidFill>
                <a:latin typeface="+mn-lt"/>
                <a:ea typeface="+mn-ea"/>
                <a:cs typeface="+mn-cs"/>
              </a:rPr>
              <a:t>Cách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thức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thực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hiện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theo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mô</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hình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xoắn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ốc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này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thường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tùy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biến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để</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phù</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hợp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với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phương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pháp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phát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triển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phần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mềm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nhau</a:t>
            </a:r>
            <a:r>
              <a:rPr lang="en-US" sz="1200" b="0" i="0" u="none" strike="noStrike" kern="1200" baseline="0" dirty="0" smtClean="0">
                <a:solidFill>
                  <a:schemeClr val="tx1"/>
                </a:solidFill>
                <a:latin typeface="+mn-lt"/>
                <a:ea typeface="+mn-ea"/>
                <a:cs typeface="+mn-cs"/>
              </a:rPr>
              <a:t>, ở </a:t>
            </a:r>
            <a:r>
              <a:rPr lang="en-US" sz="1200" b="0" i="0" u="none" strike="noStrike" kern="1200" baseline="0" dirty="0" err="1" smtClean="0">
                <a:solidFill>
                  <a:schemeClr val="tx1"/>
                </a:solidFill>
                <a:latin typeface="+mn-lt"/>
                <a:ea typeface="+mn-ea"/>
                <a:cs typeface="+mn-cs"/>
              </a:rPr>
              <a:t>đó</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hình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thành</a:t>
            </a:r>
            <a:r>
              <a:rPr lang="en-US" sz="1200" b="0" i="0" u="none" strike="noStrike" kern="1200" baseline="0" dirty="0" smtClean="0">
                <a:solidFill>
                  <a:schemeClr val="tx1"/>
                </a:solidFill>
                <a:latin typeface="+mn-lt"/>
                <a:ea typeface="+mn-ea"/>
                <a:cs typeface="+mn-cs"/>
              </a:rPr>
              <a:t> ở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cấp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độ</a:t>
            </a:r>
            <a:r>
              <a:rPr lang="en-US" sz="1200" b="0" i="0" u="none" strike="noStrike" kern="1200" baseline="0" dirty="0" smtClean="0">
                <a:solidFill>
                  <a:schemeClr val="tx1"/>
                </a:solidFill>
                <a:latin typeface="+mn-lt"/>
                <a:ea typeface="+mn-ea"/>
                <a:cs typeface="+mn-cs"/>
              </a:rPr>
              <a:t> chi </a:t>
            </a:r>
            <a:r>
              <a:rPr lang="en-US" sz="1200" b="0" i="0" u="none" strike="noStrike" kern="1200" baseline="0" dirty="0" err="1" smtClean="0">
                <a:solidFill>
                  <a:schemeClr val="tx1"/>
                </a:solidFill>
                <a:latin typeface="+mn-lt"/>
                <a:ea typeface="+mn-ea"/>
                <a:cs typeface="+mn-cs"/>
              </a:rPr>
              <a:t>tiết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nhau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Số</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lần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lặp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có</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thể</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thay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đổi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chẳng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hạn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thời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điểm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lặp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bắt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chỉ</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người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dùng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đã</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thập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ở </a:t>
            </a:r>
            <a:r>
              <a:rPr lang="en-US" sz="1200" b="0" i="0" u="none" strike="noStrike" kern="1200" baseline="0" dirty="0" err="1" smtClean="0">
                <a:solidFill>
                  <a:schemeClr val="tx1"/>
                </a:solidFill>
                <a:latin typeface="+mn-lt"/>
                <a:ea typeface="+mn-ea"/>
                <a:cs typeface="+mn-cs"/>
              </a:rPr>
              <a:t>mức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độ</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nào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đó</a:t>
            </a:r>
            <a:r>
              <a:rPr lang="en-US" sz="1200" b="0" i="0" u="none" strike="noStrike" kern="1200" baseline="0" dirty="0" smtClean="0">
                <a:solidFill>
                  <a:schemeClr val="tx1"/>
                </a:solidFill>
                <a:latin typeface="+mn-lt"/>
                <a:ea typeface="+mn-ea"/>
                <a:cs typeface="+mn-cs"/>
              </a:rPr>
              <a:t>. Hay </a:t>
            </a:r>
            <a:r>
              <a:rPr lang="en-US" sz="1200" b="0" i="0" u="none" strike="noStrike" kern="1200" baseline="0" dirty="0" err="1" smtClean="0">
                <a:solidFill>
                  <a:schemeClr val="tx1"/>
                </a:solidFill>
                <a:latin typeface="+mn-lt"/>
                <a:ea typeface="+mn-ea"/>
                <a:cs typeface="+mn-cs"/>
              </a:rPr>
              <a:t>giai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đoạn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lặp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mục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đích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làm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bản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mẫu</a:t>
            </a:r>
            <a:r>
              <a:rPr lang="en-US" sz="1200" b="0" i="0" u="none" strike="noStrike" kern="1200" baseline="0" dirty="0" smtClean="0">
                <a:solidFill>
                  <a:schemeClr val="tx1"/>
                </a:solidFill>
                <a:latin typeface="+mn-lt"/>
                <a:ea typeface="+mn-ea"/>
                <a:cs typeface="+mn-cs"/>
              </a:rPr>
              <a:t> (prototyping) </a:t>
            </a:r>
            <a:r>
              <a:rPr lang="en-US" sz="1200" b="0" i="0" u="none" strike="noStrike" kern="1200" baseline="0" dirty="0" err="1" smtClean="0">
                <a:solidFill>
                  <a:schemeClr val="tx1"/>
                </a:solidFill>
                <a:latin typeface="+mn-lt"/>
                <a:ea typeface="+mn-ea"/>
                <a:cs typeface="+mn-cs"/>
              </a:rPr>
              <a:t>có</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thể</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triển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khai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thay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thế</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bằng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trình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trình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linh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hoạt</a:t>
            </a:r>
            <a:r>
              <a:rPr lang="en-US" sz="1200" b="0" i="0" u="none" strike="noStrike" kern="1200" baseline="0" dirty="0" smtClean="0">
                <a:solidFill>
                  <a:schemeClr val="tx1"/>
                </a:solidFill>
                <a:latin typeface="+mn-lt"/>
                <a:ea typeface="+mn-ea"/>
                <a:cs typeface="+mn-cs"/>
              </a:rPr>
              <a:t> (agile development). </a:t>
            </a:r>
            <a:r>
              <a:rPr lang="en-US" sz="1200" b="0" i="0" u="none" strike="noStrike" kern="1200" baseline="0" dirty="0" err="1" smtClean="0">
                <a:solidFill>
                  <a:schemeClr val="tx1"/>
                </a:solidFill>
                <a:latin typeface="+mn-lt"/>
                <a:ea typeface="+mn-ea"/>
                <a:cs typeface="+mn-cs"/>
              </a:rPr>
              <a:t>Khi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đó</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bản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cài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đặt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cùng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phát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triển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đồng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thời</a:t>
            </a:r>
            <a:r>
              <a:rPr lang="en-US" sz="1200" b="0" i="0" u="none" strike="noStrike"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1F530D37-C3EB-47C6-9E35-94FCE4E0F4AA}" type="slidenum">
              <a:rPr lang="en-US" smtClean="0"/>
              <a:t>4</a:t>
            </a:fld>
            <a:endParaRPr lang="en-US"/>
          </a:p>
        </p:txBody>
      </p:sp>
    </p:spTree>
    <p:extLst>
      <p:ext uri="{BB962C8B-B14F-4D97-AF65-F5344CB8AC3E}">
        <p14:creationId xmlns:p14="http://schemas.microsoft.com/office/powerpoint/2010/main" val="1131318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smtClean="0">
                <a:solidFill>
                  <a:schemeClr val="tx1"/>
                </a:solidFill>
                <a:latin typeface="+mn-lt"/>
                <a:ea typeface="+mn-ea"/>
                <a:cs typeface="+mn-cs"/>
              </a:rPr>
              <a:t>Sau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bước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nghiên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cứu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khả</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khởi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giai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đoạn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tiếp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theo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của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trình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kỹ</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hoạt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động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thập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phân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tích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hay </a:t>
            </a:r>
            <a:r>
              <a:rPr lang="en-US" sz="1200" b="0" i="0" u="none" strike="noStrike" kern="1200" baseline="0" dirty="0" err="1" smtClean="0">
                <a:solidFill>
                  <a:schemeClr val="tx1"/>
                </a:solidFill>
                <a:latin typeface="+mn-lt"/>
                <a:ea typeface="+mn-ea"/>
                <a:cs typeface="+mn-cs"/>
              </a:rPr>
              <a:t>còn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gọi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bước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khám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phá</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(requirements discovery). </a:t>
            </a:r>
            <a:r>
              <a:rPr lang="en-US" sz="1200" b="0" i="0" u="none" strike="noStrike" kern="1200" baseline="0" dirty="0" err="1" smtClean="0">
                <a:solidFill>
                  <a:schemeClr val="tx1"/>
                </a:solidFill>
                <a:latin typeface="+mn-lt"/>
                <a:ea typeface="+mn-ea"/>
                <a:cs typeface="+mn-cs"/>
              </a:rPr>
              <a:t>Trong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hoạt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động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này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kỹ</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sư</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phần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mềm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sẽ</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làm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việc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với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khách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hàng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người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dùng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cuối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để</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tìm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hiểu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về</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miền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ứng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dụng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dịch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vụ</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thống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cung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cấp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về</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trình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diễn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của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thống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ràng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buộc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về</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phần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cứng</a:t>
            </a:r>
            <a:r>
              <a:rPr lang="en-US" sz="1200" b="0" i="0" u="none" strike="noStrike" kern="1200" baseline="0" dirty="0" smtClean="0">
                <a:solidFill>
                  <a:schemeClr val="tx1"/>
                </a:solidFill>
                <a:latin typeface="+mn-lt"/>
                <a:ea typeface="+mn-ea"/>
                <a:cs typeface="+mn-cs"/>
              </a:rPr>
              <a:t>, v.v.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Thu </a:t>
            </a:r>
            <a:r>
              <a:rPr lang="en-US" sz="1200" b="0" i="0" u="none" strike="noStrike" kern="1200" baseline="0" dirty="0" err="1" smtClean="0">
                <a:solidFill>
                  <a:schemeClr val="tx1"/>
                </a:solidFill>
                <a:latin typeface="+mn-lt"/>
                <a:ea typeface="+mn-ea"/>
                <a:cs typeface="+mn-cs"/>
              </a:rPr>
              <a:t>thập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phân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tích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thường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liên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quan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đến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nhiều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kiểu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đối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tượng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trong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đơn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vị</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tổ</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chức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liên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quan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của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thống</a:t>
            </a:r>
            <a:r>
              <a:rPr lang="en-US" sz="1200" b="0" i="0" u="none" strike="noStrike" kern="1200" baseline="0" dirty="0" smtClean="0">
                <a:solidFill>
                  <a:schemeClr val="tx1"/>
                </a:solidFill>
                <a:latin typeface="+mn-lt"/>
                <a:ea typeface="+mn-ea"/>
                <a:cs typeface="+mn-cs"/>
              </a:rPr>
              <a:t> (system stakeholder) </a:t>
            </a:r>
            <a:r>
              <a:rPr lang="en-US" sz="1200" b="0" i="0" u="none" strike="noStrike" kern="1200" baseline="0" dirty="0" err="1" smtClean="0">
                <a:solidFill>
                  <a:schemeClr val="tx1"/>
                </a:solidFill>
                <a:latin typeface="+mn-lt"/>
                <a:ea typeface="+mn-ea"/>
                <a:cs typeface="+mn-cs"/>
              </a:rPr>
              <a:t>là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bất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kỳ</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những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ai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có</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ảnh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hưởng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trực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tiếp</a:t>
            </a:r>
            <a:r>
              <a:rPr lang="en-US" sz="1200" b="0" i="0" u="none" strike="noStrike" kern="1200" baseline="0" dirty="0" smtClean="0">
                <a:solidFill>
                  <a:schemeClr val="tx1"/>
                </a:solidFill>
                <a:latin typeface="+mn-lt"/>
                <a:ea typeface="+mn-ea"/>
                <a:cs typeface="+mn-cs"/>
              </a:rPr>
              <a:t> hay </a:t>
            </a:r>
            <a:r>
              <a:rPr lang="en-US" sz="1200" b="0" i="0" u="none" strike="noStrike" kern="1200" baseline="0" dirty="0" err="1" smtClean="0">
                <a:solidFill>
                  <a:schemeClr val="tx1"/>
                </a:solidFill>
                <a:latin typeface="+mn-lt"/>
                <a:ea typeface="+mn-ea"/>
                <a:cs typeface="+mn-cs"/>
              </a:rPr>
              <a:t>gián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tiếp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đến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thống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liên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quan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có</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thể</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người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dùng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cuối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tức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những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người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tương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trực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tiếp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với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thống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phần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mềm</a:t>
            </a:r>
            <a:r>
              <a:rPr lang="en-US" sz="1200" b="0" i="0" u="none" strike="noStrike" kern="1200" baseline="0" dirty="0" smtClean="0">
                <a:solidFill>
                  <a:schemeClr val="tx1"/>
                </a:solidFill>
                <a:latin typeface="+mn-lt"/>
                <a:ea typeface="+mn-ea"/>
                <a:cs typeface="+mn-cs"/>
              </a:rPr>
              <a:t>, hay </a:t>
            </a:r>
            <a:r>
              <a:rPr lang="en-US" sz="1200" b="0" i="0" u="none" strike="noStrike" kern="1200" baseline="0" dirty="0" err="1" smtClean="0">
                <a:solidFill>
                  <a:schemeClr val="tx1"/>
                </a:solidFill>
                <a:latin typeface="+mn-lt"/>
                <a:ea typeface="+mn-ea"/>
                <a:cs typeface="+mn-cs"/>
              </a:rPr>
              <a:t>đơn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giản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chỉ</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những</a:t>
            </a:r>
            <a:r>
              <a:rPr lang="en-US" sz="1200" b="0" i="0" u="none" strike="noStrike" kern="1200" baseline="0" dirty="0" smtClean="0">
                <a:solidFill>
                  <a:schemeClr val="tx1"/>
                </a:solidFill>
                <a:latin typeface="+mn-lt"/>
                <a:ea typeface="+mn-ea"/>
                <a:cs typeface="+mn-cs"/>
              </a:rPr>
              <a:t> con </a:t>
            </a:r>
            <a:r>
              <a:rPr lang="en-US" sz="1200" b="0" i="0" u="none" strike="noStrike" kern="1200" baseline="0" dirty="0" err="1" smtClean="0">
                <a:solidFill>
                  <a:schemeClr val="tx1"/>
                </a:solidFill>
                <a:latin typeface="+mn-lt"/>
                <a:ea typeface="+mn-ea"/>
                <a:cs typeface="+mn-cs"/>
              </a:rPr>
              <a:t>người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trong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tổ</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chức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chịu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ảnh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hưởng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của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thống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liên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quan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có</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thể</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những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người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kỹ</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sư</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phát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triển</a:t>
            </a:r>
            <a:r>
              <a:rPr lang="en-US" sz="1200" b="0" i="0" u="none" strike="noStrike" kern="1200" baseline="0" dirty="0" smtClean="0">
                <a:solidFill>
                  <a:schemeClr val="tx1"/>
                </a:solidFill>
                <a:latin typeface="+mn-lt"/>
                <a:ea typeface="+mn-ea"/>
                <a:cs typeface="+mn-cs"/>
              </a:rPr>
              <a:t> hay </a:t>
            </a:r>
            <a:r>
              <a:rPr lang="en-US" sz="1200" b="0" i="0" u="none" strike="noStrike" kern="1200" baseline="0" dirty="0" err="1" smtClean="0">
                <a:solidFill>
                  <a:schemeClr val="tx1"/>
                </a:solidFill>
                <a:latin typeface="+mn-lt"/>
                <a:ea typeface="+mn-ea"/>
                <a:cs typeface="+mn-cs"/>
              </a:rPr>
              <a:t>duy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trì</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thống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liên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quan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những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người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quản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lý</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nghiệp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vụ</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chuyên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gia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miền</a:t>
            </a:r>
            <a:r>
              <a:rPr lang="en-US" sz="1200" b="0" i="0" u="none" strike="noStrike" kern="1200" baseline="0" dirty="0" smtClean="0">
                <a:solidFill>
                  <a:schemeClr val="tx1"/>
                </a:solidFill>
                <a:latin typeface="+mn-lt"/>
                <a:ea typeface="+mn-ea"/>
                <a:cs typeface="+mn-cs"/>
              </a:rPr>
              <a:t> hay </a:t>
            </a:r>
            <a:r>
              <a:rPr lang="en-US" sz="1200" b="0" i="0" u="none" strike="noStrike" kern="1200" baseline="0" dirty="0" err="1" smtClean="0">
                <a:solidFill>
                  <a:schemeClr val="tx1"/>
                </a:solidFill>
                <a:latin typeface="+mn-lt"/>
                <a:ea typeface="+mn-ea"/>
                <a:cs typeface="+mn-cs"/>
              </a:rPr>
              <a:t>những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người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đại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diện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tổ</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chức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công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đoàn</a:t>
            </a:r>
            <a:r>
              <a:rPr lang="en-US" sz="1200" b="0" i="0" u="none" strike="noStrike" kern="1200" baseline="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1F530D37-C3EB-47C6-9E35-94FCE4E0F4AA}" type="slidenum">
              <a:rPr lang="en-US" smtClean="0"/>
              <a:t>5</a:t>
            </a:fld>
            <a:endParaRPr lang="en-US"/>
          </a:p>
        </p:txBody>
      </p:sp>
    </p:spTree>
    <p:extLst>
      <p:ext uri="{BB962C8B-B14F-4D97-AF65-F5344CB8AC3E}">
        <p14:creationId xmlns:p14="http://schemas.microsoft.com/office/powerpoint/2010/main" val="2126453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Thu </a:t>
            </a:r>
            <a:r>
              <a:rPr lang="en-US" sz="1200" b="0" i="0" u="none" strike="noStrike" kern="1200" baseline="0" dirty="0" err="1" smtClean="0">
                <a:solidFill>
                  <a:schemeClr val="tx1"/>
                </a:solidFill>
                <a:latin typeface="+mn-lt"/>
                <a:ea typeface="+mn-ea"/>
                <a:cs typeface="+mn-cs"/>
              </a:rPr>
              <a:t>thập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hiểu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từ</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liên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quan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thường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gặp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nhiều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khó</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khăn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bởi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vì</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lý</a:t>
            </a:r>
            <a:r>
              <a:rPr lang="en-US" sz="1200" b="0" i="0" u="none" strike="noStrike" kern="1200" baseline="0" dirty="0" smtClean="0">
                <a:solidFill>
                  <a:schemeClr val="tx1"/>
                </a:solidFill>
                <a:latin typeface="+mn-lt"/>
                <a:ea typeface="+mn-ea"/>
                <a:cs typeface="+mn-cs"/>
              </a:rPr>
              <a:t> do </a:t>
            </a:r>
            <a:r>
              <a:rPr lang="en-US" sz="1200" b="0" i="0" u="none" strike="noStrike" kern="1200" baseline="0" dirty="0" err="1" smtClean="0">
                <a:solidFill>
                  <a:schemeClr val="tx1"/>
                </a:solidFill>
                <a:latin typeface="+mn-lt"/>
                <a:ea typeface="+mn-ea"/>
                <a:cs typeface="+mn-cs"/>
              </a:rPr>
              <a:t>chính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sau</a:t>
            </a:r>
            <a:r>
              <a:rPr lang="en-US" sz="1200" b="0" i="0" u="none" strike="noStrike" kern="1200" baseline="0" dirty="0" smtClean="0">
                <a:solidFill>
                  <a:schemeClr val="tx1"/>
                </a:solidFill>
                <a:latin typeface="+mn-lt"/>
                <a:ea typeface="+mn-ea"/>
                <a:cs typeface="+mn-cs"/>
              </a:rPr>
              <a: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err="1" smtClean="0">
                <a:solidFill>
                  <a:schemeClr val="tx1"/>
                </a:solidFill>
                <a:latin typeface="+mn-lt"/>
                <a:ea typeface="+mn-ea"/>
                <a:cs typeface="+mn-cs"/>
              </a:rPr>
              <a:t>Thứ</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nhất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liên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quan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thường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không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biết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một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tường</a:t>
            </a:r>
            <a:r>
              <a:rPr lang="en-US" sz="1200" b="0" i="0" u="none" strike="noStrike" kern="1200" baseline="0" dirty="0" smtClean="0">
                <a:solidFill>
                  <a:schemeClr val="tx1"/>
                </a:solidFill>
                <a:latin typeface="+mn-lt"/>
                <a:ea typeface="+mn-ea"/>
                <a:cs typeface="+mn-cs"/>
              </a:rPr>
              <a:t> minh </a:t>
            </a:r>
            <a:r>
              <a:rPr lang="en-US" sz="1200" b="0" i="0" u="none" strike="noStrike" kern="1200" baseline="0" dirty="0" err="1" smtClean="0">
                <a:solidFill>
                  <a:schemeClr val="tx1"/>
                </a:solidFill>
                <a:latin typeface="+mn-lt"/>
                <a:ea typeface="+mn-ea"/>
                <a:cs typeface="+mn-cs"/>
              </a:rPr>
              <a:t>những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gì</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họ</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muốn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từ</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thống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máy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tính</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err="1" smtClean="0">
                <a:solidFill>
                  <a:schemeClr val="tx1"/>
                </a:solidFill>
                <a:latin typeface="+mn-lt"/>
                <a:ea typeface="+mn-ea"/>
                <a:cs typeface="+mn-cs"/>
              </a:rPr>
              <a:t>Họ</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thường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không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thể</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nói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những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gì</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họ</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muốn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thống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thực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hiện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Họ</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có</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thể</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ra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mong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muốn</a:t>
            </a:r>
            <a:r>
              <a:rPr lang="en-US" sz="1200" b="0" i="0" u="none" strike="noStrike" kern="1200" baseline="0" dirty="0" smtClean="0">
                <a:solidFill>
                  <a:schemeClr val="tx1"/>
                </a:solidFill>
                <a:latin typeface="+mn-lt"/>
                <a:ea typeface="+mn-ea"/>
                <a:cs typeface="+mn-cs"/>
              </a:rPr>
              <a:t> phi </a:t>
            </a:r>
            <a:r>
              <a:rPr lang="en-US" sz="1200" b="0" i="0" u="none" strike="noStrike" kern="1200" baseline="0" dirty="0" err="1" smtClean="0">
                <a:solidFill>
                  <a:schemeClr val="tx1"/>
                </a:solidFill>
                <a:latin typeface="+mn-lt"/>
                <a:ea typeface="+mn-ea"/>
                <a:cs typeface="+mn-cs"/>
              </a:rPr>
              <a:t>thực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tế</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bởi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vì</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họ</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thường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không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biết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những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mong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muốn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đó</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khả</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thi</a:t>
            </a:r>
            <a:r>
              <a:rPr lang="en-US" sz="1200" b="0" i="0" u="none" strike="noStrike" kern="1200" baseline="0" dirty="0" smtClean="0">
                <a:solidFill>
                  <a:schemeClr val="tx1"/>
                </a:solidFill>
                <a:latin typeface="+mn-lt"/>
                <a:ea typeface="+mn-ea"/>
                <a:cs typeface="+mn-cs"/>
              </a:rPr>
              <a:t> hay </a:t>
            </a:r>
            <a:r>
              <a:rPr lang="en-US" sz="1200" b="0" i="0" u="none" strike="noStrike" kern="1200" baseline="0" dirty="0" err="1" smtClean="0">
                <a:solidFill>
                  <a:schemeClr val="tx1"/>
                </a:solidFill>
                <a:latin typeface="+mn-lt"/>
                <a:ea typeface="+mn-ea"/>
                <a:cs typeface="+mn-cs"/>
              </a:rPr>
              <a:t>không</a:t>
            </a:r>
            <a:r>
              <a:rPr lang="en-US" sz="1200" b="0" i="0" u="none" strike="noStrike" kern="1200" baseline="0" dirty="0" smtClean="0">
                <a:solidFill>
                  <a:schemeClr val="tx1"/>
                </a:solidFill>
                <a:latin typeface="+mn-lt"/>
                <a:ea typeface="+mn-ea"/>
                <a:cs typeface="+mn-cs"/>
              </a:rPr>
              <a: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err="1" smtClean="0">
                <a:solidFill>
                  <a:schemeClr val="tx1"/>
                </a:solidFill>
                <a:latin typeface="+mn-lt"/>
                <a:ea typeface="+mn-ea"/>
                <a:cs typeface="+mn-cs"/>
              </a:rPr>
              <a:t>Thứ</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hai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liên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quan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theo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một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nhiên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thường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diễn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đạt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thông</a:t>
            </a:r>
            <a:r>
              <a:rPr lang="en-US" sz="1200" b="0" i="0" u="none" strike="noStrike" kern="1200" baseline="0" dirty="0" smtClean="0">
                <a:solidFill>
                  <a:schemeClr val="tx1"/>
                </a:solidFill>
                <a:latin typeface="+mn-lt"/>
                <a:ea typeface="+mn-ea"/>
                <a:cs typeface="+mn-cs"/>
              </a:rPr>
              <a:t> qua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thuật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ngữ</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tri </a:t>
            </a:r>
            <a:r>
              <a:rPr lang="en-US" sz="1200" b="0" i="0" u="none" strike="noStrike" kern="1200" baseline="0" dirty="0" err="1" smtClean="0">
                <a:solidFill>
                  <a:schemeClr val="tx1"/>
                </a:solidFill>
                <a:latin typeface="+mn-lt"/>
                <a:ea typeface="+mn-ea"/>
                <a:cs typeface="+mn-cs"/>
              </a:rPr>
              <a:t>thức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ngầm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có</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trong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lĩnh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vực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công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của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họ</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kỹ</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sữ</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một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không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có</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kinh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nghiệm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kiến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thức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về</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miền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nghiệp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vụ</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khách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hàng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sẽ</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không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thể</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hiểu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phát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biểu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này</a:t>
            </a:r>
            <a:r>
              <a:rPr lang="en-US" sz="1200" b="0" i="0" u="none" strike="noStrike" kern="1200" baseline="0" dirty="0" smtClean="0">
                <a:solidFill>
                  <a:schemeClr val="tx1"/>
                </a:solidFill>
                <a:latin typeface="+mn-lt"/>
                <a:ea typeface="+mn-ea"/>
                <a:cs typeface="+mn-cs"/>
              </a:rPr>
              <a: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err="1" smtClean="0">
                <a:solidFill>
                  <a:schemeClr val="tx1"/>
                </a:solidFill>
                <a:latin typeface="+mn-lt"/>
                <a:ea typeface="+mn-ea"/>
                <a:cs typeface="+mn-cs"/>
              </a:rPr>
              <a:t>Thứ</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liên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quan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nhau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sẽ</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có</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nhau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họ</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có</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thể</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diễn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đạt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này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theo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nhau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kỹ</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sư</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phải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khám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phá</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tất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cả</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nguồn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này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làm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rõ</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tính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thống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nhất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xung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đột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giữa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chúng</a:t>
            </a:r>
            <a:r>
              <a:rPr lang="en-US" sz="1200" b="0" i="0" u="none" strike="noStrike" kern="1200" baseline="0" dirty="0" smtClean="0">
                <a:solidFill>
                  <a:schemeClr val="tx1"/>
                </a:solidFill>
                <a:latin typeface="+mn-lt"/>
                <a:ea typeface="+mn-ea"/>
                <a:cs typeface="+mn-cs"/>
              </a:rPr>
              <a: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err="1" smtClean="0">
                <a:solidFill>
                  <a:schemeClr val="tx1"/>
                </a:solidFill>
                <a:latin typeface="+mn-lt"/>
                <a:ea typeface="+mn-ea"/>
                <a:cs typeface="+mn-cs"/>
              </a:rPr>
              <a:t>Thứ</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tư</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yếu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tố</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chính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trị</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có</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thể</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ảnh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hưởng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đến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thống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Chẳng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hạn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người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quản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lý</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có</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thể</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thêm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đặc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thù</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nhằm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gia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tăng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tầm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ảnh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hưởng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của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họ</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trong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tổ</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chức</a:t>
            </a:r>
            <a:r>
              <a:rPr lang="en-US" sz="1200" b="0" i="0" u="none" strike="noStrike" kern="1200" baseline="0" dirty="0" smtClean="0">
                <a:solidFill>
                  <a:schemeClr val="tx1"/>
                </a:solidFill>
                <a:latin typeface="+mn-lt"/>
                <a:ea typeface="+mn-ea"/>
                <a:cs typeface="+mn-cs"/>
              </a:rPr>
              <a: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err="1" smtClean="0">
                <a:solidFill>
                  <a:schemeClr val="tx1"/>
                </a:solidFill>
                <a:latin typeface="+mn-lt"/>
                <a:ea typeface="+mn-ea"/>
                <a:cs typeface="+mn-cs"/>
              </a:rPr>
              <a:t>Cuối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cùng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môi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trường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nghiệp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vụ</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ngữ</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cảnh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để</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thập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phân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tích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thường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động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chứa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đựng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tố</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thay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đổi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Mức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độ</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quan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trọng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của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cũng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có</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thể</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thay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đổi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mới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có</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thể</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phát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sinh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từ</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liên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quan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mới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những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người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chưa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đề</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cập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xác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định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trong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giai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đoạn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trước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đó</a:t>
            </a:r>
            <a:r>
              <a:rPr lang="en-US" sz="1200" b="0" i="0" u="none" strike="noStrike"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1F530D37-C3EB-47C6-9E35-94FCE4E0F4AA}" type="slidenum">
              <a:rPr lang="en-US" smtClean="0"/>
              <a:t>6</a:t>
            </a:fld>
            <a:endParaRPr lang="en-US"/>
          </a:p>
        </p:txBody>
      </p:sp>
    </p:spTree>
    <p:extLst>
      <p:ext uri="{BB962C8B-B14F-4D97-AF65-F5344CB8AC3E}">
        <p14:creationId xmlns:p14="http://schemas.microsoft.com/office/powerpoint/2010/main" val="2226302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smtClean="0">
                <a:solidFill>
                  <a:schemeClr val="tx1"/>
                </a:solidFill>
                <a:latin typeface="+mn-lt"/>
                <a:ea typeface="+mn-ea"/>
                <a:cs typeface="+mn-cs"/>
              </a:rPr>
              <a:t>Mô</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hình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trình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thập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phân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tích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thường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báo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gồm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bốn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hoạt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động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chính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sau</a:t>
            </a:r>
            <a:r>
              <a:rPr lang="en-US" sz="1200" b="0" i="0" u="none" strike="noStrike" kern="1200" baseline="0" dirty="0" smtClean="0">
                <a:solidFill>
                  <a:schemeClr val="tx1"/>
                </a:solidFill>
                <a:latin typeface="+mn-lt"/>
                <a:ea typeface="+mn-ea"/>
                <a:cs typeface="+mn-cs"/>
              </a:rPr>
              <a: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err="1" smtClean="0">
                <a:solidFill>
                  <a:schemeClr val="tx1"/>
                </a:solidFill>
                <a:latin typeface="+mn-lt"/>
                <a:ea typeface="+mn-ea"/>
                <a:cs typeface="+mn-cs"/>
              </a:rPr>
              <a:t>Đầu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tiên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hoạt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động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khám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phá</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Đây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quá</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trình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tương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với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liên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quan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để</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làm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rõ</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của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họ</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miền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tài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liệu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nghiệp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vụ</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cũng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thập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trong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bước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này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Một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số</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kỹ</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thuật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hỗ</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trợ</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hoạt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động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này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sẽ</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giới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thiệu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trong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slide </a:t>
            </a:r>
            <a:r>
              <a:rPr lang="en-US" sz="1200" b="0" i="0" u="none" strike="noStrike" kern="1200" baseline="0" dirty="0" err="1" smtClean="0">
                <a:solidFill>
                  <a:schemeClr val="tx1"/>
                </a:solidFill>
                <a:latin typeface="+mn-lt"/>
                <a:ea typeface="+mn-ea"/>
                <a:cs typeface="+mn-cs"/>
              </a:rPr>
              <a:t>tiếp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theo.</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err="1" smtClean="0">
                <a:solidFill>
                  <a:schemeClr val="tx1"/>
                </a:solidFill>
                <a:latin typeface="+mn-lt"/>
                <a:ea typeface="+mn-ea"/>
                <a:cs typeface="+mn-cs"/>
              </a:rPr>
              <a:t>Tiếp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đó</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bước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phân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loại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tổ</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chức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Hoạt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động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này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nhằm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tổ</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chức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nhóm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gộp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thập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một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nhất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quán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dễ</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hiểu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chung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nhất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để</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nhóm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gộp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sử</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dụng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một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mô</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hình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kiến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trúc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của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thống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gắn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kết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theo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từng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thống</a:t>
            </a:r>
            <a:r>
              <a:rPr lang="en-US" sz="1200" b="0" i="0" u="none" strike="noStrike" kern="1200" baseline="0" dirty="0" smtClean="0">
                <a:solidFill>
                  <a:schemeClr val="tx1"/>
                </a:solidFill>
                <a:latin typeface="+mn-lt"/>
                <a:ea typeface="+mn-ea"/>
                <a:cs typeface="+mn-cs"/>
              </a:rPr>
              <a:t> con </a:t>
            </a:r>
            <a:r>
              <a:rPr lang="en-US" sz="1200" b="0" i="0" u="none" strike="noStrike" kern="1200" baseline="0" dirty="0" err="1" smtClean="0">
                <a:solidFill>
                  <a:schemeClr val="tx1"/>
                </a:solidFill>
                <a:latin typeface="+mn-lt"/>
                <a:ea typeface="+mn-ea"/>
                <a:cs typeface="+mn-cs"/>
              </a:rPr>
              <a:t>trong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kiến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trúc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đó</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Trong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thực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hành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hoạt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động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kỹ</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thiết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kế</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kiến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trúc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thường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không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thể</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phân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tách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hoàn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toàn</a:t>
            </a:r>
            <a:r>
              <a:rPr lang="en-US" sz="1200" b="0" i="0" u="none" strike="noStrike" kern="1200" baseline="0" dirty="0" smtClean="0">
                <a:solidFill>
                  <a:schemeClr val="tx1"/>
                </a:solidFill>
                <a:latin typeface="+mn-lt"/>
                <a:ea typeface="+mn-ea"/>
                <a:cs typeface="+mn-cs"/>
              </a:rPr>
              <a: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err="1" smtClean="0">
                <a:solidFill>
                  <a:schemeClr val="tx1"/>
                </a:solidFill>
                <a:latin typeface="+mn-lt"/>
                <a:ea typeface="+mn-ea"/>
                <a:cs typeface="+mn-cs"/>
              </a:rPr>
              <a:t>Hoạt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động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thứ</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thương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lượng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gán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độ</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ưu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tiên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từ</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liên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quan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có</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thể</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sai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xung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đột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Hoạt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động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này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tập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trung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gán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độ</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ưu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tiên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cũng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như</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xác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định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giải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quyết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xung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đột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thông</a:t>
            </a:r>
            <a:r>
              <a:rPr lang="en-US" sz="1200" b="0" i="0" u="none" strike="noStrike" kern="1200" baseline="0" dirty="0" smtClean="0">
                <a:solidFill>
                  <a:schemeClr val="tx1"/>
                </a:solidFill>
                <a:latin typeface="+mn-lt"/>
                <a:ea typeface="+mn-ea"/>
                <a:cs typeface="+mn-cs"/>
              </a:rPr>
              <a:t> qua </a:t>
            </a:r>
            <a:r>
              <a:rPr lang="en-US" sz="1200" b="0" i="0" u="none" strike="noStrike" kern="1200" baseline="0" dirty="0" err="1" smtClean="0">
                <a:solidFill>
                  <a:schemeClr val="tx1"/>
                </a:solidFill>
                <a:latin typeface="+mn-lt"/>
                <a:ea typeface="+mn-ea"/>
                <a:cs typeface="+mn-cs"/>
              </a:rPr>
              <a:t>thảo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luận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Nghĩa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liên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quan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sẽ</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phải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tổ</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chức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họp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để</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có</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thống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nhất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về</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của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thống</a:t>
            </a:r>
            <a:r>
              <a:rPr lang="en-US" sz="1200" b="0" i="0" u="none" strike="noStrike" kern="1200" baseline="0" dirty="0" smtClean="0">
                <a:solidFill>
                  <a:schemeClr val="tx1"/>
                </a:solidFill>
                <a:latin typeface="+mn-lt"/>
                <a:ea typeface="+mn-ea"/>
                <a:cs typeface="+mn-cs"/>
              </a:rPr>
              <a: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err="1" smtClean="0">
                <a:solidFill>
                  <a:schemeClr val="tx1"/>
                </a:solidFill>
                <a:latin typeface="+mn-lt"/>
                <a:ea typeface="+mn-ea"/>
                <a:cs typeface="+mn-cs"/>
              </a:rPr>
              <a:t>Cuối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cùng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hoạt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động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đặc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tả</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làm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tài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liệu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làm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vòng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xoáy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ốc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tiếp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theo.</a:t>
            </a:r>
            <a:r>
              <a:rPr lang="en-US" sz="1200" b="0" i="0" u="none" strike="noStrike" kern="1200" baseline="0" dirty="0" smtClean="0">
                <a:solidFill>
                  <a:schemeClr val="tx1"/>
                </a:solidFill>
                <a:latin typeface="+mn-lt"/>
                <a:ea typeface="+mn-ea"/>
                <a:cs typeface="+mn-cs"/>
              </a:rPr>
              <a:t>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err="1" smtClean="0">
                <a:solidFill>
                  <a:schemeClr val="tx1"/>
                </a:solidFill>
                <a:latin typeface="+mn-lt"/>
                <a:ea typeface="+mn-ea"/>
                <a:cs typeface="+mn-cs"/>
              </a:rPr>
              <a:t>Quy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trình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thập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phân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tích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quá</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trình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lặp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bắt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với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bước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khám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phá</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kết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thúc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với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bước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làm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tài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liệu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Qua </a:t>
            </a:r>
            <a:r>
              <a:rPr lang="en-US" sz="1200" b="0" i="0" u="none" strike="noStrike" kern="1200" baseline="0" dirty="0" err="1" smtClean="0">
                <a:solidFill>
                  <a:schemeClr val="tx1"/>
                </a:solidFill>
                <a:latin typeface="+mn-lt"/>
                <a:ea typeface="+mn-ea"/>
                <a:cs typeface="+mn-cs"/>
              </a:rPr>
              <a:t>mỗi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vòng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gặp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giúp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người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phân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tích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hiểu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tốt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hơn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về</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Vòng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lặp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kết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thúc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tài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liệu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hoàn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thành</a:t>
            </a:r>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1F530D37-C3EB-47C6-9E35-94FCE4E0F4AA}" type="slidenum">
              <a:rPr lang="en-US" smtClean="0"/>
              <a:t>7</a:t>
            </a:fld>
            <a:endParaRPr lang="en-US"/>
          </a:p>
        </p:txBody>
      </p:sp>
    </p:spTree>
    <p:extLst>
      <p:ext uri="{BB962C8B-B14F-4D97-AF65-F5344CB8AC3E}">
        <p14:creationId xmlns:p14="http://schemas.microsoft.com/office/powerpoint/2010/main" val="208659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smtClean="0">
                <a:solidFill>
                  <a:schemeClr val="tx1"/>
                </a:solidFill>
                <a:latin typeface="+mn-lt"/>
                <a:ea typeface="+mn-ea"/>
                <a:cs typeface="+mn-cs"/>
              </a:rPr>
              <a:t>Khám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phá</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đôi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gọi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thập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quá</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trình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thập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thông</a:t>
            </a:r>
            <a:r>
              <a:rPr lang="en-US" sz="1200" b="0" i="0" u="none" strike="noStrike" kern="1200" baseline="0" dirty="0" smtClean="0">
                <a:solidFill>
                  <a:schemeClr val="tx1"/>
                </a:solidFill>
                <a:latin typeface="+mn-lt"/>
                <a:ea typeface="+mn-ea"/>
                <a:cs typeface="+mn-cs"/>
              </a:rPr>
              <a:t> tin </a:t>
            </a:r>
            <a:r>
              <a:rPr lang="en-US" sz="1200" b="0" i="0" u="none" strike="noStrike" kern="1200" baseline="0" dirty="0" err="1" smtClean="0">
                <a:solidFill>
                  <a:schemeClr val="tx1"/>
                </a:solidFill>
                <a:latin typeface="+mn-lt"/>
                <a:ea typeface="+mn-ea"/>
                <a:cs typeface="+mn-cs"/>
              </a:rPr>
              <a:t>về</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thống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hiện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thời</a:t>
            </a:r>
            <a:r>
              <a:rPr lang="en-US" sz="1200" b="0" i="0" u="none" strike="noStrike" kern="1200" baseline="0" dirty="0" smtClean="0">
                <a:solidFill>
                  <a:schemeClr val="tx1"/>
                </a:solidFill>
                <a:latin typeface="+mn-lt"/>
                <a:ea typeface="+mn-ea"/>
                <a:cs typeface="+mn-cs"/>
              </a:rPr>
              <a:t> (system-as-is)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thống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(system-to-be) </a:t>
            </a:r>
            <a:r>
              <a:rPr lang="en-US" sz="1200" b="0" i="0" u="none" strike="noStrike" kern="1200" baseline="0" dirty="0" err="1" smtClean="0">
                <a:solidFill>
                  <a:schemeClr val="tx1"/>
                </a:solidFill>
                <a:latin typeface="+mn-lt"/>
                <a:ea typeface="+mn-ea"/>
                <a:cs typeface="+mn-cs"/>
              </a:rPr>
              <a:t>để</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từ</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đó</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xác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định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người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dùng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thống</a:t>
            </a:r>
            <a:r>
              <a:rPr lang="en-US" sz="1200" b="0" i="0" u="none" strike="noStrike" kern="1200" baseline="0" dirty="0" smtClean="0">
                <a:solidFill>
                  <a:schemeClr val="tx1"/>
                </a:solidFill>
                <a:latin typeface="+mn-lt"/>
                <a:ea typeface="+mn-ea"/>
                <a:cs typeface="+mn-cs"/>
              </a:rPr>
              <a:t>.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err="1" smtClean="0">
                <a:solidFill>
                  <a:schemeClr val="tx1"/>
                </a:solidFill>
                <a:latin typeface="+mn-lt"/>
                <a:ea typeface="+mn-ea"/>
                <a:cs typeface="+mn-cs"/>
              </a:rPr>
              <a:t>Nguồn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thông</a:t>
            </a:r>
            <a:r>
              <a:rPr lang="en-US" sz="1200" b="0" i="0" u="none" strike="noStrike" kern="1200" baseline="0" dirty="0" smtClean="0">
                <a:solidFill>
                  <a:schemeClr val="tx1"/>
                </a:solidFill>
                <a:latin typeface="+mn-lt"/>
                <a:ea typeface="+mn-ea"/>
                <a:cs typeface="+mn-cs"/>
              </a:rPr>
              <a:t> tin </a:t>
            </a:r>
            <a:r>
              <a:rPr lang="en-US" sz="1200" b="0" i="0" u="none" strike="noStrike" kern="1200" baseline="0" dirty="0" err="1" smtClean="0">
                <a:solidFill>
                  <a:schemeClr val="tx1"/>
                </a:solidFill>
                <a:latin typeface="+mn-lt"/>
                <a:ea typeface="+mn-ea"/>
                <a:cs typeface="+mn-cs"/>
              </a:rPr>
              <a:t>cho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khám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phá</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bao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gồm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tài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liệu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liên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quan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đặc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tả</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của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thống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tương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tự</a:t>
            </a:r>
            <a:r>
              <a:rPr lang="en-US" sz="1200" b="0" i="0" u="none" strike="noStrike" kern="1200" baseline="0" dirty="0" smtClean="0">
                <a:solidFill>
                  <a:schemeClr val="tx1"/>
                </a:solidFill>
                <a:latin typeface="+mn-lt"/>
                <a:ea typeface="+mn-ea"/>
                <a:cs typeface="+mn-cs"/>
              </a:rPr>
              <a:t>.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err="1" smtClean="0">
                <a:solidFill>
                  <a:schemeClr val="tx1"/>
                </a:solidFill>
                <a:latin typeface="+mn-lt"/>
                <a:ea typeface="+mn-ea"/>
                <a:cs typeface="+mn-cs"/>
              </a:rPr>
              <a:t>Tương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với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liên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quan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thực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hiện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thông</a:t>
            </a:r>
            <a:r>
              <a:rPr lang="en-US" sz="1200" b="0" i="0" u="none" strike="noStrike" kern="1200" baseline="0" dirty="0" smtClean="0">
                <a:solidFill>
                  <a:schemeClr val="tx1"/>
                </a:solidFill>
                <a:latin typeface="+mn-lt"/>
                <a:ea typeface="+mn-ea"/>
                <a:cs typeface="+mn-cs"/>
              </a:rPr>
              <a:t> qua </a:t>
            </a:r>
            <a:r>
              <a:rPr lang="en-US" sz="1200" b="0" i="0" u="none" strike="noStrike" kern="1200" baseline="0" dirty="0" err="1" smtClean="0">
                <a:solidFill>
                  <a:schemeClr val="tx1"/>
                </a:solidFill>
                <a:latin typeface="+mn-lt"/>
                <a:ea typeface="+mn-ea"/>
                <a:cs typeface="+mn-cs"/>
              </a:rPr>
              <a:t>phỏng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vấn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quan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sát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Có</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thể</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kết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hợp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sử</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dụng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kịch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bản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bản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mẫu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để</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giúp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liên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quan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hiểu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tốt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hơn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về</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thống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phát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triển</a:t>
            </a:r>
            <a:r>
              <a:rPr lang="en-US" sz="1200" b="0" i="0" u="none" strike="noStrike" kern="1200" baseline="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1F530D37-C3EB-47C6-9E35-94FCE4E0F4AA}" type="slidenum">
              <a:rPr lang="en-US" smtClean="0"/>
              <a:t>8</a:t>
            </a:fld>
            <a:endParaRPr lang="en-US"/>
          </a:p>
        </p:txBody>
      </p:sp>
    </p:spTree>
    <p:extLst>
      <p:ext uri="{BB962C8B-B14F-4D97-AF65-F5344CB8AC3E}">
        <p14:creationId xmlns:p14="http://schemas.microsoft.com/office/powerpoint/2010/main" val="2046584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smtClean="0">
                <a:solidFill>
                  <a:schemeClr val="tx1"/>
                </a:solidFill>
                <a:latin typeface="+mn-lt"/>
                <a:ea typeface="+mn-ea"/>
                <a:cs typeface="+mn-cs"/>
              </a:rPr>
              <a:t>Trong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ngữ</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cảnh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thống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quản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lý</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phòng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khám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chúng</a:t>
            </a:r>
            <a:r>
              <a:rPr lang="en-US" sz="1200" b="0" i="0" u="none" strike="noStrike" kern="1200" baseline="0" dirty="0" smtClean="0">
                <a:solidFill>
                  <a:schemeClr val="tx1"/>
                </a:solidFill>
                <a:latin typeface="+mn-lt"/>
                <a:ea typeface="+mn-ea"/>
                <a:cs typeface="+mn-cs"/>
              </a:rPr>
              <a:t> ta </a:t>
            </a:r>
            <a:r>
              <a:rPr lang="en-US" sz="1200" b="0" i="0" u="none" strike="noStrike" kern="1200" baseline="0" dirty="0" err="1" smtClean="0">
                <a:solidFill>
                  <a:schemeClr val="tx1"/>
                </a:solidFill>
                <a:latin typeface="+mn-lt"/>
                <a:ea typeface="+mn-ea"/>
                <a:cs typeface="+mn-cs"/>
              </a:rPr>
              <a:t>xác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định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liên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quan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như</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sau</a:t>
            </a:r>
            <a:r>
              <a:rPr lang="en-US" sz="1200" b="0" i="0" u="none" strike="noStrike" kern="1200" baseline="0" dirty="0" smtClean="0">
                <a:solidFill>
                  <a:schemeClr val="tx1"/>
                </a:solidFill>
                <a:latin typeface="+mn-lt"/>
                <a:ea typeface="+mn-ea"/>
                <a:cs typeface="+mn-cs"/>
              </a:rPr>
              <a:t>:</a:t>
            </a:r>
          </a:p>
          <a:p>
            <a:pPr marL="228600" indent="-228600">
              <a:buAutoNum type="arabicPeriod"/>
            </a:pPr>
            <a:r>
              <a:rPr lang="en-US" sz="1200" b="0" i="0" u="none" strike="noStrike" kern="1200" baseline="0" dirty="0" err="1" smtClean="0">
                <a:solidFill>
                  <a:schemeClr val="tx1"/>
                </a:solidFill>
                <a:latin typeface="+mn-lt"/>
                <a:ea typeface="+mn-ea"/>
                <a:cs typeface="+mn-cs"/>
              </a:rPr>
              <a:t>Bệnh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nhân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những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người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có</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thông</a:t>
            </a:r>
            <a:r>
              <a:rPr lang="en-US" sz="1200" b="0" i="0" u="none" strike="noStrike" kern="1200" baseline="0" dirty="0" smtClean="0">
                <a:solidFill>
                  <a:schemeClr val="tx1"/>
                </a:solidFill>
                <a:latin typeface="+mn-lt"/>
                <a:ea typeface="+mn-ea"/>
                <a:cs typeface="+mn-cs"/>
              </a:rPr>
              <a:t> tin </a:t>
            </a:r>
            <a:r>
              <a:rPr lang="en-US" sz="1200" b="0" i="0" u="none" strike="noStrike" kern="1200" baseline="0" dirty="0" err="1" smtClean="0">
                <a:solidFill>
                  <a:schemeClr val="tx1"/>
                </a:solidFill>
                <a:latin typeface="+mn-lt"/>
                <a:ea typeface="+mn-ea"/>
                <a:cs typeface="+mn-cs"/>
              </a:rPr>
              <a:t>hồ</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sơ</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lưu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trong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thống</a:t>
            </a:r>
            <a:endParaRPr lang="en-US" sz="1200" b="0" i="0" u="none" strike="noStrike" kern="1200" baseline="0" dirty="0" smtClean="0">
              <a:solidFill>
                <a:schemeClr val="tx1"/>
              </a:solidFill>
              <a:latin typeface="+mn-lt"/>
              <a:ea typeface="+mn-ea"/>
              <a:cs typeface="+mn-cs"/>
            </a:endParaRPr>
          </a:p>
          <a:p>
            <a:pPr marL="228600" indent="-228600">
              <a:buAutoNum type="arabicPeriod"/>
            </a:pPr>
            <a:r>
              <a:rPr lang="en-US" sz="1200" b="0" i="0" u="none" strike="noStrike" kern="1200" baseline="0" dirty="0" err="1" smtClean="0">
                <a:solidFill>
                  <a:schemeClr val="tx1"/>
                </a:solidFill>
                <a:latin typeface="+mn-lt"/>
                <a:ea typeface="+mn-ea"/>
                <a:cs typeface="+mn-cs"/>
              </a:rPr>
              <a:t>Bác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sĩ</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những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người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có</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trách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nhiệm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khám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điều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trị</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bệnh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nhân</a:t>
            </a:r>
            <a:endParaRPr lang="en-US" sz="1200" b="0" i="0" u="none" strike="noStrike" kern="1200" baseline="0" dirty="0" smtClean="0">
              <a:solidFill>
                <a:schemeClr val="tx1"/>
              </a:solidFill>
              <a:latin typeface="+mn-lt"/>
              <a:ea typeface="+mn-ea"/>
              <a:cs typeface="+mn-cs"/>
            </a:endParaRPr>
          </a:p>
          <a:p>
            <a:pPr marL="228600" indent="-228600">
              <a:buAutoNum type="arabicPeriod"/>
            </a:pPr>
            <a:r>
              <a:rPr lang="en-US" sz="1200" b="0" i="0" u="none" strike="noStrike" kern="1200" baseline="0" dirty="0" smtClean="0">
                <a:solidFill>
                  <a:schemeClr val="tx1"/>
                </a:solidFill>
                <a:latin typeface="+mn-lt"/>
                <a:ea typeface="+mn-ea"/>
                <a:cs typeface="+mn-cs"/>
              </a:rPr>
              <a:t>Y </a:t>
            </a:r>
            <a:r>
              <a:rPr lang="en-US" sz="1200" b="0" i="0" u="none" strike="noStrike" kern="1200" baseline="0" dirty="0" err="1" smtClean="0">
                <a:solidFill>
                  <a:schemeClr val="tx1"/>
                </a:solidFill>
                <a:latin typeface="+mn-lt"/>
                <a:ea typeface="+mn-ea"/>
                <a:cs typeface="+mn-cs"/>
              </a:rPr>
              <a:t>tá</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những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người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hỗ</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trợ</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sĩ</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thực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hiện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một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số</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điều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trị</a:t>
            </a:r>
            <a:endParaRPr lang="en-US" sz="1200" b="0" i="0" u="none" strike="noStrike" kern="1200" baseline="0" dirty="0" smtClean="0">
              <a:solidFill>
                <a:schemeClr val="tx1"/>
              </a:solidFill>
              <a:latin typeface="+mn-lt"/>
              <a:ea typeface="+mn-ea"/>
              <a:cs typeface="+mn-cs"/>
            </a:endParaRPr>
          </a:p>
          <a:p>
            <a:pPr marL="228600" indent="-228600">
              <a:buAutoNum type="arabicPeriod"/>
            </a:pPr>
            <a:r>
              <a:rPr lang="en-US" sz="1200" b="0" i="0" u="none" strike="noStrike" kern="1200" baseline="0" dirty="0" err="1" smtClean="0">
                <a:solidFill>
                  <a:schemeClr val="tx1"/>
                </a:solidFill>
                <a:latin typeface="+mn-lt"/>
                <a:ea typeface="+mn-ea"/>
                <a:cs typeface="+mn-cs"/>
              </a:rPr>
              <a:t>Tiếp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tân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những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người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tổ</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chức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cuộc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hẹn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gặp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bệnh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nhân</a:t>
            </a:r>
            <a:endParaRPr lang="en-US" sz="1200" b="0" i="0" u="none" strike="noStrike" kern="1200" baseline="0" dirty="0" smtClean="0">
              <a:solidFill>
                <a:schemeClr val="tx1"/>
              </a:solidFill>
              <a:latin typeface="+mn-lt"/>
              <a:ea typeface="+mn-ea"/>
              <a:cs typeface="+mn-cs"/>
            </a:endParaRPr>
          </a:p>
          <a:p>
            <a:pPr marL="228600" indent="-228600">
              <a:buAutoNum type="arabicPeriod"/>
            </a:pPr>
            <a:r>
              <a:rPr lang="en-US" sz="1200" b="0" i="0" u="none" strike="noStrike" kern="1200" baseline="0" dirty="0" err="1" smtClean="0">
                <a:solidFill>
                  <a:schemeClr val="tx1"/>
                </a:solidFill>
                <a:latin typeface="+mn-lt"/>
                <a:ea typeface="+mn-ea"/>
                <a:cs typeface="+mn-cs"/>
              </a:rPr>
              <a:t>Nhân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viên</a:t>
            </a:r>
            <a:r>
              <a:rPr lang="en-US" sz="1200" b="0" i="0" u="none" strike="noStrike" kern="1200" baseline="0" dirty="0" smtClean="0">
                <a:solidFill>
                  <a:schemeClr val="tx1"/>
                </a:solidFill>
                <a:latin typeface="+mn-lt"/>
                <a:ea typeface="+mn-ea"/>
                <a:cs typeface="+mn-cs"/>
              </a:rPr>
              <a:t> CNTT </a:t>
            </a:r>
            <a:r>
              <a:rPr lang="en-US" sz="1200" b="0" i="0" u="none" strike="noStrike" kern="1200" baseline="0" dirty="0" err="1" smtClean="0">
                <a:solidFill>
                  <a:schemeClr val="tx1"/>
                </a:solidFill>
                <a:latin typeface="+mn-lt"/>
                <a:ea typeface="+mn-ea"/>
                <a:cs typeface="+mn-cs"/>
              </a:rPr>
              <a:t>là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những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người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cài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đặt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vận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hành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thống</a:t>
            </a:r>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F530D37-C3EB-47C6-9E35-94FCE4E0F4AA}" type="slidenum">
              <a:rPr lang="en-US" smtClean="0"/>
              <a:t>9</a:t>
            </a:fld>
            <a:endParaRPr lang="en-US"/>
          </a:p>
        </p:txBody>
      </p:sp>
    </p:spTree>
    <p:extLst>
      <p:ext uri="{BB962C8B-B14F-4D97-AF65-F5344CB8AC3E}">
        <p14:creationId xmlns:p14="http://schemas.microsoft.com/office/powerpoint/2010/main" val="2477073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2943" y="2122536"/>
            <a:ext cx="7740015" cy="1464580"/>
          </a:xfrm>
        </p:spPr>
        <p:txBody>
          <a:bodyPr/>
          <a:lstStyle>
            <a:lvl1pPr>
              <a:defRPr>
                <a:solidFill>
                  <a:schemeClr val="accent6">
                    <a:lumMod val="50000"/>
                  </a:schemeClr>
                </a:solidFill>
              </a:defRPr>
            </a:lvl1pPr>
          </a:lstStyle>
          <a:p>
            <a:r>
              <a:rPr lang="en-US" smtClean="0"/>
              <a:t>Click to edit Master title style</a:t>
            </a:r>
            <a:endParaRPr lang="en-US"/>
          </a:p>
        </p:txBody>
      </p:sp>
      <p:sp>
        <p:nvSpPr>
          <p:cNvPr id="3" name="Subtitle 2"/>
          <p:cNvSpPr>
            <a:spLocks noGrp="1"/>
          </p:cNvSpPr>
          <p:nvPr>
            <p:ph type="subTitle" idx="1"/>
          </p:nvPr>
        </p:nvSpPr>
        <p:spPr>
          <a:xfrm>
            <a:off x="1365885" y="3871807"/>
            <a:ext cx="6374130" cy="1746109"/>
          </a:xfrm>
        </p:spPr>
        <p:txBody>
          <a:bodyPr/>
          <a:lstStyle>
            <a:lvl1pPr marL="0" indent="0" algn="ctr">
              <a:buNone/>
              <a:defRPr b="1">
                <a:solidFill>
                  <a:srgbClr val="C00000"/>
                </a:solidFill>
                <a:effectLst/>
              </a:defRPr>
            </a:lvl1pPr>
            <a:lvl2pPr marL="434660" indent="0" algn="ctr">
              <a:buNone/>
              <a:defRPr>
                <a:solidFill>
                  <a:schemeClr val="tx1">
                    <a:tint val="75000"/>
                  </a:schemeClr>
                </a:solidFill>
              </a:defRPr>
            </a:lvl2pPr>
            <a:lvl3pPr marL="869320" indent="0" algn="ctr">
              <a:buNone/>
              <a:defRPr>
                <a:solidFill>
                  <a:schemeClr val="tx1">
                    <a:tint val="75000"/>
                  </a:schemeClr>
                </a:solidFill>
              </a:defRPr>
            </a:lvl3pPr>
            <a:lvl4pPr marL="1303980" indent="0" algn="ctr">
              <a:buNone/>
              <a:defRPr>
                <a:solidFill>
                  <a:schemeClr val="tx1">
                    <a:tint val="75000"/>
                  </a:schemeClr>
                </a:solidFill>
              </a:defRPr>
            </a:lvl4pPr>
            <a:lvl5pPr marL="1738640" indent="0" algn="ctr">
              <a:buNone/>
              <a:defRPr>
                <a:solidFill>
                  <a:schemeClr val="tx1">
                    <a:tint val="75000"/>
                  </a:schemeClr>
                </a:solidFill>
              </a:defRPr>
            </a:lvl5pPr>
            <a:lvl6pPr marL="2173300" indent="0" algn="ctr">
              <a:buNone/>
              <a:defRPr>
                <a:solidFill>
                  <a:schemeClr val="tx1">
                    <a:tint val="75000"/>
                  </a:schemeClr>
                </a:solidFill>
              </a:defRPr>
            </a:lvl6pPr>
            <a:lvl7pPr marL="2607960" indent="0" algn="ctr">
              <a:buNone/>
              <a:defRPr>
                <a:solidFill>
                  <a:schemeClr val="tx1">
                    <a:tint val="75000"/>
                  </a:schemeClr>
                </a:solidFill>
              </a:defRPr>
            </a:lvl7pPr>
            <a:lvl8pPr marL="3042620" indent="0" algn="ctr">
              <a:buNone/>
              <a:defRPr>
                <a:solidFill>
                  <a:schemeClr val="tx1">
                    <a:tint val="75000"/>
                  </a:schemeClr>
                </a:solidFill>
              </a:defRPr>
            </a:lvl8pPr>
            <a:lvl9pPr marL="347728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a:xfrm>
            <a:off x="2266950" y="6332809"/>
            <a:ext cx="4343399" cy="363773"/>
          </a:xfrm>
        </p:spPr>
        <p:txBody>
          <a:bodyPr/>
          <a:lstStyle>
            <a:lvl1pPr>
              <a:defRPr/>
            </a:lvl1pPr>
          </a:lstStyle>
          <a:p>
            <a:pPr>
              <a:defRPr/>
            </a:pPr>
            <a:r>
              <a:rPr lang="vi-VN" smtClean="0"/>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7F9886A4-4ACE-4E07-8C07-313BEFE82934}" type="slidenum">
              <a:rPr lang="en-US"/>
              <a:pPr>
                <a:defRPr/>
              </a:pPr>
              <a:t>‹#›</a:t>
            </a:fld>
            <a:endParaRPr lang="en-US"/>
          </a:p>
        </p:txBody>
      </p:sp>
    </p:spTree>
    <p:extLst>
      <p:ext uri="{BB962C8B-B14F-4D97-AF65-F5344CB8AC3E}">
        <p14:creationId xmlns:p14="http://schemas.microsoft.com/office/powerpoint/2010/main" val="229137707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vi-VN" smtClean="0"/>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06BE2097-9A97-4296-A839-7902B94E4460}" type="slidenum">
              <a:rPr lang="en-US"/>
              <a:pPr>
                <a:defRPr/>
              </a:pPr>
              <a:t>‹#›</a:t>
            </a:fld>
            <a:endParaRPr lang="en-US"/>
          </a:p>
        </p:txBody>
      </p:sp>
    </p:spTree>
    <p:extLst>
      <p:ext uri="{BB962C8B-B14F-4D97-AF65-F5344CB8AC3E}">
        <p14:creationId xmlns:p14="http://schemas.microsoft.com/office/powerpoint/2010/main" val="1666574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1777" y="273622"/>
            <a:ext cx="2048828" cy="582985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295" y="273622"/>
            <a:ext cx="5994718" cy="582985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vi-VN" smtClean="0"/>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609E2E0B-A0B9-4072-B062-59BFD7EFAF68}" type="slidenum">
              <a:rPr lang="en-US"/>
              <a:pPr>
                <a:defRPr/>
              </a:pPr>
              <a:t>‹#›</a:t>
            </a:fld>
            <a:endParaRPr lang="en-US"/>
          </a:p>
        </p:txBody>
      </p:sp>
    </p:spTree>
    <p:extLst>
      <p:ext uri="{BB962C8B-B14F-4D97-AF65-F5344CB8AC3E}">
        <p14:creationId xmlns:p14="http://schemas.microsoft.com/office/powerpoint/2010/main" val="2324310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7134" y="305255"/>
            <a:ext cx="7771633" cy="91417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86473" y="1670193"/>
            <a:ext cx="3809934" cy="41153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48171" y="1670193"/>
            <a:ext cx="3809934" cy="41153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237763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vi-VN" smtClean="0"/>
              <a:t>Bộ môn Công nghệ phần mềm - Khoa CNTT - Trường ĐHCN - ĐHQGHN</a:t>
            </a:r>
            <a:endParaRPr lang="en-US"/>
          </a:p>
        </p:txBody>
      </p:sp>
      <p:sp>
        <p:nvSpPr>
          <p:cNvPr id="3" name="Slide Number Placeholder 2"/>
          <p:cNvSpPr>
            <a:spLocks noGrp="1"/>
          </p:cNvSpPr>
          <p:nvPr>
            <p:ph type="sldNum" sz="quarter" idx="11"/>
          </p:nvPr>
        </p:nvSpPr>
        <p:spPr/>
        <p:txBody>
          <a:bodyPr/>
          <a:lstStyle/>
          <a:p>
            <a:fld id="{FB909573-AB07-4D84-978D-E1A4AA3F0D88}" type="slidenum">
              <a:rPr lang="en-US" smtClean="0"/>
              <a:t>‹#›</a:t>
            </a:fld>
            <a:endParaRPr lang="en-US"/>
          </a:p>
        </p:txBody>
      </p:sp>
    </p:spTree>
    <p:extLst>
      <p:ext uri="{BB962C8B-B14F-4D97-AF65-F5344CB8AC3E}">
        <p14:creationId xmlns:p14="http://schemas.microsoft.com/office/powerpoint/2010/main" val="37135878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2943" y="2122536"/>
            <a:ext cx="7740015" cy="1464580"/>
          </a:xfrm>
        </p:spPr>
        <p:txBody>
          <a:bodyPr/>
          <a:lstStyle>
            <a:lvl1pPr>
              <a:defRPr>
                <a:solidFill>
                  <a:schemeClr val="accent6">
                    <a:lumMod val="50000"/>
                  </a:schemeClr>
                </a:solidFill>
              </a:defRPr>
            </a:lvl1pPr>
          </a:lstStyle>
          <a:p>
            <a:r>
              <a:rPr lang="en-US" smtClean="0"/>
              <a:t>Click to edit Master title style</a:t>
            </a:r>
            <a:endParaRPr lang="en-US"/>
          </a:p>
        </p:txBody>
      </p:sp>
      <p:sp>
        <p:nvSpPr>
          <p:cNvPr id="3" name="Subtitle 2"/>
          <p:cNvSpPr>
            <a:spLocks noGrp="1"/>
          </p:cNvSpPr>
          <p:nvPr>
            <p:ph type="subTitle" idx="1"/>
          </p:nvPr>
        </p:nvSpPr>
        <p:spPr>
          <a:xfrm>
            <a:off x="1365885" y="3871807"/>
            <a:ext cx="6374130" cy="1746109"/>
          </a:xfrm>
        </p:spPr>
        <p:txBody>
          <a:bodyPr/>
          <a:lstStyle>
            <a:lvl1pPr marL="0" indent="0" algn="ctr">
              <a:buNone/>
              <a:defRPr b="1">
                <a:solidFill>
                  <a:srgbClr val="C00000"/>
                </a:solidFill>
                <a:effectLst/>
              </a:defRPr>
            </a:lvl1pPr>
            <a:lvl2pPr marL="434660" indent="0" algn="ctr">
              <a:buNone/>
              <a:defRPr>
                <a:solidFill>
                  <a:schemeClr val="tx1">
                    <a:tint val="75000"/>
                  </a:schemeClr>
                </a:solidFill>
              </a:defRPr>
            </a:lvl2pPr>
            <a:lvl3pPr marL="869320" indent="0" algn="ctr">
              <a:buNone/>
              <a:defRPr>
                <a:solidFill>
                  <a:schemeClr val="tx1">
                    <a:tint val="75000"/>
                  </a:schemeClr>
                </a:solidFill>
              </a:defRPr>
            </a:lvl3pPr>
            <a:lvl4pPr marL="1303980" indent="0" algn="ctr">
              <a:buNone/>
              <a:defRPr>
                <a:solidFill>
                  <a:schemeClr val="tx1">
                    <a:tint val="75000"/>
                  </a:schemeClr>
                </a:solidFill>
              </a:defRPr>
            </a:lvl4pPr>
            <a:lvl5pPr marL="1738640" indent="0" algn="ctr">
              <a:buNone/>
              <a:defRPr>
                <a:solidFill>
                  <a:schemeClr val="tx1">
                    <a:tint val="75000"/>
                  </a:schemeClr>
                </a:solidFill>
              </a:defRPr>
            </a:lvl5pPr>
            <a:lvl6pPr marL="2173300" indent="0" algn="ctr">
              <a:buNone/>
              <a:defRPr>
                <a:solidFill>
                  <a:schemeClr val="tx1">
                    <a:tint val="75000"/>
                  </a:schemeClr>
                </a:solidFill>
              </a:defRPr>
            </a:lvl6pPr>
            <a:lvl7pPr marL="2607960" indent="0" algn="ctr">
              <a:buNone/>
              <a:defRPr>
                <a:solidFill>
                  <a:schemeClr val="tx1">
                    <a:tint val="75000"/>
                  </a:schemeClr>
                </a:solidFill>
              </a:defRPr>
            </a:lvl7pPr>
            <a:lvl8pPr marL="3042620" indent="0" algn="ctr">
              <a:buNone/>
              <a:defRPr>
                <a:solidFill>
                  <a:schemeClr val="tx1">
                    <a:tint val="75000"/>
                  </a:schemeClr>
                </a:solidFill>
              </a:defRPr>
            </a:lvl8pPr>
            <a:lvl9pPr marL="347728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a:xfrm>
            <a:off x="2266950" y="6332809"/>
            <a:ext cx="4343399" cy="363773"/>
          </a:xfrm>
        </p:spPr>
        <p:txBody>
          <a:bodyPr/>
          <a:lstStyle>
            <a:lvl1pPr>
              <a:defRPr/>
            </a:lvl1pPr>
          </a:lstStyle>
          <a:p>
            <a:pPr>
              <a:defRPr/>
            </a:pPr>
            <a:r>
              <a:rPr lang="vi-VN" smtClean="0"/>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7F9886A4-4ACE-4E07-8C07-313BEFE82934}" type="slidenum">
              <a:rPr lang="en-US"/>
              <a:pPr>
                <a:defRPr/>
              </a:pPr>
              <a:t>‹#›</a:t>
            </a:fld>
            <a:endParaRPr lang="en-US"/>
          </a:p>
        </p:txBody>
      </p:sp>
    </p:spTree>
    <p:extLst>
      <p:ext uri="{BB962C8B-B14F-4D97-AF65-F5344CB8AC3E}">
        <p14:creationId xmlns:p14="http://schemas.microsoft.com/office/powerpoint/2010/main" val="56721703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426840" y="1352286"/>
            <a:ext cx="8181082" cy="0"/>
          </a:xfrm>
          <a:prstGeom prst="line">
            <a:avLst/>
          </a:prstGeom>
          <a:ln>
            <a:solidFill>
              <a:schemeClr val="accent3"/>
            </a:solidFill>
          </a:ln>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a:xfrm>
            <a:off x="426810" y="213496"/>
            <a:ext cx="8195310" cy="1138767"/>
          </a:xfrm>
        </p:spPr>
        <p:txBody>
          <a:bodyPr>
            <a:normAutofit/>
          </a:bodyPr>
          <a:lstStyle>
            <a:lvl1pPr>
              <a:defRPr>
                <a:solidFill>
                  <a:srgbClr val="0070C0"/>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2pPr>
              <a:defRPr>
                <a:solidFill>
                  <a:srgbClr val="0070C0"/>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a:xfrm>
            <a:off x="2266950" y="6332809"/>
            <a:ext cx="4419599" cy="363773"/>
          </a:xfrm>
        </p:spPr>
        <p:txBody>
          <a:bodyPr/>
          <a:lstStyle>
            <a:lvl1pPr>
              <a:defRPr/>
            </a:lvl1pPr>
          </a:lstStyle>
          <a:p>
            <a:pPr>
              <a:defRPr/>
            </a:pPr>
            <a:r>
              <a:rPr lang="vi-VN" smtClean="0"/>
              <a:t>Bộ môn Công nghệ phần mềm - Khoa CNTT - Trường ĐHCN - ĐHQGHN</a:t>
            </a:r>
            <a:endParaRPr lang="en-US"/>
          </a:p>
        </p:txBody>
      </p:sp>
      <p:sp>
        <p:nvSpPr>
          <p:cNvPr id="7" name="Slide Number Placeholder 5"/>
          <p:cNvSpPr>
            <a:spLocks noGrp="1"/>
          </p:cNvSpPr>
          <p:nvPr>
            <p:ph type="sldNum" sz="quarter" idx="12"/>
          </p:nvPr>
        </p:nvSpPr>
        <p:spPr/>
        <p:txBody>
          <a:bodyPr/>
          <a:lstStyle>
            <a:lvl1pPr>
              <a:defRPr sz="1800">
                <a:latin typeface="Arial" panose="020B0604020202020204" pitchFamily="34" charset="0"/>
                <a:cs typeface="Arial" panose="020B0604020202020204" pitchFamily="34" charset="0"/>
              </a:defRPr>
            </a:lvl1pPr>
          </a:lstStyle>
          <a:p>
            <a:pPr>
              <a:defRPr/>
            </a:pPr>
            <a:fld id="{A7A27918-AF68-41BB-82C7-522D23BA7CE7}" type="slidenum">
              <a:rPr lang="en-US" smtClean="0"/>
              <a:pPr>
                <a:defRPr/>
              </a:pPr>
              <a:t>‹#›</a:t>
            </a:fld>
            <a:endParaRPr lang="en-US" dirty="0"/>
          </a:p>
        </p:txBody>
      </p:sp>
    </p:spTree>
    <p:extLst>
      <p:ext uri="{BB962C8B-B14F-4D97-AF65-F5344CB8AC3E}">
        <p14:creationId xmlns:p14="http://schemas.microsoft.com/office/powerpoint/2010/main" val="376670827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9304" y="4390580"/>
            <a:ext cx="7740015" cy="1357030"/>
          </a:xfrm>
        </p:spPr>
        <p:txBody>
          <a:bodyPr anchor="t"/>
          <a:lstStyle>
            <a:lvl1pPr algn="l">
              <a:defRPr sz="3800" b="1" cap="all"/>
            </a:lvl1pPr>
          </a:lstStyle>
          <a:p>
            <a:r>
              <a:rPr lang="en-US" smtClean="0"/>
              <a:t>Click to edit Master title style</a:t>
            </a:r>
            <a:endParaRPr lang="en-US"/>
          </a:p>
        </p:txBody>
      </p:sp>
      <p:sp>
        <p:nvSpPr>
          <p:cNvPr id="3" name="Text Placeholder 2"/>
          <p:cNvSpPr>
            <a:spLocks noGrp="1"/>
          </p:cNvSpPr>
          <p:nvPr>
            <p:ph type="body" idx="1"/>
          </p:nvPr>
        </p:nvSpPr>
        <p:spPr>
          <a:xfrm>
            <a:off x="719304" y="2895948"/>
            <a:ext cx="7740015" cy="1494631"/>
          </a:xfrm>
        </p:spPr>
        <p:txBody>
          <a:bodyPr anchor="b"/>
          <a:lstStyle>
            <a:lvl1pPr marL="0" indent="0">
              <a:buNone/>
              <a:defRPr sz="1900">
                <a:solidFill>
                  <a:schemeClr val="tx1">
                    <a:tint val="75000"/>
                  </a:schemeClr>
                </a:solidFill>
              </a:defRPr>
            </a:lvl1pPr>
            <a:lvl2pPr marL="434660" indent="0">
              <a:buNone/>
              <a:defRPr sz="1700">
                <a:solidFill>
                  <a:schemeClr val="tx1">
                    <a:tint val="75000"/>
                  </a:schemeClr>
                </a:solidFill>
              </a:defRPr>
            </a:lvl2pPr>
            <a:lvl3pPr marL="869320" indent="0">
              <a:buNone/>
              <a:defRPr sz="1500">
                <a:solidFill>
                  <a:schemeClr val="tx1">
                    <a:tint val="75000"/>
                  </a:schemeClr>
                </a:solidFill>
              </a:defRPr>
            </a:lvl3pPr>
            <a:lvl4pPr marL="1303980" indent="0">
              <a:buNone/>
              <a:defRPr sz="1300">
                <a:solidFill>
                  <a:schemeClr val="tx1">
                    <a:tint val="75000"/>
                  </a:schemeClr>
                </a:solidFill>
              </a:defRPr>
            </a:lvl4pPr>
            <a:lvl5pPr marL="1738640" indent="0">
              <a:buNone/>
              <a:defRPr sz="1300">
                <a:solidFill>
                  <a:schemeClr val="tx1">
                    <a:tint val="75000"/>
                  </a:schemeClr>
                </a:solidFill>
              </a:defRPr>
            </a:lvl5pPr>
            <a:lvl6pPr marL="2173300" indent="0">
              <a:buNone/>
              <a:defRPr sz="1300">
                <a:solidFill>
                  <a:schemeClr val="tx1">
                    <a:tint val="75000"/>
                  </a:schemeClr>
                </a:solidFill>
              </a:defRPr>
            </a:lvl6pPr>
            <a:lvl7pPr marL="2607960" indent="0">
              <a:buNone/>
              <a:defRPr sz="1300">
                <a:solidFill>
                  <a:schemeClr val="tx1">
                    <a:tint val="75000"/>
                  </a:schemeClr>
                </a:solidFill>
              </a:defRPr>
            </a:lvl7pPr>
            <a:lvl8pPr marL="3042620" indent="0">
              <a:buNone/>
              <a:defRPr sz="1300">
                <a:solidFill>
                  <a:schemeClr val="tx1">
                    <a:tint val="75000"/>
                  </a:schemeClr>
                </a:solidFill>
              </a:defRPr>
            </a:lvl8pPr>
            <a:lvl9pPr marL="3477280" indent="0">
              <a:buNone/>
              <a:defRPr sz="1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a:xfrm>
            <a:off x="2266950" y="6332809"/>
            <a:ext cx="4419599" cy="363773"/>
          </a:xfrm>
        </p:spPr>
        <p:txBody>
          <a:bodyPr/>
          <a:lstStyle>
            <a:lvl1pPr>
              <a:defRPr/>
            </a:lvl1pPr>
          </a:lstStyle>
          <a:p>
            <a:pPr>
              <a:defRPr/>
            </a:pPr>
            <a:r>
              <a:rPr lang="vi-VN" smtClean="0"/>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FCF7F873-6AAF-4FAD-930F-0A383F3CB85E}" type="slidenum">
              <a:rPr lang="en-US"/>
              <a:pPr>
                <a:defRPr/>
              </a:pPr>
              <a:t>‹#›</a:t>
            </a:fld>
            <a:endParaRPr lang="en-US"/>
          </a:p>
        </p:txBody>
      </p:sp>
    </p:spTree>
    <p:extLst>
      <p:ext uri="{BB962C8B-B14F-4D97-AF65-F5344CB8AC3E}">
        <p14:creationId xmlns:p14="http://schemas.microsoft.com/office/powerpoint/2010/main" val="3165123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p:nvCxnSpPr>
        <p:spPr>
          <a:xfrm>
            <a:off x="426840" y="1352286"/>
            <a:ext cx="8181082"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295" y="1594275"/>
            <a:ext cx="4021773" cy="4509200"/>
          </a:xfrm>
        </p:spPr>
        <p:txBody>
          <a:bodyPr/>
          <a:lstStyle>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8832" y="1594275"/>
            <a:ext cx="4021773" cy="4509200"/>
          </a:xfrm>
        </p:spPr>
        <p:txBody>
          <a:bodyPr/>
          <a:lstStyle>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a:xfrm>
            <a:off x="2266950" y="6332809"/>
            <a:ext cx="4343399" cy="363773"/>
          </a:xfrm>
        </p:spPr>
        <p:txBody>
          <a:bodyPr/>
          <a:lstStyle>
            <a:lvl1pPr>
              <a:defRPr/>
            </a:lvl1pPr>
          </a:lstStyle>
          <a:p>
            <a:pPr>
              <a:defRPr/>
            </a:pPr>
            <a:r>
              <a:rPr lang="vi-VN" smtClean="0"/>
              <a:t>Bộ môn Công nghệ phần mềm - Khoa CNTT - Trường ĐHCN - ĐHQGHN</a:t>
            </a:r>
            <a:endParaRPr lang="en-US"/>
          </a:p>
        </p:txBody>
      </p:sp>
      <p:sp>
        <p:nvSpPr>
          <p:cNvPr id="8" name="Slide Number Placeholder 6"/>
          <p:cNvSpPr>
            <a:spLocks noGrp="1"/>
          </p:cNvSpPr>
          <p:nvPr>
            <p:ph type="sldNum" sz="quarter" idx="12"/>
          </p:nvPr>
        </p:nvSpPr>
        <p:spPr/>
        <p:txBody>
          <a:bodyPr/>
          <a:lstStyle>
            <a:lvl1pPr>
              <a:defRPr/>
            </a:lvl1pPr>
          </a:lstStyle>
          <a:p>
            <a:pPr>
              <a:defRPr/>
            </a:pPr>
            <a:fld id="{3C05E3E2-4364-4633-A996-4ACFBEBDB5EB}" type="slidenum">
              <a:rPr lang="en-US"/>
              <a:pPr>
                <a:defRPr/>
              </a:pPr>
              <a:t>‹#›</a:t>
            </a:fld>
            <a:endParaRPr lang="en-US"/>
          </a:p>
        </p:txBody>
      </p:sp>
    </p:spTree>
    <p:extLst>
      <p:ext uri="{BB962C8B-B14F-4D97-AF65-F5344CB8AC3E}">
        <p14:creationId xmlns:p14="http://schemas.microsoft.com/office/powerpoint/2010/main" val="35193486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p:nvCxnSpPr>
        <p:spPr>
          <a:xfrm>
            <a:off x="426840" y="1352286"/>
            <a:ext cx="8181082"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5295" y="1529427"/>
            <a:ext cx="4023354" cy="637393"/>
          </a:xfrm>
        </p:spPr>
        <p:txBody>
          <a:bodyPr anchor="b"/>
          <a:lstStyle>
            <a:lvl1pPr marL="0" indent="0">
              <a:buNone/>
              <a:defRPr sz="2300" b="1"/>
            </a:lvl1pPr>
            <a:lvl2pPr marL="434660" indent="0">
              <a:buNone/>
              <a:defRPr sz="1900" b="1"/>
            </a:lvl2pPr>
            <a:lvl3pPr marL="869320" indent="0">
              <a:buNone/>
              <a:defRPr sz="1700" b="1"/>
            </a:lvl3pPr>
            <a:lvl4pPr marL="1303980" indent="0">
              <a:buNone/>
              <a:defRPr sz="1500" b="1"/>
            </a:lvl4pPr>
            <a:lvl5pPr marL="1738640" indent="0">
              <a:buNone/>
              <a:defRPr sz="1500" b="1"/>
            </a:lvl5pPr>
            <a:lvl6pPr marL="2173300" indent="0">
              <a:buNone/>
              <a:defRPr sz="1500" b="1"/>
            </a:lvl6pPr>
            <a:lvl7pPr marL="2607960" indent="0">
              <a:buNone/>
              <a:defRPr sz="1500" b="1"/>
            </a:lvl7pPr>
            <a:lvl8pPr marL="3042620" indent="0">
              <a:buNone/>
              <a:defRPr sz="1500" b="1"/>
            </a:lvl8pPr>
            <a:lvl9pPr marL="3477280"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55295" y="2166820"/>
            <a:ext cx="4023354" cy="3936654"/>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5671" y="1529427"/>
            <a:ext cx="4024935" cy="637393"/>
          </a:xfrm>
        </p:spPr>
        <p:txBody>
          <a:bodyPr anchor="b"/>
          <a:lstStyle>
            <a:lvl1pPr marL="0" indent="0">
              <a:buNone/>
              <a:defRPr sz="2300" b="1"/>
            </a:lvl1pPr>
            <a:lvl2pPr marL="434660" indent="0">
              <a:buNone/>
              <a:defRPr sz="1900" b="1"/>
            </a:lvl2pPr>
            <a:lvl3pPr marL="869320" indent="0">
              <a:buNone/>
              <a:defRPr sz="1700" b="1"/>
            </a:lvl3pPr>
            <a:lvl4pPr marL="1303980" indent="0">
              <a:buNone/>
              <a:defRPr sz="1500" b="1"/>
            </a:lvl4pPr>
            <a:lvl5pPr marL="1738640" indent="0">
              <a:buNone/>
              <a:defRPr sz="1500" b="1"/>
            </a:lvl5pPr>
            <a:lvl6pPr marL="2173300" indent="0">
              <a:buNone/>
              <a:defRPr sz="1500" b="1"/>
            </a:lvl6pPr>
            <a:lvl7pPr marL="2607960" indent="0">
              <a:buNone/>
              <a:defRPr sz="1500" b="1"/>
            </a:lvl7pPr>
            <a:lvl8pPr marL="3042620" indent="0">
              <a:buNone/>
              <a:defRPr sz="1500" b="1"/>
            </a:lvl8pPr>
            <a:lvl9pPr marL="3477280"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4625671" y="2166820"/>
            <a:ext cx="4024935" cy="3936654"/>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6"/>
          <p:cNvSpPr>
            <a:spLocks noGrp="1"/>
          </p:cNvSpPr>
          <p:nvPr>
            <p:ph type="dt" sz="half" idx="10"/>
          </p:nvPr>
        </p:nvSpPr>
        <p:spPr/>
        <p:txBody>
          <a:bodyPr/>
          <a:lstStyle>
            <a:lvl1pPr>
              <a:defRPr/>
            </a:lvl1pPr>
          </a:lstStyle>
          <a:p>
            <a:pPr>
              <a:defRPr/>
            </a:pPr>
            <a:endParaRPr lang="en-US"/>
          </a:p>
        </p:txBody>
      </p:sp>
      <p:sp>
        <p:nvSpPr>
          <p:cNvPr id="9" name="Footer Placeholder 7"/>
          <p:cNvSpPr>
            <a:spLocks noGrp="1"/>
          </p:cNvSpPr>
          <p:nvPr>
            <p:ph type="ftr" sz="quarter" idx="11"/>
          </p:nvPr>
        </p:nvSpPr>
        <p:spPr>
          <a:xfrm>
            <a:off x="2266950" y="6332809"/>
            <a:ext cx="4419599" cy="363773"/>
          </a:xfrm>
        </p:spPr>
        <p:txBody>
          <a:bodyPr/>
          <a:lstStyle>
            <a:lvl1pPr>
              <a:defRPr/>
            </a:lvl1pPr>
          </a:lstStyle>
          <a:p>
            <a:pPr>
              <a:defRPr/>
            </a:pPr>
            <a:r>
              <a:rPr lang="vi-VN" smtClean="0"/>
              <a:t>Bộ môn Công nghệ phần mềm - Khoa CNTT - Trường ĐHCN - ĐHQGHN</a:t>
            </a:r>
            <a:endParaRPr lang="en-US"/>
          </a:p>
        </p:txBody>
      </p:sp>
      <p:sp>
        <p:nvSpPr>
          <p:cNvPr id="10" name="Slide Number Placeholder 8"/>
          <p:cNvSpPr>
            <a:spLocks noGrp="1"/>
          </p:cNvSpPr>
          <p:nvPr>
            <p:ph type="sldNum" sz="quarter" idx="12"/>
          </p:nvPr>
        </p:nvSpPr>
        <p:spPr/>
        <p:txBody>
          <a:bodyPr/>
          <a:lstStyle>
            <a:lvl1pPr>
              <a:defRPr/>
            </a:lvl1pPr>
          </a:lstStyle>
          <a:p>
            <a:pPr>
              <a:defRPr/>
            </a:pPr>
            <a:fld id="{ACA978B3-9D9A-4ED8-888E-FD7CF5FBB116}" type="slidenum">
              <a:rPr lang="en-US"/>
              <a:pPr>
                <a:defRPr/>
              </a:pPr>
              <a:t>‹#›</a:t>
            </a:fld>
            <a:endParaRPr lang="en-US"/>
          </a:p>
        </p:txBody>
      </p:sp>
    </p:spTree>
    <p:extLst>
      <p:ext uri="{BB962C8B-B14F-4D97-AF65-F5344CB8AC3E}">
        <p14:creationId xmlns:p14="http://schemas.microsoft.com/office/powerpoint/2010/main" val="3099470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p:nvPr/>
        </p:nvCxnSpPr>
        <p:spPr>
          <a:xfrm>
            <a:off x="426840" y="1352286"/>
            <a:ext cx="8181082"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a:xfrm>
            <a:off x="455295" y="215900"/>
            <a:ext cx="8195310" cy="1138767"/>
          </a:xfrm>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endParaRPr lang="en-US"/>
          </a:p>
        </p:txBody>
      </p:sp>
      <p:sp>
        <p:nvSpPr>
          <p:cNvPr id="5" name="Footer Placeholder 3"/>
          <p:cNvSpPr>
            <a:spLocks noGrp="1"/>
          </p:cNvSpPr>
          <p:nvPr>
            <p:ph type="ftr" sz="quarter" idx="11"/>
          </p:nvPr>
        </p:nvSpPr>
        <p:spPr/>
        <p:txBody>
          <a:bodyPr/>
          <a:lstStyle>
            <a:lvl1pPr>
              <a:defRPr/>
            </a:lvl1pPr>
          </a:lstStyle>
          <a:p>
            <a:pPr>
              <a:defRPr/>
            </a:pPr>
            <a:r>
              <a:rPr lang="vi-VN" smtClean="0"/>
              <a:t>Bộ môn Công nghệ phần mềm - Khoa CNTT - Trường ĐHCN - ĐHQGHN</a:t>
            </a:r>
            <a:endParaRPr lang="en-US"/>
          </a:p>
        </p:txBody>
      </p:sp>
      <p:sp>
        <p:nvSpPr>
          <p:cNvPr id="6" name="Slide Number Placeholder 4"/>
          <p:cNvSpPr>
            <a:spLocks noGrp="1"/>
          </p:cNvSpPr>
          <p:nvPr>
            <p:ph type="sldNum" sz="quarter" idx="12"/>
          </p:nvPr>
        </p:nvSpPr>
        <p:spPr/>
        <p:txBody>
          <a:bodyPr/>
          <a:lstStyle>
            <a:lvl1pPr>
              <a:defRPr/>
            </a:lvl1pPr>
          </a:lstStyle>
          <a:p>
            <a:pPr>
              <a:defRPr/>
            </a:pPr>
            <a:fld id="{EFF4AC4C-135F-4522-8940-2B69BB186A39}" type="slidenum">
              <a:rPr lang="en-US"/>
              <a:pPr>
                <a:defRPr/>
              </a:pPr>
              <a:t>‹#›</a:t>
            </a:fld>
            <a:endParaRPr lang="en-US"/>
          </a:p>
        </p:txBody>
      </p:sp>
    </p:spTree>
    <p:extLst>
      <p:ext uri="{BB962C8B-B14F-4D97-AF65-F5344CB8AC3E}">
        <p14:creationId xmlns:p14="http://schemas.microsoft.com/office/powerpoint/2010/main" val="711487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426840" y="1352286"/>
            <a:ext cx="8181082" cy="0"/>
          </a:xfrm>
          <a:prstGeom prst="line">
            <a:avLst/>
          </a:prstGeom>
          <a:ln>
            <a:solidFill>
              <a:schemeClr val="accent3"/>
            </a:solidFill>
          </a:ln>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a:xfrm>
            <a:off x="426810" y="213496"/>
            <a:ext cx="8195310" cy="1138767"/>
          </a:xfrm>
        </p:spPr>
        <p:txBody>
          <a:bodyPr>
            <a:normAutofit/>
          </a:bodyPr>
          <a:lstStyle>
            <a:lvl1pPr>
              <a:defRPr>
                <a:solidFill>
                  <a:srgbClr val="0070C0"/>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2pPr>
              <a:defRPr>
                <a:solidFill>
                  <a:srgbClr val="0070C0"/>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a:xfrm>
            <a:off x="2266950" y="6332809"/>
            <a:ext cx="4419599" cy="363773"/>
          </a:xfrm>
        </p:spPr>
        <p:txBody>
          <a:bodyPr/>
          <a:lstStyle>
            <a:lvl1pPr>
              <a:defRPr/>
            </a:lvl1pPr>
          </a:lstStyle>
          <a:p>
            <a:pPr>
              <a:defRPr/>
            </a:pPr>
            <a:r>
              <a:rPr lang="vi-VN" smtClean="0"/>
              <a:t>Bộ môn Công nghệ phần mềm - Khoa CNTT - Trường ĐHCN - ĐHQGHN</a:t>
            </a:r>
            <a:endParaRPr lang="en-US"/>
          </a:p>
        </p:txBody>
      </p:sp>
      <p:sp>
        <p:nvSpPr>
          <p:cNvPr id="7" name="Slide Number Placeholder 5"/>
          <p:cNvSpPr>
            <a:spLocks noGrp="1"/>
          </p:cNvSpPr>
          <p:nvPr>
            <p:ph type="sldNum" sz="quarter" idx="12"/>
          </p:nvPr>
        </p:nvSpPr>
        <p:spPr/>
        <p:txBody>
          <a:bodyPr/>
          <a:lstStyle>
            <a:lvl1pPr>
              <a:defRPr sz="1800">
                <a:latin typeface="Arial" panose="020B0604020202020204" pitchFamily="34" charset="0"/>
                <a:cs typeface="Arial" panose="020B0604020202020204" pitchFamily="34" charset="0"/>
              </a:defRPr>
            </a:lvl1pPr>
          </a:lstStyle>
          <a:p>
            <a:pPr>
              <a:defRPr/>
            </a:pPr>
            <a:fld id="{A7A27918-AF68-41BB-82C7-522D23BA7CE7}" type="slidenum">
              <a:rPr lang="en-US" smtClean="0"/>
              <a:pPr>
                <a:defRPr/>
              </a:pPr>
              <a:t>‹#›</a:t>
            </a:fld>
            <a:endParaRPr lang="en-US" dirty="0"/>
          </a:p>
        </p:txBody>
      </p:sp>
    </p:spTree>
    <p:extLst>
      <p:ext uri="{BB962C8B-B14F-4D97-AF65-F5344CB8AC3E}">
        <p14:creationId xmlns:p14="http://schemas.microsoft.com/office/powerpoint/2010/main" val="255180445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r>
              <a:rPr lang="vi-VN" smtClean="0"/>
              <a:t>Bộ môn Công nghệ phần mềm - Khoa CNTT - Trường ĐHCN - ĐHQGHN</a:t>
            </a:r>
            <a:endParaRPr lang="en-US"/>
          </a:p>
        </p:txBody>
      </p:sp>
      <p:sp>
        <p:nvSpPr>
          <p:cNvPr id="4" name="Slide Number Placeholder 5"/>
          <p:cNvSpPr>
            <a:spLocks noGrp="1"/>
          </p:cNvSpPr>
          <p:nvPr>
            <p:ph type="sldNum" sz="quarter" idx="12"/>
          </p:nvPr>
        </p:nvSpPr>
        <p:spPr/>
        <p:txBody>
          <a:bodyPr/>
          <a:lstStyle>
            <a:lvl1pPr>
              <a:defRPr/>
            </a:lvl1pPr>
          </a:lstStyle>
          <a:p>
            <a:pPr>
              <a:defRPr/>
            </a:pPr>
            <a:fld id="{DD031BC6-5C94-4CD4-B195-0CCA50D36433}" type="slidenum">
              <a:rPr lang="en-US"/>
              <a:pPr>
                <a:defRPr/>
              </a:pPr>
              <a:t>‹#›</a:t>
            </a:fld>
            <a:endParaRPr lang="en-US"/>
          </a:p>
        </p:txBody>
      </p:sp>
    </p:spTree>
    <p:extLst>
      <p:ext uri="{BB962C8B-B14F-4D97-AF65-F5344CB8AC3E}">
        <p14:creationId xmlns:p14="http://schemas.microsoft.com/office/powerpoint/2010/main" val="2751569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5295" y="272039"/>
            <a:ext cx="2995779" cy="1157746"/>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3560155" y="272040"/>
            <a:ext cx="5090451" cy="5831435"/>
          </a:xfrm>
        </p:spPr>
        <p:txBody>
          <a:bodyPr/>
          <a:lstStyle>
            <a:lvl1pPr>
              <a:defRPr sz="3000"/>
            </a:lvl1pPr>
            <a:lvl2pPr>
              <a:defRPr sz="2700"/>
            </a:lvl2pPr>
            <a:lvl3pPr>
              <a:defRPr sz="23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5295" y="1429786"/>
            <a:ext cx="2995779" cy="4673689"/>
          </a:xfrm>
        </p:spPr>
        <p:txBody>
          <a:bodyPr/>
          <a:lstStyle>
            <a:lvl1pPr marL="0" indent="0">
              <a:buNone/>
              <a:defRPr sz="1300"/>
            </a:lvl1pPr>
            <a:lvl2pPr marL="434660" indent="0">
              <a:buNone/>
              <a:defRPr sz="1100"/>
            </a:lvl2pPr>
            <a:lvl3pPr marL="869320" indent="0">
              <a:buNone/>
              <a:defRPr sz="1000"/>
            </a:lvl3pPr>
            <a:lvl4pPr marL="1303980" indent="0">
              <a:buNone/>
              <a:defRPr sz="900"/>
            </a:lvl4pPr>
            <a:lvl5pPr marL="1738640" indent="0">
              <a:buNone/>
              <a:defRPr sz="900"/>
            </a:lvl5pPr>
            <a:lvl6pPr marL="2173300" indent="0">
              <a:buNone/>
              <a:defRPr sz="900"/>
            </a:lvl6pPr>
            <a:lvl7pPr marL="2607960" indent="0">
              <a:buNone/>
              <a:defRPr sz="900"/>
            </a:lvl7pPr>
            <a:lvl8pPr marL="3042620" indent="0">
              <a:buNone/>
              <a:defRPr sz="900"/>
            </a:lvl8pPr>
            <a:lvl9pPr marL="347728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vi-VN" smtClean="0"/>
              <a:t>Bộ môn Công nghệ phần mềm - Khoa CNTT - Trường ĐHCN - ĐHQGHN</a:t>
            </a:r>
            <a:endParaRPr lang="en-US"/>
          </a:p>
        </p:txBody>
      </p:sp>
      <p:sp>
        <p:nvSpPr>
          <p:cNvPr id="7" name="Slide Number Placeholder 5"/>
          <p:cNvSpPr>
            <a:spLocks noGrp="1"/>
          </p:cNvSpPr>
          <p:nvPr>
            <p:ph type="sldNum" sz="quarter" idx="12"/>
          </p:nvPr>
        </p:nvSpPr>
        <p:spPr/>
        <p:txBody>
          <a:bodyPr/>
          <a:lstStyle>
            <a:lvl1pPr>
              <a:defRPr/>
            </a:lvl1pPr>
          </a:lstStyle>
          <a:p>
            <a:pPr>
              <a:defRPr/>
            </a:pPr>
            <a:fld id="{F0F41CBC-9904-4263-9153-B1006F3BD479}" type="slidenum">
              <a:rPr lang="en-US"/>
              <a:pPr>
                <a:defRPr/>
              </a:pPr>
              <a:t>‹#›</a:t>
            </a:fld>
            <a:endParaRPr lang="en-US"/>
          </a:p>
        </p:txBody>
      </p:sp>
    </p:spTree>
    <p:extLst>
      <p:ext uri="{BB962C8B-B14F-4D97-AF65-F5344CB8AC3E}">
        <p14:creationId xmlns:p14="http://schemas.microsoft.com/office/powerpoint/2010/main" val="4127671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84820" y="4782820"/>
            <a:ext cx="5463540" cy="564639"/>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1784820" y="610505"/>
            <a:ext cx="5463540" cy="4099560"/>
          </a:xfrm>
        </p:spPr>
        <p:txBody>
          <a:bodyPr rtlCol="0">
            <a:normAutofit/>
          </a:bodyPr>
          <a:lstStyle>
            <a:lvl1pPr marL="0" indent="0">
              <a:buNone/>
              <a:defRPr sz="3000"/>
            </a:lvl1pPr>
            <a:lvl2pPr marL="434660" indent="0">
              <a:buNone/>
              <a:defRPr sz="2700"/>
            </a:lvl2pPr>
            <a:lvl3pPr marL="869320" indent="0">
              <a:buNone/>
              <a:defRPr sz="2300"/>
            </a:lvl3pPr>
            <a:lvl4pPr marL="1303980" indent="0">
              <a:buNone/>
              <a:defRPr sz="1900"/>
            </a:lvl4pPr>
            <a:lvl5pPr marL="1738640" indent="0">
              <a:buNone/>
              <a:defRPr sz="1900"/>
            </a:lvl5pPr>
            <a:lvl6pPr marL="2173300" indent="0">
              <a:buNone/>
              <a:defRPr sz="1900"/>
            </a:lvl6pPr>
            <a:lvl7pPr marL="2607960" indent="0">
              <a:buNone/>
              <a:defRPr sz="1900"/>
            </a:lvl7pPr>
            <a:lvl8pPr marL="3042620" indent="0">
              <a:buNone/>
              <a:defRPr sz="1900"/>
            </a:lvl8pPr>
            <a:lvl9pPr marL="3477280" indent="0">
              <a:buNone/>
              <a:defRPr sz="1900"/>
            </a:lvl9pPr>
          </a:lstStyle>
          <a:p>
            <a:pPr lvl="0"/>
            <a:r>
              <a:rPr lang="en-US" noProof="0" smtClean="0"/>
              <a:t>Click icon to add picture</a:t>
            </a:r>
          </a:p>
        </p:txBody>
      </p:sp>
      <p:sp>
        <p:nvSpPr>
          <p:cNvPr id="4" name="Text Placeholder 3"/>
          <p:cNvSpPr>
            <a:spLocks noGrp="1"/>
          </p:cNvSpPr>
          <p:nvPr>
            <p:ph type="body" sz="half" idx="2"/>
          </p:nvPr>
        </p:nvSpPr>
        <p:spPr>
          <a:xfrm>
            <a:off x="1784820" y="5347459"/>
            <a:ext cx="5463540" cy="801881"/>
          </a:xfrm>
        </p:spPr>
        <p:txBody>
          <a:bodyPr/>
          <a:lstStyle>
            <a:lvl1pPr marL="0" indent="0">
              <a:buNone/>
              <a:defRPr sz="1300"/>
            </a:lvl1pPr>
            <a:lvl2pPr marL="434660" indent="0">
              <a:buNone/>
              <a:defRPr sz="1100"/>
            </a:lvl2pPr>
            <a:lvl3pPr marL="869320" indent="0">
              <a:buNone/>
              <a:defRPr sz="1000"/>
            </a:lvl3pPr>
            <a:lvl4pPr marL="1303980" indent="0">
              <a:buNone/>
              <a:defRPr sz="900"/>
            </a:lvl4pPr>
            <a:lvl5pPr marL="1738640" indent="0">
              <a:buNone/>
              <a:defRPr sz="900"/>
            </a:lvl5pPr>
            <a:lvl6pPr marL="2173300" indent="0">
              <a:buNone/>
              <a:defRPr sz="900"/>
            </a:lvl6pPr>
            <a:lvl7pPr marL="2607960" indent="0">
              <a:buNone/>
              <a:defRPr sz="900"/>
            </a:lvl7pPr>
            <a:lvl8pPr marL="3042620" indent="0">
              <a:buNone/>
              <a:defRPr sz="900"/>
            </a:lvl8pPr>
            <a:lvl9pPr marL="347728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vi-VN" smtClean="0"/>
              <a:t>Bộ môn Công nghệ phần mềm - Khoa CNTT - Trường ĐHCN - ĐHQGHN</a:t>
            </a:r>
            <a:endParaRPr lang="en-US"/>
          </a:p>
        </p:txBody>
      </p:sp>
      <p:sp>
        <p:nvSpPr>
          <p:cNvPr id="7" name="Slide Number Placeholder 5"/>
          <p:cNvSpPr>
            <a:spLocks noGrp="1"/>
          </p:cNvSpPr>
          <p:nvPr>
            <p:ph type="sldNum" sz="quarter" idx="12"/>
          </p:nvPr>
        </p:nvSpPr>
        <p:spPr/>
        <p:txBody>
          <a:bodyPr/>
          <a:lstStyle>
            <a:lvl1pPr>
              <a:defRPr/>
            </a:lvl1pPr>
          </a:lstStyle>
          <a:p>
            <a:pPr>
              <a:defRPr/>
            </a:pPr>
            <a:fld id="{E69F4961-C020-4071-8C36-0E057DC90EEA}" type="slidenum">
              <a:rPr lang="en-US"/>
              <a:pPr>
                <a:defRPr/>
              </a:pPr>
              <a:t>‹#›</a:t>
            </a:fld>
            <a:endParaRPr lang="en-US"/>
          </a:p>
        </p:txBody>
      </p:sp>
    </p:spTree>
    <p:extLst>
      <p:ext uri="{BB962C8B-B14F-4D97-AF65-F5344CB8AC3E}">
        <p14:creationId xmlns:p14="http://schemas.microsoft.com/office/powerpoint/2010/main" val="27551038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vi-VN" smtClean="0"/>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06BE2097-9A97-4296-A839-7902B94E4460}" type="slidenum">
              <a:rPr lang="en-US"/>
              <a:pPr>
                <a:defRPr/>
              </a:pPr>
              <a:t>‹#›</a:t>
            </a:fld>
            <a:endParaRPr lang="en-US"/>
          </a:p>
        </p:txBody>
      </p:sp>
    </p:spTree>
    <p:extLst>
      <p:ext uri="{BB962C8B-B14F-4D97-AF65-F5344CB8AC3E}">
        <p14:creationId xmlns:p14="http://schemas.microsoft.com/office/powerpoint/2010/main" val="1073623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1777" y="273622"/>
            <a:ext cx="2048828" cy="582985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295" y="273622"/>
            <a:ext cx="5994718" cy="582985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vi-VN" smtClean="0"/>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609E2E0B-A0B9-4072-B062-59BFD7EFAF68}" type="slidenum">
              <a:rPr lang="en-US"/>
              <a:pPr>
                <a:defRPr/>
              </a:pPr>
              <a:t>‹#›</a:t>
            </a:fld>
            <a:endParaRPr lang="en-US"/>
          </a:p>
        </p:txBody>
      </p:sp>
    </p:spTree>
    <p:extLst>
      <p:ext uri="{BB962C8B-B14F-4D97-AF65-F5344CB8AC3E}">
        <p14:creationId xmlns:p14="http://schemas.microsoft.com/office/powerpoint/2010/main" val="25765614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7134" y="305255"/>
            <a:ext cx="7771633" cy="91417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86473" y="1670193"/>
            <a:ext cx="3809934" cy="41153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48171" y="1670193"/>
            <a:ext cx="3809934" cy="41153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32428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9304" y="4390580"/>
            <a:ext cx="7740015" cy="1357030"/>
          </a:xfrm>
        </p:spPr>
        <p:txBody>
          <a:bodyPr anchor="t"/>
          <a:lstStyle>
            <a:lvl1pPr algn="l">
              <a:defRPr sz="3800" b="1" cap="all"/>
            </a:lvl1pPr>
          </a:lstStyle>
          <a:p>
            <a:r>
              <a:rPr lang="en-US" smtClean="0"/>
              <a:t>Click to edit Master title style</a:t>
            </a:r>
            <a:endParaRPr lang="en-US"/>
          </a:p>
        </p:txBody>
      </p:sp>
      <p:sp>
        <p:nvSpPr>
          <p:cNvPr id="3" name="Text Placeholder 2"/>
          <p:cNvSpPr>
            <a:spLocks noGrp="1"/>
          </p:cNvSpPr>
          <p:nvPr>
            <p:ph type="body" idx="1"/>
          </p:nvPr>
        </p:nvSpPr>
        <p:spPr>
          <a:xfrm>
            <a:off x="719304" y="2895948"/>
            <a:ext cx="7740015" cy="1494631"/>
          </a:xfrm>
        </p:spPr>
        <p:txBody>
          <a:bodyPr anchor="b"/>
          <a:lstStyle>
            <a:lvl1pPr marL="0" indent="0">
              <a:buNone/>
              <a:defRPr sz="1900">
                <a:solidFill>
                  <a:schemeClr val="tx1">
                    <a:tint val="75000"/>
                  </a:schemeClr>
                </a:solidFill>
              </a:defRPr>
            </a:lvl1pPr>
            <a:lvl2pPr marL="434660" indent="0">
              <a:buNone/>
              <a:defRPr sz="1700">
                <a:solidFill>
                  <a:schemeClr val="tx1">
                    <a:tint val="75000"/>
                  </a:schemeClr>
                </a:solidFill>
              </a:defRPr>
            </a:lvl2pPr>
            <a:lvl3pPr marL="869320" indent="0">
              <a:buNone/>
              <a:defRPr sz="1500">
                <a:solidFill>
                  <a:schemeClr val="tx1">
                    <a:tint val="75000"/>
                  </a:schemeClr>
                </a:solidFill>
              </a:defRPr>
            </a:lvl3pPr>
            <a:lvl4pPr marL="1303980" indent="0">
              <a:buNone/>
              <a:defRPr sz="1300">
                <a:solidFill>
                  <a:schemeClr val="tx1">
                    <a:tint val="75000"/>
                  </a:schemeClr>
                </a:solidFill>
              </a:defRPr>
            </a:lvl4pPr>
            <a:lvl5pPr marL="1738640" indent="0">
              <a:buNone/>
              <a:defRPr sz="1300">
                <a:solidFill>
                  <a:schemeClr val="tx1">
                    <a:tint val="75000"/>
                  </a:schemeClr>
                </a:solidFill>
              </a:defRPr>
            </a:lvl5pPr>
            <a:lvl6pPr marL="2173300" indent="0">
              <a:buNone/>
              <a:defRPr sz="1300">
                <a:solidFill>
                  <a:schemeClr val="tx1">
                    <a:tint val="75000"/>
                  </a:schemeClr>
                </a:solidFill>
              </a:defRPr>
            </a:lvl6pPr>
            <a:lvl7pPr marL="2607960" indent="0">
              <a:buNone/>
              <a:defRPr sz="1300">
                <a:solidFill>
                  <a:schemeClr val="tx1">
                    <a:tint val="75000"/>
                  </a:schemeClr>
                </a:solidFill>
              </a:defRPr>
            </a:lvl7pPr>
            <a:lvl8pPr marL="3042620" indent="0">
              <a:buNone/>
              <a:defRPr sz="1300">
                <a:solidFill>
                  <a:schemeClr val="tx1">
                    <a:tint val="75000"/>
                  </a:schemeClr>
                </a:solidFill>
              </a:defRPr>
            </a:lvl8pPr>
            <a:lvl9pPr marL="3477280" indent="0">
              <a:buNone/>
              <a:defRPr sz="1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a:xfrm>
            <a:off x="2266950" y="6332809"/>
            <a:ext cx="4419599" cy="363773"/>
          </a:xfrm>
        </p:spPr>
        <p:txBody>
          <a:bodyPr/>
          <a:lstStyle>
            <a:lvl1pPr>
              <a:defRPr/>
            </a:lvl1pPr>
          </a:lstStyle>
          <a:p>
            <a:pPr>
              <a:defRPr/>
            </a:pPr>
            <a:r>
              <a:rPr lang="vi-VN" smtClean="0"/>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FCF7F873-6AAF-4FAD-930F-0A383F3CB85E}" type="slidenum">
              <a:rPr lang="en-US"/>
              <a:pPr>
                <a:defRPr/>
              </a:pPr>
              <a:t>‹#›</a:t>
            </a:fld>
            <a:endParaRPr lang="en-US"/>
          </a:p>
        </p:txBody>
      </p:sp>
    </p:spTree>
    <p:extLst>
      <p:ext uri="{BB962C8B-B14F-4D97-AF65-F5344CB8AC3E}">
        <p14:creationId xmlns:p14="http://schemas.microsoft.com/office/powerpoint/2010/main" val="3753030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p:nvCxnSpPr>
        <p:spPr>
          <a:xfrm>
            <a:off x="426840" y="1352286"/>
            <a:ext cx="8181082"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295" y="1594275"/>
            <a:ext cx="4021773" cy="4509200"/>
          </a:xfrm>
        </p:spPr>
        <p:txBody>
          <a:bodyPr/>
          <a:lstStyle>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8832" y="1594275"/>
            <a:ext cx="4021773" cy="4509200"/>
          </a:xfrm>
        </p:spPr>
        <p:txBody>
          <a:bodyPr/>
          <a:lstStyle>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a:xfrm>
            <a:off x="2266950" y="6332809"/>
            <a:ext cx="4343399" cy="363773"/>
          </a:xfrm>
        </p:spPr>
        <p:txBody>
          <a:bodyPr/>
          <a:lstStyle>
            <a:lvl1pPr>
              <a:defRPr/>
            </a:lvl1pPr>
          </a:lstStyle>
          <a:p>
            <a:pPr>
              <a:defRPr/>
            </a:pPr>
            <a:r>
              <a:rPr lang="vi-VN" smtClean="0"/>
              <a:t>Bộ môn Công nghệ phần mềm - Khoa CNTT - Trường ĐHCN - ĐHQGHN</a:t>
            </a:r>
            <a:endParaRPr lang="en-US"/>
          </a:p>
        </p:txBody>
      </p:sp>
      <p:sp>
        <p:nvSpPr>
          <p:cNvPr id="8" name="Slide Number Placeholder 6"/>
          <p:cNvSpPr>
            <a:spLocks noGrp="1"/>
          </p:cNvSpPr>
          <p:nvPr>
            <p:ph type="sldNum" sz="quarter" idx="12"/>
          </p:nvPr>
        </p:nvSpPr>
        <p:spPr/>
        <p:txBody>
          <a:bodyPr/>
          <a:lstStyle>
            <a:lvl1pPr>
              <a:defRPr/>
            </a:lvl1pPr>
          </a:lstStyle>
          <a:p>
            <a:pPr>
              <a:defRPr/>
            </a:pPr>
            <a:fld id="{3C05E3E2-4364-4633-A996-4ACFBEBDB5EB}" type="slidenum">
              <a:rPr lang="en-US"/>
              <a:pPr>
                <a:defRPr/>
              </a:pPr>
              <a:t>‹#›</a:t>
            </a:fld>
            <a:endParaRPr lang="en-US"/>
          </a:p>
        </p:txBody>
      </p:sp>
    </p:spTree>
    <p:extLst>
      <p:ext uri="{BB962C8B-B14F-4D97-AF65-F5344CB8AC3E}">
        <p14:creationId xmlns:p14="http://schemas.microsoft.com/office/powerpoint/2010/main" val="24333712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p:nvCxnSpPr>
        <p:spPr>
          <a:xfrm>
            <a:off x="426840" y="1352286"/>
            <a:ext cx="8181082"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5295" y="1529427"/>
            <a:ext cx="4023354" cy="637393"/>
          </a:xfrm>
        </p:spPr>
        <p:txBody>
          <a:bodyPr anchor="b"/>
          <a:lstStyle>
            <a:lvl1pPr marL="0" indent="0">
              <a:buNone/>
              <a:defRPr sz="2300" b="1"/>
            </a:lvl1pPr>
            <a:lvl2pPr marL="434660" indent="0">
              <a:buNone/>
              <a:defRPr sz="1900" b="1"/>
            </a:lvl2pPr>
            <a:lvl3pPr marL="869320" indent="0">
              <a:buNone/>
              <a:defRPr sz="1700" b="1"/>
            </a:lvl3pPr>
            <a:lvl4pPr marL="1303980" indent="0">
              <a:buNone/>
              <a:defRPr sz="1500" b="1"/>
            </a:lvl4pPr>
            <a:lvl5pPr marL="1738640" indent="0">
              <a:buNone/>
              <a:defRPr sz="1500" b="1"/>
            </a:lvl5pPr>
            <a:lvl6pPr marL="2173300" indent="0">
              <a:buNone/>
              <a:defRPr sz="1500" b="1"/>
            </a:lvl6pPr>
            <a:lvl7pPr marL="2607960" indent="0">
              <a:buNone/>
              <a:defRPr sz="1500" b="1"/>
            </a:lvl7pPr>
            <a:lvl8pPr marL="3042620" indent="0">
              <a:buNone/>
              <a:defRPr sz="1500" b="1"/>
            </a:lvl8pPr>
            <a:lvl9pPr marL="3477280"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55295" y="2166820"/>
            <a:ext cx="4023354" cy="3936654"/>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5671" y="1529427"/>
            <a:ext cx="4024935" cy="637393"/>
          </a:xfrm>
        </p:spPr>
        <p:txBody>
          <a:bodyPr anchor="b"/>
          <a:lstStyle>
            <a:lvl1pPr marL="0" indent="0">
              <a:buNone/>
              <a:defRPr sz="2300" b="1"/>
            </a:lvl1pPr>
            <a:lvl2pPr marL="434660" indent="0">
              <a:buNone/>
              <a:defRPr sz="1900" b="1"/>
            </a:lvl2pPr>
            <a:lvl3pPr marL="869320" indent="0">
              <a:buNone/>
              <a:defRPr sz="1700" b="1"/>
            </a:lvl3pPr>
            <a:lvl4pPr marL="1303980" indent="0">
              <a:buNone/>
              <a:defRPr sz="1500" b="1"/>
            </a:lvl4pPr>
            <a:lvl5pPr marL="1738640" indent="0">
              <a:buNone/>
              <a:defRPr sz="1500" b="1"/>
            </a:lvl5pPr>
            <a:lvl6pPr marL="2173300" indent="0">
              <a:buNone/>
              <a:defRPr sz="1500" b="1"/>
            </a:lvl6pPr>
            <a:lvl7pPr marL="2607960" indent="0">
              <a:buNone/>
              <a:defRPr sz="1500" b="1"/>
            </a:lvl7pPr>
            <a:lvl8pPr marL="3042620" indent="0">
              <a:buNone/>
              <a:defRPr sz="1500" b="1"/>
            </a:lvl8pPr>
            <a:lvl9pPr marL="3477280"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4625671" y="2166820"/>
            <a:ext cx="4024935" cy="3936654"/>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6"/>
          <p:cNvSpPr>
            <a:spLocks noGrp="1"/>
          </p:cNvSpPr>
          <p:nvPr>
            <p:ph type="dt" sz="half" idx="10"/>
          </p:nvPr>
        </p:nvSpPr>
        <p:spPr/>
        <p:txBody>
          <a:bodyPr/>
          <a:lstStyle>
            <a:lvl1pPr>
              <a:defRPr/>
            </a:lvl1pPr>
          </a:lstStyle>
          <a:p>
            <a:pPr>
              <a:defRPr/>
            </a:pPr>
            <a:endParaRPr lang="en-US"/>
          </a:p>
        </p:txBody>
      </p:sp>
      <p:sp>
        <p:nvSpPr>
          <p:cNvPr id="9" name="Footer Placeholder 7"/>
          <p:cNvSpPr>
            <a:spLocks noGrp="1"/>
          </p:cNvSpPr>
          <p:nvPr>
            <p:ph type="ftr" sz="quarter" idx="11"/>
          </p:nvPr>
        </p:nvSpPr>
        <p:spPr>
          <a:xfrm>
            <a:off x="2266950" y="6332809"/>
            <a:ext cx="4419599" cy="363773"/>
          </a:xfrm>
        </p:spPr>
        <p:txBody>
          <a:bodyPr/>
          <a:lstStyle>
            <a:lvl1pPr>
              <a:defRPr/>
            </a:lvl1pPr>
          </a:lstStyle>
          <a:p>
            <a:pPr>
              <a:defRPr/>
            </a:pPr>
            <a:r>
              <a:rPr lang="vi-VN" smtClean="0"/>
              <a:t>Bộ môn Công nghệ phần mềm - Khoa CNTT - Trường ĐHCN - ĐHQGHN</a:t>
            </a:r>
            <a:endParaRPr lang="en-US"/>
          </a:p>
        </p:txBody>
      </p:sp>
      <p:sp>
        <p:nvSpPr>
          <p:cNvPr id="10" name="Slide Number Placeholder 8"/>
          <p:cNvSpPr>
            <a:spLocks noGrp="1"/>
          </p:cNvSpPr>
          <p:nvPr>
            <p:ph type="sldNum" sz="quarter" idx="12"/>
          </p:nvPr>
        </p:nvSpPr>
        <p:spPr/>
        <p:txBody>
          <a:bodyPr/>
          <a:lstStyle>
            <a:lvl1pPr>
              <a:defRPr/>
            </a:lvl1pPr>
          </a:lstStyle>
          <a:p>
            <a:pPr>
              <a:defRPr/>
            </a:pPr>
            <a:fld id="{ACA978B3-9D9A-4ED8-888E-FD7CF5FBB116}" type="slidenum">
              <a:rPr lang="en-US"/>
              <a:pPr>
                <a:defRPr/>
              </a:pPr>
              <a:t>‹#›</a:t>
            </a:fld>
            <a:endParaRPr lang="en-US"/>
          </a:p>
        </p:txBody>
      </p:sp>
    </p:spTree>
    <p:extLst>
      <p:ext uri="{BB962C8B-B14F-4D97-AF65-F5344CB8AC3E}">
        <p14:creationId xmlns:p14="http://schemas.microsoft.com/office/powerpoint/2010/main" val="65727431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p:nvPr/>
        </p:nvCxnSpPr>
        <p:spPr>
          <a:xfrm>
            <a:off x="426840" y="1352286"/>
            <a:ext cx="8181082"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a:xfrm>
            <a:off x="455295" y="215900"/>
            <a:ext cx="8195310" cy="1138767"/>
          </a:xfrm>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endParaRPr lang="en-US"/>
          </a:p>
        </p:txBody>
      </p:sp>
      <p:sp>
        <p:nvSpPr>
          <p:cNvPr id="5" name="Footer Placeholder 3"/>
          <p:cNvSpPr>
            <a:spLocks noGrp="1"/>
          </p:cNvSpPr>
          <p:nvPr>
            <p:ph type="ftr" sz="quarter" idx="11"/>
          </p:nvPr>
        </p:nvSpPr>
        <p:spPr>
          <a:xfrm>
            <a:off x="2343150" y="6332809"/>
            <a:ext cx="4343399" cy="363773"/>
          </a:xfrm>
        </p:spPr>
        <p:txBody>
          <a:bodyPr/>
          <a:lstStyle>
            <a:lvl1pPr>
              <a:defRPr/>
            </a:lvl1pPr>
          </a:lstStyle>
          <a:p>
            <a:pPr>
              <a:defRPr/>
            </a:pPr>
            <a:r>
              <a:rPr lang="vi-VN" smtClean="0"/>
              <a:t>Bộ môn Công nghệ phần mềm - Khoa CNTT - Trường ĐHCN - ĐHQGHN</a:t>
            </a:r>
            <a:endParaRPr lang="en-US"/>
          </a:p>
        </p:txBody>
      </p:sp>
      <p:sp>
        <p:nvSpPr>
          <p:cNvPr id="6" name="Slide Number Placeholder 4"/>
          <p:cNvSpPr>
            <a:spLocks noGrp="1"/>
          </p:cNvSpPr>
          <p:nvPr>
            <p:ph type="sldNum" sz="quarter" idx="12"/>
          </p:nvPr>
        </p:nvSpPr>
        <p:spPr/>
        <p:txBody>
          <a:bodyPr/>
          <a:lstStyle>
            <a:lvl1pPr>
              <a:defRPr/>
            </a:lvl1pPr>
          </a:lstStyle>
          <a:p>
            <a:pPr>
              <a:defRPr/>
            </a:pPr>
            <a:fld id="{EFF4AC4C-135F-4522-8940-2B69BB186A39}" type="slidenum">
              <a:rPr lang="en-US"/>
              <a:pPr>
                <a:defRPr/>
              </a:pPr>
              <a:t>‹#›</a:t>
            </a:fld>
            <a:endParaRPr lang="en-US"/>
          </a:p>
        </p:txBody>
      </p:sp>
    </p:spTree>
    <p:extLst>
      <p:ext uri="{BB962C8B-B14F-4D97-AF65-F5344CB8AC3E}">
        <p14:creationId xmlns:p14="http://schemas.microsoft.com/office/powerpoint/2010/main" val="33642792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a:xfrm>
            <a:off x="2266950" y="6332809"/>
            <a:ext cx="4419599" cy="363773"/>
          </a:xfrm>
        </p:spPr>
        <p:txBody>
          <a:bodyPr/>
          <a:lstStyle>
            <a:lvl1pPr>
              <a:defRPr/>
            </a:lvl1pPr>
          </a:lstStyle>
          <a:p>
            <a:pPr>
              <a:defRPr/>
            </a:pPr>
            <a:r>
              <a:rPr lang="vi-VN" smtClean="0"/>
              <a:t>Bộ môn Công nghệ phần mềm - Khoa CNTT - Trường ĐHCN - ĐHQGHN</a:t>
            </a:r>
            <a:endParaRPr lang="en-US"/>
          </a:p>
        </p:txBody>
      </p:sp>
      <p:sp>
        <p:nvSpPr>
          <p:cNvPr id="4" name="Slide Number Placeholder 5"/>
          <p:cNvSpPr>
            <a:spLocks noGrp="1"/>
          </p:cNvSpPr>
          <p:nvPr>
            <p:ph type="sldNum" sz="quarter" idx="12"/>
          </p:nvPr>
        </p:nvSpPr>
        <p:spPr/>
        <p:txBody>
          <a:bodyPr/>
          <a:lstStyle>
            <a:lvl1pPr>
              <a:defRPr/>
            </a:lvl1pPr>
          </a:lstStyle>
          <a:p>
            <a:pPr>
              <a:defRPr/>
            </a:pPr>
            <a:fld id="{DD031BC6-5C94-4CD4-B195-0CCA50D36433}" type="slidenum">
              <a:rPr lang="en-US"/>
              <a:pPr>
                <a:defRPr/>
              </a:pPr>
              <a:t>‹#›</a:t>
            </a:fld>
            <a:endParaRPr lang="en-US"/>
          </a:p>
        </p:txBody>
      </p:sp>
    </p:spTree>
    <p:extLst>
      <p:ext uri="{BB962C8B-B14F-4D97-AF65-F5344CB8AC3E}">
        <p14:creationId xmlns:p14="http://schemas.microsoft.com/office/powerpoint/2010/main" val="22724809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5295" y="272039"/>
            <a:ext cx="2995779" cy="1157746"/>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3560155" y="272040"/>
            <a:ext cx="5090451" cy="5831435"/>
          </a:xfrm>
        </p:spPr>
        <p:txBody>
          <a:bodyPr/>
          <a:lstStyle>
            <a:lvl1pPr>
              <a:defRPr sz="3000"/>
            </a:lvl1pPr>
            <a:lvl2pPr>
              <a:defRPr sz="2700"/>
            </a:lvl2pPr>
            <a:lvl3pPr>
              <a:defRPr sz="23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5295" y="1429786"/>
            <a:ext cx="2995779" cy="4673689"/>
          </a:xfrm>
        </p:spPr>
        <p:txBody>
          <a:bodyPr/>
          <a:lstStyle>
            <a:lvl1pPr marL="0" indent="0">
              <a:buNone/>
              <a:defRPr sz="1300"/>
            </a:lvl1pPr>
            <a:lvl2pPr marL="434660" indent="0">
              <a:buNone/>
              <a:defRPr sz="1100"/>
            </a:lvl2pPr>
            <a:lvl3pPr marL="869320" indent="0">
              <a:buNone/>
              <a:defRPr sz="1000"/>
            </a:lvl3pPr>
            <a:lvl4pPr marL="1303980" indent="0">
              <a:buNone/>
              <a:defRPr sz="900"/>
            </a:lvl4pPr>
            <a:lvl5pPr marL="1738640" indent="0">
              <a:buNone/>
              <a:defRPr sz="900"/>
            </a:lvl5pPr>
            <a:lvl6pPr marL="2173300" indent="0">
              <a:buNone/>
              <a:defRPr sz="900"/>
            </a:lvl6pPr>
            <a:lvl7pPr marL="2607960" indent="0">
              <a:buNone/>
              <a:defRPr sz="900"/>
            </a:lvl7pPr>
            <a:lvl8pPr marL="3042620" indent="0">
              <a:buNone/>
              <a:defRPr sz="900"/>
            </a:lvl8pPr>
            <a:lvl9pPr marL="347728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vi-VN" smtClean="0"/>
              <a:t>Bộ môn Công nghệ phần mềm - Khoa CNTT - Trường ĐHCN - ĐHQGHN</a:t>
            </a:r>
            <a:endParaRPr lang="en-US"/>
          </a:p>
        </p:txBody>
      </p:sp>
      <p:sp>
        <p:nvSpPr>
          <p:cNvPr id="7" name="Slide Number Placeholder 5"/>
          <p:cNvSpPr>
            <a:spLocks noGrp="1"/>
          </p:cNvSpPr>
          <p:nvPr>
            <p:ph type="sldNum" sz="quarter" idx="12"/>
          </p:nvPr>
        </p:nvSpPr>
        <p:spPr/>
        <p:txBody>
          <a:bodyPr/>
          <a:lstStyle>
            <a:lvl1pPr>
              <a:defRPr/>
            </a:lvl1pPr>
          </a:lstStyle>
          <a:p>
            <a:pPr>
              <a:defRPr/>
            </a:pPr>
            <a:fld id="{F0F41CBC-9904-4263-9153-B1006F3BD479}" type="slidenum">
              <a:rPr lang="en-US"/>
              <a:pPr>
                <a:defRPr/>
              </a:pPr>
              <a:t>‹#›</a:t>
            </a:fld>
            <a:endParaRPr lang="en-US"/>
          </a:p>
        </p:txBody>
      </p:sp>
    </p:spTree>
    <p:extLst>
      <p:ext uri="{BB962C8B-B14F-4D97-AF65-F5344CB8AC3E}">
        <p14:creationId xmlns:p14="http://schemas.microsoft.com/office/powerpoint/2010/main" val="252441488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84820" y="4782820"/>
            <a:ext cx="5463540" cy="564639"/>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1784820" y="610505"/>
            <a:ext cx="5463540" cy="4099560"/>
          </a:xfrm>
        </p:spPr>
        <p:txBody>
          <a:bodyPr rtlCol="0">
            <a:normAutofit/>
          </a:bodyPr>
          <a:lstStyle>
            <a:lvl1pPr marL="0" indent="0">
              <a:buNone/>
              <a:defRPr sz="3000"/>
            </a:lvl1pPr>
            <a:lvl2pPr marL="434660" indent="0">
              <a:buNone/>
              <a:defRPr sz="2700"/>
            </a:lvl2pPr>
            <a:lvl3pPr marL="869320" indent="0">
              <a:buNone/>
              <a:defRPr sz="2300"/>
            </a:lvl3pPr>
            <a:lvl4pPr marL="1303980" indent="0">
              <a:buNone/>
              <a:defRPr sz="1900"/>
            </a:lvl4pPr>
            <a:lvl5pPr marL="1738640" indent="0">
              <a:buNone/>
              <a:defRPr sz="1900"/>
            </a:lvl5pPr>
            <a:lvl6pPr marL="2173300" indent="0">
              <a:buNone/>
              <a:defRPr sz="1900"/>
            </a:lvl6pPr>
            <a:lvl7pPr marL="2607960" indent="0">
              <a:buNone/>
              <a:defRPr sz="1900"/>
            </a:lvl7pPr>
            <a:lvl8pPr marL="3042620" indent="0">
              <a:buNone/>
              <a:defRPr sz="1900"/>
            </a:lvl8pPr>
            <a:lvl9pPr marL="3477280" indent="0">
              <a:buNone/>
              <a:defRPr sz="1900"/>
            </a:lvl9pPr>
          </a:lstStyle>
          <a:p>
            <a:pPr lvl="0"/>
            <a:r>
              <a:rPr lang="en-US" noProof="0" smtClean="0"/>
              <a:t>Click icon to add picture</a:t>
            </a:r>
          </a:p>
        </p:txBody>
      </p:sp>
      <p:sp>
        <p:nvSpPr>
          <p:cNvPr id="4" name="Text Placeholder 3"/>
          <p:cNvSpPr>
            <a:spLocks noGrp="1"/>
          </p:cNvSpPr>
          <p:nvPr>
            <p:ph type="body" sz="half" idx="2"/>
          </p:nvPr>
        </p:nvSpPr>
        <p:spPr>
          <a:xfrm>
            <a:off x="1784820" y="5347459"/>
            <a:ext cx="5463540" cy="801881"/>
          </a:xfrm>
        </p:spPr>
        <p:txBody>
          <a:bodyPr/>
          <a:lstStyle>
            <a:lvl1pPr marL="0" indent="0">
              <a:buNone/>
              <a:defRPr sz="1300"/>
            </a:lvl1pPr>
            <a:lvl2pPr marL="434660" indent="0">
              <a:buNone/>
              <a:defRPr sz="1100"/>
            </a:lvl2pPr>
            <a:lvl3pPr marL="869320" indent="0">
              <a:buNone/>
              <a:defRPr sz="1000"/>
            </a:lvl3pPr>
            <a:lvl4pPr marL="1303980" indent="0">
              <a:buNone/>
              <a:defRPr sz="900"/>
            </a:lvl4pPr>
            <a:lvl5pPr marL="1738640" indent="0">
              <a:buNone/>
              <a:defRPr sz="900"/>
            </a:lvl5pPr>
            <a:lvl6pPr marL="2173300" indent="0">
              <a:buNone/>
              <a:defRPr sz="900"/>
            </a:lvl6pPr>
            <a:lvl7pPr marL="2607960" indent="0">
              <a:buNone/>
              <a:defRPr sz="900"/>
            </a:lvl7pPr>
            <a:lvl8pPr marL="3042620" indent="0">
              <a:buNone/>
              <a:defRPr sz="900"/>
            </a:lvl8pPr>
            <a:lvl9pPr marL="347728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vi-VN" smtClean="0"/>
              <a:t>Bộ môn Công nghệ phần mềm - Khoa CNTT - Trường ĐHCN - ĐHQGHN</a:t>
            </a:r>
            <a:endParaRPr lang="en-US"/>
          </a:p>
        </p:txBody>
      </p:sp>
      <p:sp>
        <p:nvSpPr>
          <p:cNvPr id="7" name="Slide Number Placeholder 5"/>
          <p:cNvSpPr>
            <a:spLocks noGrp="1"/>
          </p:cNvSpPr>
          <p:nvPr>
            <p:ph type="sldNum" sz="quarter" idx="12"/>
          </p:nvPr>
        </p:nvSpPr>
        <p:spPr/>
        <p:txBody>
          <a:bodyPr/>
          <a:lstStyle>
            <a:lvl1pPr>
              <a:defRPr/>
            </a:lvl1pPr>
          </a:lstStyle>
          <a:p>
            <a:pPr>
              <a:defRPr/>
            </a:pPr>
            <a:fld id="{E69F4961-C020-4071-8C36-0E057DC90EEA}" type="slidenum">
              <a:rPr lang="en-US"/>
              <a:pPr>
                <a:defRPr/>
              </a:pPr>
              <a:t>‹#›</a:t>
            </a:fld>
            <a:endParaRPr lang="en-US"/>
          </a:p>
        </p:txBody>
      </p:sp>
    </p:spTree>
    <p:extLst>
      <p:ext uri="{BB962C8B-B14F-4D97-AF65-F5344CB8AC3E}">
        <p14:creationId xmlns:p14="http://schemas.microsoft.com/office/powerpoint/2010/main" val="352757538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5295" y="273621"/>
            <a:ext cx="8195310" cy="1138767"/>
          </a:xfrm>
          <a:prstGeom prst="rect">
            <a:avLst/>
          </a:prstGeom>
          <a:noFill/>
          <a:ln w="9525">
            <a:noFill/>
            <a:miter lim="800000"/>
            <a:headEnd/>
            <a:tailEnd/>
          </a:ln>
        </p:spPr>
        <p:txBody>
          <a:bodyPr vert="horz" wrap="square" lIns="86932" tIns="43466" rIns="86932" bIns="43466" numCol="1" anchor="ctr" anchorCtr="0" compatLnSpc="1">
            <a:prstTxWarp prst="textNoShape">
              <a:avLst/>
            </a:prstTxWarp>
          </a:bodyPr>
          <a:lstStyle/>
          <a:p>
            <a:pPr lvl="0"/>
            <a:r>
              <a:rPr lang="en-US" smtClean="0"/>
              <a:t>Click to edit Master title style</a:t>
            </a:r>
          </a:p>
        </p:txBody>
      </p:sp>
      <p:sp>
        <p:nvSpPr>
          <p:cNvPr id="4099" name="Text Placeholder 2"/>
          <p:cNvSpPr>
            <a:spLocks noGrp="1"/>
          </p:cNvSpPr>
          <p:nvPr>
            <p:ph type="body" idx="1"/>
          </p:nvPr>
        </p:nvSpPr>
        <p:spPr bwMode="auto">
          <a:xfrm>
            <a:off x="455295" y="1594275"/>
            <a:ext cx="8195310" cy="4509200"/>
          </a:xfrm>
          <a:prstGeom prst="rect">
            <a:avLst/>
          </a:prstGeom>
          <a:noFill/>
          <a:ln w="9525">
            <a:noFill/>
            <a:miter lim="800000"/>
            <a:headEnd/>
            <a:tailEnd/>
          </a:ln>
        </p:spPr>
        <p:txBody>
          <a:bodyPr vert="horz" wrap="square" lIns="86932" tIns="43466" rIns="86932" bIns="4346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55295" y="6332809"/>
            <a:ext cx="2124710" cy="363773"/>
          </a:xfrm>
          <a:prstGeom prst="rect">
            <a:avLst/>
          </a:prstGeom>
        </p:spPr>
        <p:txBody>
          <a:bodyPr vert="horz" lIns="86932" tIns="43466" rIns="86932" bIns="43466" rtlCol="0" anchor="ctr"/>
          <a:lstStyle>
            <a:lvl1pPr algn="l">
              <a:defRPr sz="1100" smtClean="0">
                <a:solidFill>
                  <a:schemeClr val="tx1">
                    <a:tint val="75000"/>
                  </a:schemeClr>
                </a:solidFill>
                <a:latin typeface="Calibri" panose="020F0502020204030204" pitchFamily="34" charset="0"/>
              </a:defRPr>
            </a:lvl1pPr>
          </a:lstStyle>
          <a:p>
            <a:pPr>
              <a:defRPr/>
            </a:pPr>
            <a:endParaRPr lang="en-US" dirty="0"/>
          </a:p>
        </p:txBody>
      </p:sp>
      <p:sp>
        <p:nvSpPr>
          <p:cNvPr id="5" name="Footer Placeholder 4"/>
          <p:cNvSpPr>
            <a:spLocks noGrp="1"/>
          </p:cNvSpPr>
          <p:nvPr>
            <p:ph type="ftr" sz="quarter" idx="3"/>
          </p:nvPr>
        </p:nvSpPr>
        <p:spPr>
          <a:xfrm>
            <a:off x="2266950" y="6332809"/>
            <a:ext cx="4495799" cy="363773"/>
          </a:xfrm>
          <a:prstGeom prst="rect">
            <a:avLst/>
          </a:prstGeom>
        </p:spPr>
        <p:txBody>
          <a:bodyPr vert="horz" lIns="86932" tIns="43466" rIns="86932" bIns="43466" rtlCol="0" anchor="ctr"/>
          <a:lstStyle>
            <a:lvl1pPr algn="ctr">
              <a:defRPr sz="1100">
                <a:solidFill>
                  <a:schemeClr val="tx1">
                    <a:tint val="75000"/>
                  </a:schemeClr>
                </a:solidFill>
                <a:latin typeface="Calibri" panose="020F0502020204030204" pitchFamily="34" charset="0"/>
              </a:defRPr>
            </a:lvl1pPr>
          </a:lstStyle>
          <a:p>
            <a:pPr>
              <a:defRPr/>
            </a:pPr>
            <a:r>
              <a:rPr lang="vi-VN" dirty="0" smtClean="0"/>
              <a:t>Bộ môn Công nghệ phần mềm - Khoa CNTT - Trường ĐHCN - ĐHQGHN</a:t>
            </a:r>
            <a:endParaRPr lang="en-US" dirty="0"/>
          </a:p>
        </p:txBody>
      </p:sp>
      <p:sp>
        <p:nvSpPr>
          <p:cNvPr id="6" name="Slide Number Placeholder 5"/>
          <p:cNvSpPr>
            <a:spLocks noGrp="1"/>
          </p:cNvSpPr>
          <p:nvPr>
            <p:ph type="sldNum" sz="quarter" idx="4"/>
          </p:nvPr>
        </p:nvSpPr>
        <p:spPr>
          <a:xfrm>
            <a:off x="6525895" y="6332809"/>
            <a:ext cx="2124710" cy="363773"/>
          </a:xfrm>
          <a:prstGeom prst="rect">
            <a:avLst/>
          </a:prstGeom>
        </p:spPr>
        <p:txBody>
          <a:bodyPr vert="horz" lIns="86932" tIns="43466" rIns="86932" bIns="43466" rtlCol="0" anchor="ctr"/>
          <a:lstStyle>
            <a:lvl1pPr algn="r">
              <a:defRPr sz="1100" smtClean="0">
                <a:solidFill>
                  <a:schemeClr val="tx1">
                    <a:tint val="75000"/>
                  </a:schemeClr>
                </a:solidFill>
                <a:latin typeface="Calibri" panose="020F0502020204030204" pitchFamily="34" charset="0"/>
              </a:defRPr>
            </a:lvl1pPr>
          </a:lstStyle>
          <a:p>
            <a:pPr>
              <a:defRPr/>
            </a:pPr>
            <a:fld id="{DB8533C3-56C4-45CF-801B-3778A560EFB2}" type="slidenum">
              <a:rPr lang="en-US" smtClean="0"/>
              <a:pPr>
                <a:defRPr/>
              </a:pPr>
              <a:t>‹#›</a:t>
            </a:fld>
            <a:endParaRPr lang="en-US" dirty="0"/>
          </a:p>
        </p:txBody>
      </p:sp>
    </p:spTree>
    <p:extLst>
      <p:ext uri="{BB962C8B-B14F-4D97-AF65-F5344CB8AC3E}">
        <p14:creationId xmlns:p14="http://schemas.microsoft.com/office/powerpoint/2010/main" val="374400180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Lst>
  <p:timing>
    <p:tnLst>
      <p:par>
        <p:cTn id="1" dur="indefinite" restart="never" nodeType="tmRoot"/>
      </p:par>
    </p:tnLst>
  </p:timing>
  <p:hf hdr="0" dt="0"/>
  <p:txStyles>
    <p:titleStyle>
      <a:lvl1pPr algn="ctr" rtl="0" eaLnBrk="1" fontAlgn="base" hangingPunct="1">
        <a:spcBef>
          <a:spcPct val="0"/>
        </a:spcBef>
        <a:spcAft>
          <a:spcPct val="0"/>
        </a:spcAft>
        <a:defRPr sz="4200" kern="1200">
          <a:solidFill>
            <a:srgbClr val="0070C0"/>
          </a:solidFill>
          <a:latin typeface="+mj-lt"/>
          <a:ea typeface="+mj-ea"/>
          <a:cs typeface="+mj-cs"/>
        </a:defRPr>
      </a:lvl1pPr>
      <a:lvl2pPr algn="ctr" rtl="0" eaLnBrk="1" fontAlgn="base" hangingPunct="1">
        <a:spcBef>
          <a:spcPct val="0"/>
        </a:spcBef>
        <a:spcAft>
          <a:spcPct val="0"/>
        </a:spcAft>
        <a:defRPr sz="4200">
          <a:solidFill>
            <a:srgbClr val="B0105C"/>
          </a:solidFill>
          <a:latin typeface="Calibri" pitchFamily="34" charset="0"/>
        </a:defRPr>
      </a:lvl2pPr>
      <a:lvl3pPr algn="ctr" rtl="0" eaLnBrk="1" fontAlgn="base" hangingPunct="1">
        <a:spcBef>
          <a:spcPct val="0"/>
        </a:spcBef>
        <a:spcAft>
          <a:spcPct val="0"/>
        </a:spcAft>
        <a:defRPr sz="4200">
          <a:solidFill>
            <a:srgbClr val="B0105C"/>
          </a:solidFill>
          <a:latin typeface="Calibri" pitchFamily="34" charset="0"/>
        </a:defRPr>
      </a:lvl3pPr>
      <a:lvl4pPr algn="ctr" rtl="0" eaLnBrk="1" fontAlgn="base" hangingPunct="1">
        <a:spcBef>
          <a:spcPct val="0"/>
        </a:spcBef>
        <a:spcAft>
          <a:spcPct val="0"/>
        </a:spcAft>
        <a:defRPr sz="4200">
          <a:solidFill>
            <a:srgbClr val="B0105C"/>
          </a:solidFill>
          <a:latin typeface="Calibri" pitchFamily="34" charset="0"/>
        </a:defRPr>
      </a:lvl4pPr>
      <a:lvl5pPr algn="ctr" rtl="0" eaLnBrk="1" fontAlgn="base" hangingPunct="1">
        <a:spcBef>
          <a:spcPct val="0"/>
        </a:spcBef>
        <a:spcAft>
          <a:spcPct val="0"/>
        </a:spcAft>
        <a:defRPr sz="4200">
          <a:solidFill>
            <a:srgbClr val="B0105C"/>
          </a:solidFill>
          <a:latin typeface="Calibri" pitchFamily="34" charset="0"/>
        </a:defRPr>
      </a:lvl5pPr>
      <a:lvl6pPr marL="434660" algn="ctr" rtl="0" eaLnBrk="1" fontAlgn="base" hangingPunct="1">
        <a:spcBef>
          <a:spcPct val="0"/>
        </a:spcBef>
        <a:spcAft>
          <a:spcPct val="0"/>
        </a:spcAft>
        <a:defRPr sz="4200">
          <a:solidFill>
            <a:srgbClr val="B0105C"/>
          </a:solidFill>
          <a:latin typeface="Calibri" pitchFamily="34" charset="0"/>
        </a:defRPr>
      </a:lvl6pPr>
      <a:lvl7pPr marL="869320" algn="ctr" rtl="0" eaLnBrk="1" fontAlgn="base" hangingPunct="1">
        <a:spcBef>
          <a:spcPct val="0"/>
        </a:spcBef>
        <a:spcAft>
          <a:spcPct val="0"/>
        </a:spcAft>
        <a:defRPr sz="4200">
          <a:solidFill>
            <a:srgbClr val="B0105C"/>
          </a:solidFill>
          <a:latin typeface="Calibri" pitchFamily="34" charset="0"/>
        </a:defRPr>
      </a:lvl7pPr>
      <a:lvl8pPr marL="1303980" algn="ctr" rtl="0" eaLnBrk="1" fontAlgn="base" hangingPunct="1">
        <a:spcBef>
          <a:spcPct val="0"/>
        </a:spcBef>
        <a:spcAft>
          <a:spcPct val="0"/>
        </a:spcAft>
        <a:defRPr sz="4200">
          <a:solidFill>
            <a:srgbClr val="B0105C"/>
          </a:solidFill>
          <a:latin typeface="Calibri" pitchFamily="34" charset="0"/>
        </a:defRPr>
      </a:lvl8pPr>
      <a:lvl9pPr marL="1738640" algn="ctr" rtl="0" eaLnBrk="1" fontAlgn="base" hangingPunct="1">
        <a:spcBef>
          <a:spcPct val="0"/>
        </a:spcBef>
        <a:spcAft>
          <a:spcPct val="0"/>
        </a:spcAft>
        <a:defRPr sz="4200">
          <a:solidFill>
            <a:srgbClr val="B0105C"/>
          </a:solidFill>
          <a:latin typeface="Calibri" pitchFamily="34" charset="0"/>
        </a:defRPr>
      </a:lvl9pPr>
    </p:titleStyle>
    <p:bodyStyle>
      <a:lvl1pPr marL="325995" indent="-325995" algn="l" rtl="0" eaLnBrk="1" fontAlgn="base" hangingPunct="1">
        <a:spcBef>
          <a:spcPct val="20000"/>
        </a:spcBef>
        <a:spcAft>
          <a:spcPct val="0"/>
        </a:spcAft>
        <a:buFont typeface="Arial" charset="0"/>
        <a:buChar char="•"/>
        <a:defRPr sz="3000" kern="1200">
          <a:solidFill>
            <a:schemeClr val="tx1"/>
          </a:solidFill>
          <a:latin typeface="+mn-lt"/>
          <a:ea typeface="+mn-ea"/>
          <a:cs typeface="+mn-cs"/>
        </a:defRPr>
      </a:lvl1pPr>
      <a:lvl2pPr marL="706323" indent="-271663" algn="l" rtl="0" eaLnBrk="1" fontAlgn="base" hangingPunct="1">
        <a:spcBef>
          <a:spcPct val="20000"/>
        </a:spcBef>
        <a:spcAft>
          <a:spcPct val="0"/>
        </a:spcAft>
        <a:buFont typeface="Arial" charset="0"/>
        <a:buChar char="–"/>
        <a:defRPr sz="2700" kern="1200">
          <a:solidFill>
            <a:schemeClr val="accent2">
              <a:lumMod val="50000"/>
            </a:schemeClr>
          </a:solidFill>
          <a:latin typeface="+mn-lt"/>
          <a:ea typeface="+mn-ea"/>
          <a:cs typeface="+mn-cs"/>
        </a:defRPr>
      </a:lvl2pPr>
      <a:lvl3pPr marL="1086650" indent="-217330" algn="l" rtl="0" eaLnBrk="1" fontAlgn="base" hangingPunct="1">
        <a:spcBef>
          <a:spcPct val="20000"/>
        </a:spcBef>
        <a:spcAft>
          <a:spcPct val="0"/>
        </a:spcAft>
        <a:buFont typeface="Arial" charset="0"/>
        <a:buChar char="•"/>
        <a:defRPr sz="2300" kern="1200">
          <a:solidFill>
            <a:schemeClr val="tx1"/>
          </a:solidFill>
          <a:latin typeface="+mn-lt"/>
          <a:ea typeface="+mn-ea"/>
          <a:cs typeface="+mn-cs"/>
        </a:defRPr>
      </a:lvl3pPr>
      <a:lvl4pPr marL="1521310" indent="-217330" algn="l" rtl="0" eaLnBrk="1" fontAlgn="base" hangingPunct="1">
        <a:spcBef>
          <a:spcPct val="20000"/>
        </a:spcBef>
        <a:spcAft>
          <a:spcPct val="0"/>
        </a:spcAft>
        <a:buFont typeface="Arial" charset="0"/>
        <a:buChar char="–"/>
        <a:defRPr sz="1900" kern="1200">
          <a:solidFill>
            <a:schemeClr val="tx1"/>
          </a:solidFill>
          <a:latin typeface="+mn-lt"/>
          <a:ea typeface="+mn-ea"/>
          <a:cs typeface="+mn-cs"/>
        </a:defRPr>
      </a:lvl4pPr>
      <a:lvl5pPr marL="1955970" indent="-217330" algn="l" rtl="0" eaLnBrk="1" fontAlgn="base" hangingPunct="1">
        <a:spcBef>
          <a:spcPct val="20000"/>
        </a:spcBef>
        <a:spcAft>
          <a:spcPct val="0"/>
        </a:spcAft>
        <a:buFont typeface="Arial" charset="0"/>
        <a:buChar char="»"/>
        <a:defRPr sz="1900" kern="1200">
          <a:solidFill>
            <a:schemeClr val="tx1"/>
          </a:solidFill>
          <a:latin typeface="+mn-lt"/>
          <a:ea typeface="+mn-ea"/>
          <a:cs typeface="+mn-cs"/>
        </a:defRPr>
      </a:lvl5pPr>
      <a:lvl6pPr marL="2390630" indent="-217330" algn="l" defTabSz="869320"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25290" indent="-217330" algn="l" defTabSz="869320"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59950" indent="-217330" algn="l" defTabSz="869320"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694610" indent="-217330" algn="l" defTabSz="869320"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en-US"/>
      </a:defPPr>
      <a:lvl1pPr marL="0" algn="l" defTabSz="869320" rtl="0" eaLnBrk="1" latinLnBrk="0" hangingPunct="1">
        <a:defRPr sz="1700" kern="1200">
          <a:solidFill>
            <a:schemeClr val="tx1"/>
          </a:solidFill>
          <a:latin typeface="+mn-lt"/>
          <a:ea typeface="+mn-ea"/>
          <a:cs typeface="+mn-cs"/>
        </a:defRPr>
      </a:lvl1pPr>
      <a:lvl2pPr marL="434660" algn="l" defTabSz="869320" rtl="0" eaLnBrk="1" latinLnBrk="0" hangingPunct="1">
        <a:defRPr sz="1700" kern="1200">
          <a:solidFill>
            <a:schemeClr val="tx1"/>
          </a:solidFill>
          <a:latin typeface="+mn-lt"/>
          <a:ea typeface="+mn-ea"/>
          <a:cs typeface="+mn-cs"/>
        </a:defRPr>
      </a:lvl2pPr>
      <a:lvl3pPr marL="869320" algn="l" defTabSz="869320" rtl="0" eaLnBrk="1" latinLnBrk="0" hangingPunct="1">
        <a:defRPr sz="1700" kern="1200">
          <a:solidFill>
            <a:schemeClr val="tx1"/>
          </a:solidFill>
          <a:latin typeface="+mn-lt"/>
          <a:ea typeface="+mn-ea"/>
          <a:cs typeface="+mn-cs"/>
        </a:defRPr>
      </a:lvl3pPr>
      <a:lvl4pPr marL="1303980" algn="l" defTabSz="869320" rtl="0" eaLnBrk="1" latinLnBrk="0" hangingPunct="1">
        <a:defRPr sz="1700" kern="1200">
          <a:solidFill>
            <a:schemeClr val="tx1"/>
          </a:solidFill>
          <a:latin typeface="+mn-lt"/>
          <a:ea typeface="+mn-ea"/>
          <a:cs typeface="+mn-cs"/>
        </a:defRPr>
      </a:lvl4pPr>
      <a:lvl5pPr marL="1738640" algn="l" defTabSz="869320" rtl="0" eaLnBrk="1" latinLnBrk="0" hangingPunct="1">
        <a:defRPr sz="1700" kern="1200">
          <a:solidFill>
            <a:schemeClr val="tx1"/>
          </a:solidFill>
          <a:latin typeface="+mn-lt"/>
          <a:ea typeface="+mn-ea"/>
          <a:cs typeface="+mn-cs"/>
        </a:defRPr>
      </a:lvl5pPr>
      <a:lvl6pPr marL="2173300" algn="l" defTabSz="869320" rtl="0" eaLnBrk="1" latinLnBrk="0" hangingPunct="1">
        <a:defRPr sz="1700" kern="1200">
          <a:solidFill>
            <a:schemeClr val="tx1"/>
          </a:solidFill>
          <a:latin typeface="+mn-lt"/>
          <a:ea typeface="+mn-ea"/>
          <a:cs typeface="+mn-cs"/>
        </a:defRPr>
      </a:lvl6pPr>
      <a:lvl7pPr marL="2607960" algn="l" defTabSz="869320" rtl="0" eaLnBrk="1" latinLnBrk="0" hangingPunct="1">
        <a:defRPr sz="1700" kern="1200">
          <a:solidFill>
            <a:schemeClr val="tx1"/>
          </a:solidFill>
          <a:latin typeface="+mn-lt"/>
          <a:ea typeface="+mn-ea"/>
          <a:cs typeface="+mn-cs"/>
        </a:defRPr>
      </a:lvl7pPr>
      <a:lvl8pPr marL="3042620" algn="l" defTabSz="869320" rtl="0" eaLnBrk="1" latinLnBrk="0" hangingPunct="1">
        <a:defRPr sz="1700" kern="1200">
          <a:solidFill>
            <a:schemeClr val="tx1"/>
          </a:solidFill>
          <a:latin typeface="+mn-lt"/>
          <a:ea typeface="+mn-ea"/>
          <a:cs typeface="+mn-cs"/>
        </a:defRPr>
      </a:lvl8pPr>
      <a:lvl9pPr marL="3477280" algn="l" defTabSz="869320"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5295" y="273621"/>
            <a:ext cx="8195310" cy="1138767"/>
          </a:xfrm>
          <a:prstGeom prst="rect">
            <a:avLst/>
          </a:prstGeom>
          <a:noFill/>
          <a:ln w="9525">
            <a:noFill/>
            <a:miter lim="800000"/>
            <a:headEnd/>
            <a:tailEnd/>
          </a:ln>
        </p:spPr>
        <p:txBody>
          <a:bodyPr vert="horz" wrap="square" lIns="86932" tIns="43466" rIns="86932" bIns="43466" numCol="1" anchor="ctr" anchorCtr="0" compatLnSpc="1">
            <a:prstTxWarp prst="textNoShape">
              <a:avLst/>
            </a:prstTxWarp>
          </a:bodyPr>
          <a:lstStyle/>
          <a:p>
            <a:pPr lvl="0"/>
            <a:r>
              <a:rPr lang="en-US" smtClean="0"/>
              <a:t>Click to edit Master title style</a:t>
            </a:r>
          </a:p>
        </p:txBody>
      </p:sp>
      <p:sp>
        <p:nvSpPr>
          <p:cNvPr id="4099" name="Text Placeholder 2"/>
          <p:cNvSpPr>
            <a:spLocks noGrp="1"/>
          </p:cNvSpPr>
          <p:nvPr>
            <p:ph type="body" idx="1"/>
          </p:nvPr>
        </p:nvSpPr>
        <p:spPr bwMode="auto">
          <a:xfrm>
            <a:off x="455295" y="1594275"/>
            <a:ext cx="8195310" cy="4509200"/>
          </a:xfrm>
          <a:prstGeom prst="rect">
            <a:avLst/>
          </a:prstGeom>
          <a:noFill/>
          <a:ln w="9525">
            <a:noFill/>
            <a:miter lim="800000"/>
            <a:headEnd/>
            <a:tailEnd/>
          </a:ln>
        </p:spPr>
        <p:txBody>
          <a:bodyPr vert="horz" wrap="square" lIns="86932" tIns="43466" rIns="86932" bIns="4346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55295" y="6332809"/>
            <a:ext cx="2124710" cy="363773"/>
          </a:xfrm>
          <a:prstGeom prst="rect">
            <a:avLst/>
          </a:prstGeom>
        </p:spPr>
        <p:txBody>
          <a:bodyPr vert="horz" lIns="86932" tIns="43466" rIns="86932" bIns="43466" rtlCol="0" anchor="ctr"/>
          <a:lstStyle>
            <a:lvl1pPr algn="l">
              <a:defRPr sz="1100" smtClean="0">
                <a:solidFill>
                  <a:schemeClr val="tx1">
                    <a:tint val="75000"/>
                  </a:schemeClr>
                </a:solidFill>
                <a:latin typeface="Calibri" panose="020F0502020204030204" pitchFamily="34" charset="0"/>
              </a:defRPr>
            </a:lvl1pPr>
          </a:lstStyle>
          <a:p>
            <a:pPr>
              <a:defRPr/>
            </a:pPr>
            <a:endParaRPr lang="en-US" dirty="0"/>
          </a:p>
        </p:txBody>
      </p:sp>
      <p:sp>
        <p:nvSpPr>
          <p:cNvPr id="5" name="Footer Placeholder 4"/>
          <p:cNvSpPr>
            <a:spLocks noGrp="1"/>
          </p:cNvSpPr>
          <p:nvPr>
            <p:ph type="ftr" sz="quarter" idx="3"/>
          </p:nvPr>
        </p:nvSpPr>
        <p:spPr>
          <a:xfrm>
            <a:off x="3111183" y="6332809"/>
            <a:ext cx="2883535" cy="363773"/>
          </a:xfrm>
          <a:prstGeom prst="rect">
            <a:avLst/>
          </a:prstGeom>
        </p:spPr>
        <p:txBody>
          <a:bodyPr vert="horz" lIns="86932" tIns="43466" rIns="86932" bIns="43466" rtlCol="0" anchor="ctr"/>
          <a:lstStyle>
            <a:lvl1pPr algn="ctr">
              <a:defRPr sz="1100">
                <a:solidFill>
                  <a:schemeClr val="tx1">
                    <a:tint val="75000"/>
                  </a:schemeClr>
                </a:solidFill>
                <a:latin typeface="Calibri" panose="020F0502020204030204" pitchFamily="34" charset="0"/>
              </a:defRPr>
            </a:lvl1pPr>
          </a:lstStyle>
          <a:p>
            <a:pPr>
              <a:defRPr/>
            </a:pPr>
            <a:r>
              <a:rPr lang="vi-VN" smtClean="0"/>
              <a:t>Bộ môn Công nghệ phần mềm - Khoa CNTT - Trường ĐHCN - ĐHQGHN</a:t>
            </a:r>
            <a:endParaRPr lang="en-US" dirty="0"/>
          </a:p>
        </p:txBody>
      </p:sp>
      <p:sp>
        <p:nvSpPr>
          <p:cNvPr id="6" name="Slide Number Placeholder 5"/>
          <p:cNvSpPr>
            <a:spLocks noGrp="1"/>
          </p:cNvSpPr>
          <p:nvPr>
            <p:ph type="sldNum" sz="quarter" idx="4"/>
          </p:nvPr>
        </p:nvSpPr>
        <p:spPr>
          <a:xfrm>
            <a:off x="6525895" y="6332809"/>
            <a:ext cx="2124710" cy="363773"/>
          </a:xfrm>
          <a:prstGeom prst="rect">
            <a:avLst/>
          </a:prstGeom>
        </p:spPr>
        <p:txBody>
          <a:bodyPr vert="horz" lIns="86932" tIns="43466" rIns="86932" bIns="43466" rtlCol="0" anchor="ctr"/>
          <a:lstStyle>
            <a:lvl1pPr algn="r">
              <a:defRPr sz="1100" smtClean="0">
                <a:solidFill>
                  <a:schemeClr val="tx1">
                    <a:tint val="75000"/>
                  </a:schemeClr>
                </a:solidFill>
                <a:latin typeface="Calibri" panose="020F0502020204030204" pitchFamily="34" charset="0"/>
              </a:defRPr>
            </a:lvl1pPr>
          </a:lstStyle>
          <a:p>
            <a:pPr>
              <a:defRPr/>
            </a:pPr>
            <a:fld id="{DB8533C3-56C4-45CF-801B-3778A560EFB2}" type="slidenum">
              <a:rPr lang="en-US" smtClean="0"/>
              <a:pPr>
                <a:defRPr/>
              </a:pPr>
              <a:t>‹#›</a:t>
            </a:fld>
            <a:endParaRPr lang="en-US" dirty="0"/>
          </a:p>
        </p:txBody>
      </p:sp>
    </p:spTree>
    <p:extLst>
      <p:ext uri="{BB962C8B-B14F-4D97-AF65-F5344CB8AC3E}">
        <p14:creationId xmlns:p14="http://schemas.microsoft.com/office/powerpoint/2010/main" val="48487069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iming>
    <p:tnLst>
      <p:par>
        <p:cTn id="1" dur="indefinite" restart="never" nodeType="tmRoot"/>
      </p:par>
    </p:tnLst>
  </p:timing>
  <p:hf hdr="0" dt="0"/>
  <p:txStyles>
    <p:titleStyle>
      <a:lvl1pPr algn="ctr" rtl="0" eaLnBrk="1" fontAlgn="base" hangingPunct="1">
        <a:spcBef>
          <a:spcPct val="0"/>
        </a:spcBef>
        <a:spcAft>
          <a:spcPct val="0"/>
        </a:spcAft>
        <a:defRPr sz="4200" kern="1200">
          <a:solidFill>
            <a:srgbClr val="0070C0"/>
          </a:solidFill>
          <a:latin typeface="+mj-lt"/>
          <a:ea typeface="+mj-ea"/>
          <a:cs typeface="+mj-cs"/>
        </a:defRPr>
      </a:lvl1pPr>
      <a:lvl2pPr algn="ctr" rtl="0" eaLnBrk="1" fontAlgn="base" hangingPunct="1">
        <a:spcBef>
          <a:spcPct val="0"/>
        </a:spcBef>
        <a:spcAft>
          <a:spcPct val="0"/>
        </a:spcAft>
        <a:defRPr sz="4200">
          <a:solidFill>
            <a:srgbClr val="B0105C"/>
          </a:solidFill>
          <a:latin typeface="Calibri" pitchFamily="34" charset="0"/>
        </a:defRPr>
      </a:lvl2pPr>
      <a:lvl3pPr algn="ctr" rtl="0" eaLnBrk="1" fontAlgn="base" hangingPunct="1">
        <a:spcBef>
          <a:spcPct val="0"/>
        </a:spcBef>
        <a:spcAft>
          <a:spcPct val="0"/>
        </a:spcAft>
        <a:defRPr sz="4200">
          <a:solidFill>
            <a:srgbClr val="B0105C"/>
          </a:solidFill>
          <a:latin typeface="Calibri" pitchFamily="34" charset="0"/>
        </a:defRPr>
      </a:lvl3pPr>
      <a:lvl4pPr algn="ctr" rtl="0" eaLnBrk="1" fontAlgn="base" hangingPunct="1">
        <a:spcBef>
          <a:spcPct val="0"/>
        </a:spcBef>
        <a:spcAft>
          <a:spcPct val="0"/>
        </a:spcAft>
        <a:defRPr sz="4200">
          <a:solidFill>
            <a:srgbClr val="B0105C"/>
          </a:solidFill>
          <a:latin typeface="Calibri" pitchFamily="34" charset="0"/>
        </a:defRPr>
      </a:lvl4pPr>
      <a:lvl5pPr algn="ctr" rtl="0" eaLnBrk="1" fontAlgn="base" hangingPunct="1">
        <a:spcBef>
          <a:spcPct val="0"/>
        </a:spcBef>
        <a:spcAft>
          <a:spcPct val="0"/>
        </a:spcAft>
        <a:defRPr sz="4200">
          <a:solidFill>
            <a:srgbClr val="B0105C"/>
          </a:solidFill>
          <a:latin typeface="Calibri" pitchFamily="34" charset="0"/>
        </a:defRPr>
      </a:lvl5pPr>
      <a:lvl6pPr marL="434660" algn="ctr" rtl="0" eaLnBrk="1" fontAlgn="base" hangingPunct="1">
        <a:spcBef>
          <a:spcPct val="0"/>
        </a:spcBef>
        <a:spcAft>
          <a:spcPct val="0"/>
        </a:spcAft>
        <a:defRPr sz="4200">
          <a:solidFill>
            <a:srgbClr val="B0105C"/>
          </a:solidFill>
          <a:latin typeface="Calibri" pitchFamily="34" charset="0"/>
        </a:defRPr>
      </a:lvl6pPr>
      <a:lvl7pPr marL="869320" algn="ctr" rtl="0" eaLnBrk="1" fontAlgn="base" hangingPunct="1">
        <a:spcBef>
          <a:spcPct val="0"/>
        </a:spcBef>
        <a:spcAft>
          <a:spcPct val="0"/>
        </a:spcAft>
        <a:defRPr sz="4200">
          <a:solidFill>
            <a:srgbClr val="B0105C"/>
          </a:solidFill>
          <a:latin typeface="Calibri" pitchFamily="34" charset="0"/>
        </a:defRPr>
      </a:lvl7pPr>
      <a:lvl8pPr marL="1303980" algn="ctr" rtl="0" eaLnBrk="1" fontAlgn="base" hangingPunct="1">
        <a:spcBef>
          <a:spcPct val="0"/>
        </a:spcBef>
        <a:spcAft>
          <a:spcPct val="0"/>
        </a:spcAft>
        <a:defRPr sz="4200">
          <a:solidFill>
            <a:srgbClr val="B0105C"/>
          </a:solidFill>
          <a:latin typeface="Calibri" pitchFamily="34" charset="0"/>
        </a:defRPr>
      </a:lvl8pPr>
      <a:lvl9pPr marL="1738640" algn="ctr" rtl="0" eaLnBrk="1" fontAlgn="base" hangingPunct="1">
        <a:spcBef>
          <a:spcPct val="0"/>
        </a:spcBef>
        <a:spcAft>
          <a:spcPct val="0"/>
        </a:spcAft>
        <a:defRPr sz="4200">
          <a:solidFill>
            <a:srgbClr val="B0105C"/>
          </a:solidFill>
          <a:latin typeface="Calibri" pitchFamily="34" charset="0"/>
        </a:defRPr>
      </a:lvl9pPr>
    </p:titleStyle>
    <p:bodyStyle>
      <a:lvl1pPr marL="325995" indent="-325995" algn="l" rtl="0" eaLnBrk="1" fontAlgn="base" hangingPunct="1">
        <a:spcBef>
          <a:spcPct val="20000"/>
        </a:spcBef>
        <a:spcAft>
          <a:spcPct val="0"/>
        </a:spcAft>
        <a:buFont typeface="Arial" charset="0"/>
        <a:buChar char="•"/>
        <a:defRPr sz="3000" kern="1200">
          <a:solidFill>
            <a:schemeClr val="tx1"/>
          </a:solidFill>
          <a:latin typeface="+mn-lt"/>
          <a:ea typeface="+mn-ea"/>
          <a:cs typeface="+mn-cs"/>
        </a:defRPr>
      </a:lvl1pPr>
      <a:lvl2pPr marL="706323" indent="-271663" algn="l" rtl="0" eaLnBrk="1" fontAlgn="base" hangingPunct="1">
        <a:spcBef>
          <a:spcPct val="20000"/>
        </a:spcBef>
        <a:spcAft>
          <a:spcPct val="0"/>
        </a:spcAft>
        <a:buFont typeface="Arial" charset="0"/>
        <a:buChar char="–"/>
        <a:defRPr sz="2700" kern="1200">
          <a:solidFill>
            <a:schemeClr val="accent2">
              <a:lumMod val="50000"/>
            </a:schemeClr>
          </a:solidFill>
          <a:latin typeface="+mn-lt"/>
          <a:ea typeface="+mn-ea"/>
          <a:cs typeface="+mn-cs"/>
        </a:defRPr>
      </a:lvl2pPr>
      <a:lvl3pPr marL="1086650" indent="-217330" algn="l" rtl="0" eaLnBrk="1" fontAlgn="base" hangingPunct="1">
        <a:spcBef>
          <a:spcPct val="20000"/>
        </a:spcBef>
        <a:spcAft>
          <a:spcPct val="0"/>
        </a:spcAft>
        <a:buFont typeface="Arial" charset="0"/>
        <a:buChar char="•"/>
        <a:defRPr sz="2300" kern="1200">
          <a:solidFill>
            <a:schemeClr val="tx1"/>
          </a:solidFill>
          <a:latin typeface="+mn-lt"/>
          <a:ea typeface="+mn-ea"/>
          <a:cs typeface="+mn-cs"/>
        </a:defRPr>
      </a:lvl3pPr>
      <a:lvl4pPr marL="1521310" indent="-217330" algn="l" rtl="0" eaLnBrk="1" fontAlgn="base" hangingPunct="1">
        <a:spcBef>
          <a:spcPct val="20000"/>
        </a:spcBef>
        <a:spcAft>
          <a:spcPct val="0"/>
        </a:spcAft>
        <a:buFont typeface="Arial" charset="0"/>
        <a:buChar char="–"/>
        <a:defRPr sz="1900" kern="1200">
          <a:solidFill>
            <a:schemeClr val="tx1"/>
          </a:solidFill>
          <a:latin typeface="+mn-lt"/>
          <a:ea typeface="+mn-ea"/>
          <a:cs typeface="+mn-cs"/>
        </a:defRPr>
      </a:lvl4pPr>
      <a:lvl5pPr marL="1955970" indent="-217330" algn="l" rtl="0" eaLnBrk="1" fontAlgn="base" hangingPunct="1">
        <a:spcBef>
          <a:spcPct val="20000"/>
        </a:spcBef>
        <a:spcAft>
          <a:spcPct val="0"/>
        </a:spcAft>
        <a:buFont typeface="Arial" charset="0"/>
        <a:buChar char="»"/>
        <a:defRPr sz="1900" kern="1200">
          <a:solidFill>
            <a:schemeClr val="tx1"/>
          </a:solidFill>
          <a:latin typeface="+mn-lt"/>
          <a:ea typeface="+mn-ea"/>
          <a:cs typeface="+mn-cs"/>
        </a:defRPr>
      </a:lvl5pPr>
      <a:lvl6pPr marL="2390630" indent="-217330" algn="l" defTabSz="869320"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25290" indent="-217330" algn="l" defTabSz="869320"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59950" indent="-217330" algn="l" defTabSz="869320"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694610" indent="-217330" algn="l" defTabSz="869320"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en-US"/>
      </a:defPPr>
      <a:lvl1pPr marL="0" algn="l" defTabSz="869320" rtl="0" eaLnBrk="1" latinLnBrk="0" hangingPunct="1">
        <a:defRPr sz="1700" kern="1200">
          <a:solidFill>
            <a:schemeClr val="tx1"/>
          </a:solidFill>
          <a:latin typeface="+mn-lt"/>
          <a:ea typeface="+mn-ea"/>
          <a:cs typeface="+mn-cs"/>
        </a:defRPr>
      </a:lvl1pPr>
      <a:lvl2pPr marL="434660" algn="l" defTabSz="869320" rtl="0" eaLnBrk="1" latinLnBrk="0" hangingPunct="1">
        <a:defRPr sz="1700" kern="1200">
          <a:solidFill>
            <a:schemeClr val="tx1"/>
          </a:solidFill>
          <a:latin typeface="+mn-lt"/>
          <a:ea typeface="+mn-ea"/>
          <a:cs typeface="+mn-cs"/>
        </a:defRPr>
      </a:lvl2pPr>
      <a:lvl3pPr marL="869320" algn="l" defTabSz="869320" rtl="0" eaLnBrk="1" latinLnBrk="0" hangingPunct="1">
        <a:defRPr sz="1700" kern="1200">
          <a:solidFill>
            <a:schemeClr val="tx1"/>
          </a:solidFill>
          <a:latin typeface="+mn-lt"/>
          <a:ea typeface="+mn-ea"/>
          <a:cs typeface="+mn-cs"/>
        </a:defRPr>
      </a:lvl3pPr>
      <a:lvl4pPr marL="1303980" algn="l" defTabSz="869320" rtl="0" eaLnBrk="1" latinLnBrk="0" hangingPunct="1">
        <a:defRPr sz="1700" kern="1200">
          <a:solidFill>
            <a:schemeClr val="tx1"/>
          </a:solidFill>
          <a:latin typeface="+mn-lt"/>
          <a:ea typeface="+mn-ea"/>
          <a:cs typeface="+mn-cs"/>
        </a:defRPr>
      </a:lvl4pPr>
      <a:lvl5pPr marL="1738640" algn="l" defTabSz="869320" rtl="0" eaLnBrk="1" latinLnBrk="0" hangingPunct="1">
        <a:defRPr sz="1700" kern="1200">
          <a:solidFill>
            <a:schemeClr val="tx1"/>
          </a:solidFill>
          <a:latin typeface="+mn-lt"/>
          <a:ea typeface="+mn-ea"/>
          <a:cs typeface="+mn-cs"/>
        </a:defRPr>
      </a:lvl5pPr>
      <a:lvl6pPr marL="2173300" algn="l" defTabSz="869320" rtl="0" eaLnBrk="1" latinLnBrk="0" hangingPunct="1">
        <a:defRPr sz="1700" kern="1200">
          <a:solidFill>
            <a:schemeClr val="tx1"/>
          </a:solidFill>
          <a:latin typeface="+mn-lt"/>
          <a:ea typeface="+mn-ea"/>
          <a:cs typeface="+mn-cs"/>
        </a:defRPr>
      </a:lvl6pPr>
      <a:lvl7pPr marL="2607960" algn="l" defTabSz="869320" rtl="0" eaLnBrk="1" latinLnBrk="0" hangingPunct="1">
        <a:defRPr sz="1700" kern="1200">
          <a:solidFill>
            <a:schemeClr val="tx1"/>
          </a:solidFill>
          <a:latin typeface="+mn-lt"/>
          <a:ea typeface="+mn-ea"/>
          <a:cs typeface="+mn-cs"/>
        </a:defRPr>
      </a:lvl7pPr>
      <a:lvl8pPr marL="3042620" algn="l" defTabSz="869320" rtl="0" eaLnBrk="1" latinLnBrk="0" hangingPunct="1">
        <a:defRPr sz="1700" kern="1200">
          <a:solidFill>
            <a:schemeClr val="tx1"/>
          </a:solidFill>
          <a:latin typeface="+mn-lt"/>
          <a:ea typeface="+mn-ea"/>
          <a:cs typeface="+mn-cs"/>
        </a:defRPr>
      </a:lvl8pPr>
      <a:lvl9pPr marL="3477280" algn="l" defTabSz="86932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df"/><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9.pdf"/><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0.pdf"/><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pdf"/><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2943" y="1597320"/>
            <a:ext cx="7740015" cy="1464580"/>
          </a:xfrm>
        </p:spPr>
        <p:txBody>
          <a:bodyPr/>
          <a:lstStyle/>
          <a:p>
            <a:r>
              <a:rPr lang="en-US" dirty="0" err="1" smtClean="0"/>
              <a:t>Công</a:t>
            </a:r>
            <a:r>
              <a:rPr lang="en-US" dirty="0" smtClean="0"/>
              <a:t> </a:t>
            </a:r>
            <a:r>
              <a:rPr lang="en-US" dirty="0" err="1" smtClean="0"/>
              <a:t>nghệ</a:t>
            </a:r>
            <a:r>
              <a:rPr lang="en-US" dirty="0" smtClean="0"/>
              <a:t> </a:t>
            </a:r>
            <a:r>
              <a:rPr lang="en-US" dirty="0" err="1" smtClean="0"/>
              <a:t>phần</a:t>
            </a:r>
            <a:r>
              <a:rPr lang="en-US" dirty="0" smtClean="0"/>
              <a:t> </a:t>
            </a:r>
            <a:r>
              <a:rPr lang="en-US" dirty="0" err="1" smtClean="0"/>
              <a:t>mềm</a:t>
            </a:r>
            <a:endParaRPr lang="en-GB" dirty="0"/>
          </a:p>
        </p:txBody>
      </p:sp>
      <p:sp>
        <p:nvSpPr>
          <p:cNvPr id="5" name="Subtitle 4"/>
          <p:cNvSpPr>
            <a:spLocks noGrp="1"/>
          </p:cNvSpPr>
          <p:nvPr>
            <p:ph type="subTitle" idx="1"/>
          </p:nvPr>
        </p:nvSpPr>
        <p:spPr>
          <a:xfrm>
            <a:off x="1365885" y="3346591"/>
            <a:ext cx="6374130" cy="1746109"/>
          </a:xfrm>
        </p:spPr>
        <p:txBody>
          <a:bodyPr/>
          <a:lstStyle/>
          <a:p>
            <a:r>
              <a:rPr lang="en-GB" dirty="0" err="1"/>
              <a:t>Bài</a:t>
            </a:r>
            <a:r>
              <a:rPr lang="en-GB" dirty="0"/>
              <a:t> </a:t>
            </a:r>
            <a:r>
              <a:rPr lang="en-GB" dirty="0" smtClean="0"/>
              <a:t>06: </a:t>
            </a:r>
            <a:r>
              <a:rPr lang="en-GB" dirty="0"/>
              <a:t>Thu </a:t>
            </a:r>
            <a:r>
              <a:rPr lang="en-GB" dirty="0" err="1"/>
              <a:t>thập</a:t>
            </a:r>
            <a:r>
              <a:rPr lang="en-GB" dirty="0"/>
              <a:t> </a:t>
            </a:r>
            <a:r>
              <a:rPr lang="en-GB" dirty="0" err="1"/>
              <a:t>và</a:t>
            </a:r>
            <a:r>
              <a:rPr lang="en-GB" dirty="0"/>
              <a:t> </a:t>
            </a:r>
            <a:r>
              <a:rPr lang="en-GB" dirty="0" err="1"/>
              <a:t>phân</a:t>
            </a:r>
            <a:r>
              <a:rPr lang="en-GB" dirty="0"/>
              <a:t> </a:t>
            </a:r>
            <a:r>
              <a:rPr lang="en-GB" dirty="0" err="1"/>
              <a:t>tích</a:t>
            </a:r>
            <a:r>
              <a:rPr lang="en-GB" dirty="0"/>
              <a:t> </a:t>
            </a:r>
            <a:r>
              <a:rPr lang="en-GB" dirty="0" err="1"/>
              <a:t>yêu</a:t>
            </a:r>
            <a:r>
              <a:rPr lang="en-GB" dirty="0"/>
              <a:t> </a:t>
            </a:r>
            <a:r>
              <a:rPr lang="en-GB" dirty="0" err="1"/>
              <a:t>cầu</a:t>
            </a:r>
            <a:r>
              <a:rPr lang="en-GB" dirty="0"/>
              <a:t/>
            </a:r>
            <a:br>
              <a:rPr lang="en-GB" dirty="0"/>
            </a:br>
            <a:r>
              <a:rPr lang="en-GB" dirty="0"/>
              <a:t>(</a:t>
            </a:r>
            <a:r>
              <a:rPr lang="en-GB" dirty="0" err="1"/>
              <a:t>phần</a:t>
            </a:r>
            <a:r>
              <a:rPr lang="en-GB" dirty="0"/>
              <a:t> </a:t>
            </a:r>
            <a:r>
              <a:rPr lang="en-GB" dirty="0" smtClean="0"/>
              <a:t>2)</a:t>
            </a:r>
            <a:endParaRPr lang="en-GB" dirty="0"/>
          </a:p>
        </p:txBody>
      </p:sp>
    </p:spTree>
    <p:extLst>
      <p:ext uri="{BB962C8B-B14F-4D97-AF65-F5344CB8AC3E}">
        <p14:creationId xmlns:p14="http://schemas.microsoft.com/office/powerpoint/2010/main" val="293353535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426960" y="213480"/>
            <a:ext cx="8193960" cy="113724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b="0" strike="noStrike" spc="-1" dirty="0" err="1" smtClean="0">
                <a:solidFill>
                  <a:srgbClr val="0070C0"/>
                </a:solidFill>
                <a:uFill>
                  <a:solidFill>
                    <a:srgbClr val="FFFFFF"/>
                  </a:solidFill>
                </a:uFill>
                <a:latin typeface="Calibri"/>
                <a:ea typeface="DejaVu Sans"/>
              </a:rPr>
              <a:t>Ví</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dụ</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về</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các</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bên</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liên</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quan</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tiếp</a:t>
            </a:r>
            <a:r>
              <a:rPr lang="en-US" sz="4200" b="0" strike="noStrike" spc="-1" dirty="0" smtClean="0">
                <a:solidFill>
                  <a:srgbClr val="0070C0"/>
                </a:solidFill>
                <a:uFill>
                  <a:solidFill>
                    <a:srgbClr val="FFFFFF"/>
                  </a:solidFill>
                </a:uFill>
                <a:latin typeface="Calibri"/>
                <a:ea typeface="DejaVu Sans"/>
              </a:rPr>
              <a:t>)</a:t>
            </a:r>
            <a:endParaRPr lang="en-US" sz="4200" b="0" strike="noStrike" spc="-1" dirty="0">
              <a:solidFill>
                <a:srgbClr val="000000"/>
              </a:solidFill>
              <a:uFill>
                <a:solidFill>
                  <a:srgbClr val="FFFFFF"/>
                </a:solidFill>
              </a:uFill>
              <a:latin typeface="Arial"/>
            </a:endParaRPr>
          </a:p>
        </p:txBody>
      </p:sp>
      <p:sp>
        <p:nvSpPr>
          <p:cNvPr id="105" name="CustomShape 2"/>
          <p:cNvSpPr/>
          <p:nvPr/>
        </p:nvSpPr>
        <p:spPr>
          <a:xfrm>
            <a:off x="455400" y="1816100"/>
            <a:ext cx="8193960" cy="380306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ormAutofit/>
          </a:bodyPr>
          <a:lstStyle/>
          <a:p>
            <a:pPr marL="1440">
              <a:lnSpc>
                <a:spcPct val="100000"/>
              </a:lnSpc>
              <a:spcBef>
                <a:spcPts val="601"/>
              </a:spcBef>
              <a:buClr>
                <a:srgbClr val="000000"/>
              </a:buClr>
            </a:pPr>
            <a:r>
              <a:rPr lang="en-US" sz="3000" b="0" strike="noStrike" spc="-1" dirty="0" err="1" smtClean="0">
                <a:solidFill>
                  <a:srgbClr val="000000"/>
                </a:solidFill>
                <a:uFill>
                  <a:solidFill>
                    <a:srgbClr val="FFFFFF"/>
                  </a:solidFill>
                </a:uFill>
                <a:latin typeface="Arial"/>
              </a:rPr>
              <a:t>Hệ</a:t>
            </a:r>
            <a:r>
              <a:rPr lang="en-US" sz="3000" b="0" strike="noStrike" spc="-1" dirty="0" smtClean="0">
                <a:solidFill>
                  <a:srgbClr val="000000"/>
                </a:solidFill>
                <a:uFill>
                  <a:solidFill>
                    <a:srgbClr val="FFFFFF"/>
                  </a:solidFill>
                </a:uFill>
                <a:latin typeface="Arial"/>
              </a:rPr>
              <a:t> </a:t>
            </a:r>
            <a:r>
              <a:rPr lang="en-US" sz="3000" b="0" strike="noStrike" spc="-1" dirty="0" err="1" smtClean="0">
                <a:solidFill>
                  <a:srgbClr val="000000"/>
                </a:solidFill>
                <a:uFill>
                  <a:solidFill>
                    <a:srgbClr val="FFFFFF"/>
                  </a:solidFill>
                </a:uFill>
                <a:latin typeface="Arial"/>
              </a:rPr>
              <a:t>thống</a:t>
            </a:r>
            <a:r>
              <a:rPr lang="en-US" sz="3000" b="0" strike="noStrike" spc="-1" dirty="0" smtClean="0">
                <a:solidFill>
                  <a:srgbClr val="000000"/>
                </a:solidFill>
                <a:uFill>
                  <a:solidFill>
                    <a:srgbClr val="FFFFFF"/>
                  </a:solidFill>
                </a:uFill>
                <a:latin typeface="Arial"/>
              </a:rPr>
              <a:t> </a:t>
            </a:r>
            <a:r>
              <a:rPr lang="en-US" sz="3000" b="0" strike="noStrike" spc="-1" dirty="0" err="1" smtClean="0">
                <a:solidFill>
                  <a:srgbClr val="000000"/>
                </a:solidFill>
                <a:uFill>
                  <a:solidFill>
                    <a:srgbClr val="FFFFFF"/>
                  </a:solidFill>
                </a:uFill>
                <a:latin typeface="Arial"/>
              </a:rPr>
              <a:t>quản</a:t>
            </a:r>
            <a:r>
              <a:rPr lang="en-US" sz="3000" b="0" strike="noStrike" spc="-1" dirty="0" smtClean="0">
                <a:solidFill>
                  <a:srgbClr val="000000"/>
                </a:solidFill>
                <a:uFill>
                  <a:solidFill>
                    <a:srgbClr val="FFFFFF"/>
                  </a:solidFill>
                </a:uFill>
                <a:latin typeface="Arial"/>
              </a:rPr>
              <a:t> </a:t>
            </a:r>
            <a:r>
              <a:rPr lang="en-US" sz="3000" b="0" strike="noStrike" spc="-1" dirty="0" err="1" smtClean="0">
                <a:solidFill>
                  <a:srgbClr val="000000"/>
                </a:solidFill>
                <a:uFill>
                  <a:solidFill>
                    <a:srgbClr val="FFFFFF"/>
                  </a:solidFill>
                </a:uFill>
                <a:latin typeface="Arial"/>
              </a:rPr>
              <a:t>lý</a:t>
            </a:r>
            <a:r>
              <a:rPr lang="en-US" sz="3000" b="0" strike="noStrike" spc="-1" dirty="0" smtClean="0">
                <a:solidFill>
                  <a:srgbClr val="000000"/>
                </a:solidFill>
                <a:uFill>
                  <a:solidFill>
                    <a:srgbClr val="FFFFFF"/>
                  </a:solidFill>
                </a:uFill>
                <a:latin typeface="Arial"/>
              </a:rPr>
              <a:t> </a:t>
            </a:r>
            <a:r>
              <a:rPr lang="en-US" sz="3000" b="0" strike="noStrike" spc="-1" dirty="0" err="1" smtClean="0">
                <a:solidFill>
                  <a:srgbClr val="000000"/>
                </a:solidFill>
                <a:uFill>
                  <a:solidFill>
                    <a:srgbClr val="FFFFFF"/>
                  </a:solidFill>
                </a:uFill>
                <a:latin typeface="Arial"/>
              </a:rPr>
              <a:t>phòng</a:t>
            </a:r>
            <a:r>
              <a:rPr lang="en-US" sz="3000" b="0" strike="noStrike" spc="-1" dirty="0" smtClean="0">
                <a:solidFill>
                  <a:srgbClr val="000000"/>
                </a:solidFill>
                <a:uFill>
                  <a:solidFill>
                    <a:srgbClr val="FFFFFF"/>
                  </a:solidFill>
                </a:uFill>
                <a:latin typeface="Arial"/>
              </a:rPr>
              <a:t> </a:t>
            </a:r>
            <a:r>
              <a:rPr lang="en-US" sz="3000" b="0" strike="noStrike" spc="-1" dirty="0" err="1" smtClean="0">
                <a:solidFill>
                  <a:srgbClr val="000000"/>
                </a:solidFill>
                <a:uFill>
                  <a:solidFill>
                    <a:srgbClr val="FFFFFF"/>
                  </a:solidFill>
                </a:uFill>
                <a:latin typeface="Arial"/>
              </a:rPr>
              <a:t>khám</a:t>
            </a:r>
            <a:r>
              <a:rPr lang="en-US" sz="3000" b="0" strike="noStrike" spc="-1" dirty="0" smtClean="0">
                <a:solidFill>
                  <a:srgbClr val="000000"/>
                </a:solidFill>
                <a:uFill>
                  <a:solidFill>
                    <a:srgbClr val="FFFFFF"/>
                  </a:solidFill>
                </a:uFill>
                <a:latin typeface="Arial"/>
              </a:rPr>
              <a:t>:</a:t>
            </a:r>
          </a:p>
          <a:p>
            <a:pPr marL="326160" indent="-324720">
              <a:lnSpc>
                <a:spcPct val="100000"/>
              </a:lnSpc>
              <a:spcBef>
                <a:spcPts val="601"/>
              </a:spcBef>
              <a:buClr>
                <a:srgbClr val="000000"/>
              </a:buClr>
              <a:buFont typeface="Arial"/>
              <a:buChar char="•"/>
            </a:pPr>
            <a:r>
              <a:rPr lang="en-US" sz="3000" spc="-1" dirty="0" err="1" smtClean="0">
                <a:solidFill>
                  <a:srgbClr val="000000"/>
                </a:solidFill>
                <a:uFill>
                  <a:solidFill>
                    <a:srgbClr val="FFFFFF"/>
                  </a:solidFill>
                </a:uFill>
                <a:latin typeface="Arial"/>
              </a:rPr>
              <a:t>Người</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quản</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lý</a:t>
            </a:r>
            <a:r>
              <a:rPr lang="en-US" sz="3000" spc="-1" dirty="0" smtClean="0">
                <a:solidFill>
                  <a:srgbClr val="000000"/>
                </a:solidFill>
                <a:uFill>
                  <a:solidFill>
                    <a:srgbClr val="FFFFFF"/>
                  </a:solidFill>
                </a:uFill>
                <a:latin typeface="Arial"/>
              </a:rPr>
              <a:t> y </a:t>
            </a:r>
            <a:r>
              <a:rPr lang="en-US" sz="3000" spc="-1" dirty="0" err="1" smtClean="0">
                <a:solidFill>
                  <a:srgbClr val="000000"/>
                </a:solidFill>
                <a:uFill>
                  <a:solidFill>
                    <a:srgbClr val="FFFFFF"/>
                  </a:solidFill>
                </a:uFill>
                <a:latin typeface="Arial"/>
              </a:rPr>
              <a:t>đức</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người</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đảm</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bảo</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hệ</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thống</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đáp</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ứng</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các</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chuẩn</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mức</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sức</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khỏe</a:t>
            </a:r>
            <a:endParaRPr lang="en-US" sz="3000" spc="-1" dirty="0" smtClean="0">
              <a:solidFill>
                <a:srgbClr val="000000"/>
              </a:solidFill>
              <a:uFill>
                <a:solidFill>
                  <a:srgbClr val="FFFFFF"/>
                </a:solidFill>
              </a:uFill>
              <a:latin typeface="Arial"/>
            </a:endParaRPr>
          </a:p>
          <a:p>
            <a:pPr marL="326160" indent="-324720">
              <a:lnSpc>
                <a:spcPct val="100000"/>
              </a:lnSpc>
              <a:spcBef>
                <a:spcPts val="601"/>
              </a:spcBef>
              <a:buClr>
                <a:srgbClr val="000000"/>
              </a:buClr>
              <a:buFont typeface="Arial"/>
              <a:buChar char="•"/>
            </a:pPr>
            <a:r>
              <a:rPr lang="en-US" sz="3000" spc="-1" dirty="0" err="1" smtClean="0">
                <a:solidFill>
                  <a:srgbClr val="000000"/>
                </a:solidFill>
                <a:uFill>
                  <a:solidFill>
                    <a:srgbClr val="FFFFFF"/>
                  </a:solidFill>
                </a:uFill>
                <a:latin typeface="Arial"/>
              </a:rPr>
              <a:t>Người</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quản</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lý</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chăm</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sóc</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sức</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khỏe</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người</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cần</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truy</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xuất</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thông</a:t>
            </a:r>
            <a:r>
              <a:rPr lang="en-US" sz="3000" spc="-1" dirty="0" smtClean="0">
                <a:solidFill>
                  <a:srgbClr val="000000"/>
                </a:solidFill>
                <a:uFill>
                  <a:solidFill>
                    <a:srgbClr val="FFFFFF"/>
                  </a:solidFill>
                </a:uFill>
                <a:latin typeface="Arial"/>
              </a:rPr>
              <a:t> tin </a:t>
            </a:r>
            <a:r>
              <a:rPr lang="en-US" sz="3000" spc="-1" dirty="0" err="1" smtClean="0">
                <a:solidFill>
                  <a:srgbClr val="000000"/>
                </a:solidFill>
                <a:uFill>
                  <a:solidFill>
                    <a:srgbClr val="FFFFFF"/>
                  </a:solidFill>
                </a:uFill>
                <a:latin typeface="Arial"/>
              </a:rPr>
              <a:t>quản</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lý</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từ</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hệ</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thống</a:t>
            </a:r>
            <a:r>
              <a:rPr lang="en-US" sz="3000" spc="-1" dirty="0" smtClean="0">
                <a:solidFill>
                  <a:srgbClr val="000000"/>
                </a:solidFill>
                <a:uFill>
                  <a:solidFill>
                    <a:srgbClr val="FFFFFF"/>
                  </a:solidFill>
                </a:uFill>
                <a:latin typeface="Arial"/>
              </a:rPr>
              <a:t> </a:t>
            </a:r>
          </a:p>
          <a:p>
            <a:pPr marL="326160" indent="-324720">
              <a:lnSpc>
                <a:spcPct val="100000"/>
              </a:lnSpc>
              <a:spcBef>
                <a:spcPts val="601"/>
              </a:spcBef>
              <a:buClr>
                <a:srgbClr val="000000"/>
              </a:buClr>
              <a:buFont typeface="Arial"/>
              <a:buChar char="•"/>
            </a:pPr>
            <a:r>
              <a:rPr lang="en-US" sz="3000" spc="-1" dirty="0" err="1" smtClean="0">
                <a:solidFill>
                  <a:srgbClr val="000000"/>
                </a:solidFill>
                <a:uFill>
                  <a:solidFill>
                    <a:srgbClr val="FFFFFF"/>
                  </a:solidFill>
                </a:uFill>
                <a:latin typeface="Arial"/>
              </a:rPr>
              <a:t>Người</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quản</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lý</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hồ</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sơ</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người</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cập</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nhật</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thông</a:t>
            </a:r>
            <a:r>
              <a:rPr lang="en-US" sz="3000" spc="-1" dirty="0" smtClean="0">
                <a:solidFill>
                  <a:srgbClr val="000000"/>
                </a:solidFill>
                <a:uFill>
                  <a:solidFill>
                    <a:srgbClr val="FFFFFF"/>
                  </a:solidFill>
                </a:uFill>
                <a:latin typeface="Arial"/>
              </a:rPr>
              <a:t> tin </a:t>
            </a:r>
            <a:r>
              <a:rPr lang="en-US" sz="3000" spc="-1" dirty="0" err="1" smtClean="0">
                <a:solidFill>
                  <a:srgbClr val="000000"/>
                </a:solidFill>
                <a:uFill>
                  <a:solidFill>
                    <a:srgbClr val="FFFFFF"/>
                  </a:solidFill>
                </a:uFill>
                <a:latin typeface="Arial"/>
              </a:rPr>
              <a:t>hồ</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sơ</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bệnh</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án</a:t>
            </a:r>
            <a:endParaRPr lang="en-US" sz="3000" spc="-1" dirty="0">
              <a:solidFill>
                <a:srgbClr val="000000"/>
              </a:solidFill>
              <a:uFill>
                <a:solidFill>
                  <a:srgbClr val="FFFFFF"/>
                </a:solidFill>
              </a:uFill>
              <a:latin typeface="Arial"/>
            </a:endParaRPr>
          </a:p>
          <a:p>
            <a:pPr marL="326160" indent="-324720">
              <a:lnSpc>
                <a:spcPct val="100000"/>
              </a:lnSpc>
              <a:spcBef>
                <a:spcPts val="601"/>
              </a:spcBef>
              <a:buClr>
                <a:srgbClr val="000000"/>
              </a:buClr>
              <a:buFont typeface="Arial"/>
              <a:buChar char="•"/>
            </a:pPr>
            <a:endParaRPr lang="en-US" sz="3000" spc="-1" dirty="0" smtClean="0">
              <a:solidFill>
                <a:srgbClr val="000000"/>
              </a:solidFill>
              <a:uFill>
                <a:solidFill>
                  <a:srgbClr val="FFFFFF"/>
                </a:solidFill>
              </a:uFill>
              <a:latin typeface="Arial"/>
            </a:endParaRPr>
          </a:p>
        </p:txBody>
      </p:sp>
      <p:sp>
        <p:nvSpPr>
          <p:cNvPr id="106" name="CustomShape 3"/>
          <p:cNvSpPr/>
          <p:nvPr/>
        </p:nvSpPr>
        <p:spPr>
          <a:xfrm>
            <a:off x="6525720" y="6332760"/>
            <a:ext cx="2123280" cy="36216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5F76BE7C-CC05-4B9D-AD6D-808046EF9B13}" type="slidenum">
              <a:rPr lang="en-US" sz="1100" b="0" strike="noStrike" spc="-1">
                <a:solidFill>
                  <a:srgbClr val="8B8B8B"/>
                </a:solidFill>
                <a:uFill>
                  <a:solidFill>
                    <a:srgbClr val="FFFFFF"/>
                  </a:solidFill>
                </a:uFill>
                <a:latin typeface="Calibri"/>
                <a:ea typeface="DejaVu Sans"/>
              </a:rPr>
              <a:t>10</a:t>
            </a:fld>
            <a:endParaRPr lang="en-US" sz="1100" b="0" strike="noStrike" spc="-1">
              <a:solidFill>
                <a:srgbClr val="000000"/>
              </a:solidFill>
              <a:uFill>
                <a:solidFill>
                  <a:srgbClr val="FFFFFF"/>
                </a:solidFill>
              </a:uFill>
              <a:latin typeface="Arial"/>
            </a:endParaRP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DD031BC6-5C94-4CD4-B195-0CCA50D36433}" type="slidenum">
              <a:rPr lang="en-US" smtClean="0"/>
              <a:pPr>
                <a:defRPr/>
              </a:pPr>
              <a:t>10</a:t>
            </a:fld>
            <a:endParaRPr lang="en-US"/>
          </a:p>
        </p:txBody>
      </p:sp>
    </p:spTree>
    <p:extLst>
      <p:ext uri="{BB962C8B-B14F-4D97-AF65-F5344CB8AC3E}">
        <p14:creationId xmlns:p14="http://schemas.microsoft.com/office/powerpoint/2010/main" val="396023812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426960" y="213480"/>
            <a:ext cx="8193960" cy="113724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b="0" strike="noStrike" spc="-1">
                <a:solidFill>
                  <a:srgbClr val="0070C0"/>
                </a:solidFill>
                <a:uFill>
                  <a:solidFill>
                    <a:srgbClr val="FFFFFF"/>
                  </a:solidFill>
                </a:uFill>
                <a:latin typeface="Calibri"/>
                <a:ea typeface="DejaVu Sans"/>
              </a:rPr>
              <a:t>Một số kỹ thuật khám phá yêu cầu</a:t>
            </a:r>
            <a:endParaRPr lang="en-US" sz="4200" b="0" strike="noStrike" spc="-1">
              <a:solidFill>
                <a:srgbClr val="000000"/>
              </a:solidFill>
              <a:uFill>
                <a:solidFill>
                  <a:srgbClr val="FFFFFF"/>
                </a:solidFill>
              </a:uFill>
              <a:latin typeface="Arial"/>
            </a:endParaRPr>
          </a:p>
        </p:txBody>
      </p:sp>
      <p:sp>
        <p:nvSpPr>
          <p:cNvPr id="105" name="CustomShape 2"/>
          <p:cNvSpPr/>
          <p:nvPr/>
        </p:nvSpPr>
        <p:spPr>
          <a:xfrm>
            <a:off x="322050" y="1823040"/>
            <a:ext cx="8650500" cy="410786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oAutofit/>
          </a:bodyPr>
          <a:lstStyle/>
          <a:p>
            <a:pPr marL="326160" indent="-324720">
              <a:lnSpc>
                <a:spcPct val="100000"/>
              </a:lnSpc>
              <a:spcBef>
                <a:spcPts val="601"/>
              </a:spcBef>
              <a:buClr>
                <a:srgbClr val="000000"/>
              </a:buClr>
              <a:buFont typeface="Arial"/>
              <a:buChar char="•"/>
            </a:pPr>
            <a:r>
              <a:rPr lang="en-US" sz="3500" b="0" strike="noStrike" spc="-1" dirty="0" err="1">
                <a:solidFill>
                  <a:srgbClr val="000000"/>
                </a:solidFill>
                <a:uFill>
                  <a:solidFill>
                    <a:srgbClr val="FFFFFF"/>
                  </a:solidFill>
                </a:uFill>
                <a:latin typeface="Calibri"/>
                <a:ea typeface="DejaVu Sans"/>
              </a:rPr>
              <a:t>Kỹ</a:t>
            </a:r>
            <a:r>
              <a:rPr lang="en-US" sz="3500" b="0" strike="noStrike" spc="-1" dirty="0">
                <a:solidFill>
                  <a:srgbClr val="000000"/>
                </a:solidFill>
                <a:uFill>
                  <a:solidFill>
                    <a:srgbClr val="FFFFFF"/>
                  </a:solidFill>
                </a:uFill>
                <a:latin typeface="Calibri"/>
                <a:ea typeface="DejaVu Sans"/>
              </a:rPr>
              <a:t> </a:t>
            </a:r>
            <a:r>
              <a:rPr lang="en-US" sz="3500" b="0" strike="noStrike" spc="-1" dirty="0" err="1">
                <a:solidFill>
                  <a:srgbClr val="000000"/>
                </a:solidFill>
                <a:uFill>
                  <a:solidFill>
                    <a:srgbClr val="FFFFFF"/>
                  </a:solidFill>
                </a:uFill>
                <a:latin typeface="Calibri"/>
                <a:ea typeface="DejaVu Sans"/>
              </a:rPr>
              <a:t>thuật</a:t>
            </a:r>
            <a:r>
              <a:rPr lang="en-US" sz="3500" b="0" strike="noStrike" spc="-1" dirty="0">
                <a:solidFill>
                  <a:srgbClr val="000000"/>
                </a:solidFill>
                <a:uFill>
                  <a:solidFill>
                    <a:srgbClr val="FFFFFF"/>
                  </a:solidFill>
                </a:uFill>
                <a:latin typeface="Calibri"/>
                <a:ea typeface="DejaVu Sans"/>
              </a:rPr>
              <a:t> </a:t>
            </a:r>
            <a:r>
              <a:rPr lang="en-US" sz="3500" b="0" strike="noStrike" spc="-1" dirty="0" err="1">
                <a:solidFill>
                  <a:srgbClr val="000000"/>
                </a:solidFill>
                <a:uFill>
                  <a:solidFill>
                    <a:srgbClr val="FFFFFF"/>
                  </a:solidFill>
                </a:uFill>
                <a:latin typeface="Calibri"/>
                <a:ea typeface="DejaVu Sans"/>
              </a:rPr>
              <a:t>phỏng</a:t>
            </a:r>
            <a:r>
              <a:rPr lang="en-US" sz="3500" b="0" strike="noStrike" spc="-1" dirty="0">
                <a:solidFill>
                  <a:srgbClr val="000000"/>
                </a:solidFill>
                <a:uFill>
                  <a:solidFill>
                    <a:srgbClr val="FFFFFF"/>
                  </a:solidFill>
                </a:uFill>
                <a:latin typeface="Calibri"/>
                <a:ea typeface="DejaVu Sans"/>
              </a:rPr>
              <a:t> </a:t>
            </a:r>
            <a:r>
              <a:rPr lang="en-US" sz="3500" b="0" strike="noStrike" spc="-1" dirty="0" err="1" smtClean="0">
                <a:solidFill>
                  <a:srgbClr val="000000"/>
                </a:solidFill>
                <a:uFill>
                  <a:solidFill>
                    <a:srgbClr val="FFFFFF"/>
                  </a:solidFill>
                </a:uFill>
                <a:latin typeface="Calibri"/>
                <a:ea typeface="DejaVu Sans"/>
              </a:rPr>
              <a:t>vấn</a:t>
            </a:r>
            <a:r>
              <a:rPr lang="en-US" sz="3500" b="0" strike="noStrike" spc="-1" dirty="0" smtClean="0">
                <a:solidFill>
                  <a:srgbClr val="000000"/>
                </a:solidFill>
                <a:uFill>
                  <a:solidFill>
                    <a:srgbClr val="FFFFFF"/>
                  </a:solidFill>
                </a:uFill>
                <a:latin typeface="Calibri"/>
                <a:ea typeface="DejaVu Sans"/>
              </a:rPr>
              <a:t>: </a:t>
            </a:r>
            <a:r>
              <a:rPr lang="en-US" sz="3500" b="0" strike="noStrike" spc="-1" dirty="0" err="1" smtClean="0">
                <a:solidFill>
                  <a:srgbClr val="000000"/>
                </a:solidFill>
                <a:uFill>
                  <a:solidFill>
                    <a:srgbClr val="FFFFFF"/>
                  </a:solidFill>
                </a:uFill>
                <a:latin typeface="Calibri"/>
                <a:ea typeface="DejaVu Sans"/>
              </a:rPr>
              <a:t>tương</a:t>
            </a:r>
            <a:r>
              <a:rPr lang="en-US" sz="3500" b="0" strike="noStrike" spc="-1" dirty="0" smtClean="0">
                <a:solidFill>
                  <a:srgbClr val="000000"/>
                </a:solidFill>
                <a:uFill>
                  <a:solidFill>
                    <a:srgbClr val="FFFFFF"/>
                  </a:solidFill>
                </a:uFill>
                <a:latin typeface="Calibri"/>
                <a:ea typeface="DejaVu Sans"/>
              </a:rPr>
              <a:t> </a:t>
            </a:r>
            <a:r>
              <a:rPr lang="en-US" sz="3500" b="0" strike="noStrike" spc="-1" dirty="0" err="1" smtClean="0">
                <a:solidFill>
                  <a:srgbClr val="000000"/>
                </a:solidFill>
                <a:uFill>
                  <a:solidFill>
                    <a:srgbClr val="FFFFFF"/>
                  </a:solidFill>
                </a:uFill>
                <a:latin typeface="Calibri"/>
                <a:ea typeface="DejaVu Sans"/>
              </a:rPr>
              <a:t>tác</a:t>
            </a:r>
            <a:r>
              <a:rPr lang="en-US" sz="3500" b="0" strike="noStrike" spc="-1" dirty="0" smtClean="0">
                <a:solidFill>
                  <a:srgbClr val="000000"/>
                </a:solidFill>
                <a:uFill>
                  <a:solidFill>
                    <a:srgbClr val="FFFFFF"/>
                  </a:solidFill>
                </a:uFill>
                <a:latin typeface="Calibri"/>
                <a:ea typeface="DejaVu Sans"/>
              </a:rPr>
              <a:t> </a:t>
            </a:r>
            <a:r>
              <a:rPr lang="en-US" sz="3500" b="0" strike="noStrike" spc="-1" dirty="0" err="1" smtClean="0">
                <a:solidFill>
                  <a:srgbClr val="000000"/>
                </a:solidFill>
                <a:uFill>
                  <a:solidFill>
                    <a:srgbClr val="FFFFFF"/>
                  </a:solidFill>
                </a:uFill>
                <a:latin typeface="Calibri"/>
                <a:ea typeface="DejaVu Sans"/>
              </a:rPr>
              <a:t>với</a:t>
            </a:r>
            <a:r>
              <a:rPr lang="en-US" sz="3500" b="0" strike="noStrike" spc="-1" dirty="0" smtClean="0">
                <a:solidFill>
                  <a:srgbClr val="000000"/>
                </a:solidFill>
                <a:uFill>
                  <a:solidFill>
                    <a:srgbClr val="FFFFFF"/>
                  </a:solidFill>
                </a:uFill>
                <a:latin typeface="Calibri"/>
                <a:ea typeface="DejaVu Sans"/>
              </a:rPr>
              <a:t> </a:t>
            </a:r>
            <a:r>
              <a:rPr lang="en-US" sz="3500" b="0" strike="noStrike" spc="-1" dirty="0" err="1" smtClean="0">
                <a:solidFill>
                  <a:srgbClr val="000000"/>
                </a:solidFill>
                <a:uFill>
                  <a:solidFill>
                    <a:srgbClr val="FFFFFF"/>
                  </a:solidFill>
                </a:uFill>
                <a:latin typeface="Calibri"/>
                <a:ea typeface="DejaVu Sans"/>
              </a:rPr>
              <a:t>các</a:t>
            </a:r>
            <a:r>
              <a:rPr lang="en-US" sz="3500" b="0" strike="noStrike" spc="-1" dirty="0" smtClean="0">
                <a:solidFill>
                  <a:srgbClr val="000000"/>
                </a:solidFill>
                <a:uFill>
                  <a:solidFill>
                    <a:srgbClr val="FFFFFF"/>
                  </a:solidFill>
                </a:uFill>
                <a:latin typeface="Calibri"/>
                <a:ea typeface="DejaVu Sans"/>
              </a:rPr>
              <a:t> </a:t>
            </a:r>
            <a:r>
              <a:rPr lang="en-US" sz="3500" b="0" strike="noStrike" spc="-1" dirty="0" err="1" smtClean="0">
                <a:solidFill>
                  <a:srgbClr val="000000"/>
                </a:solidFill>
                <a:uFill>
                  <a:solidFill>
                    <a:srgbClr val="FFFFFF"/>
                  </a:solidFill>
                </a:uFill>
                <a:latin typeface="Calibri"/>
                <a:ea typeface="DejaVu Sans"/>
              </a:rPr>
              <a:t>bên</a:t>
            </a:r>
            <a:r>
              <a:rPr lang="en-US" sz="3500" b="0" strike="noStrike" spc="-1" dirty="0" smtClean="0">
                <a:solidFill>
                  <a:srgbClr val="000000"/>
                </a:solidFill>
                <a:uFill>
                  <a:solidFill>
                    <a:srgbClr val="FFFFFF"/>
                  </a:solidFill>
                </a:uFill>
                <a:latin typeface="Calibri"/>
                <a:ea typeface="DejaVu Sans"/>
              </a:rPr>
              <a:t> </a:t>
            </a:r>
            <a:r>
              <a:rPr lang="en-US" sz="3500" b="0" strike="noStrike" spc="-1" dirty="0" err="1" smtClean="0">
                <a:solidFill>
                  <a:srgbClr val="000000"/>
                </a:solidFill>
                <a:uFill>
                  <a:solidFill>
                    <a:srgbClr val="FFFFFF"/>
                  </a:solidFill>
                </a:uFill>
                <a:latin typeface="Calibri"/>
                <a:ea typeface="DejaVu Sans"/>
              </a:rPr>
              <a:t>liên</a:t>
            </a:r>
            <a:r>
              <a:rPr lang="en-US" sz="3500" b="0" strike="noStrike" spc="-1" dirty="0" smtClean="0">
                <a:solidFill>
                  <a:srgbClr val="000000"/>
                </a:solidFill>
                <a:uFill>
                  <a:solidFill>
                    <a:srgbClr val="FFFFFF"/>
                  </a:solidFill>
                </a:uFill>
                <a:latin typeface="Calibri"/>
                <a:ea typeface="DejaVu Sans"/>
              </a:rPr>
              <a:t> </a:t>
            </a:r>
            <a:r>
              <a:rPr lang="en-US" sz="3500" b="0" strike="noStrike" spc="-1" dirty="0" err="1" smtClean="0">
                <a:solidFill>
                  <a:srgbClr val="000000"/>
                </a:solidFill>
                <a:uFill>
                  <a:solidFill>
                    <a:srgbClr val="FFFFFF"/>
                  </a:solidFill>
                </a:uFill>
                <a:latin typeface="Calibri"/>
                <a:ea typeface="DejaVu Sans"/>
              </a:rPr>
              <a:t>quan</a:t>
            </a:r>
            <a:r>
              <a:rPr lang="en-US" sz="3500" b="0" strike="noStrike" spc="-1" dirty="0" smtClean="0">
                <a:solidFill>
                  <a:srgbClr val="000000"/>
                </a:solidFill>
                <a:uFill>
                  <a:solidFill>
                    <a:srgbClr val="FFFFFF"/>
                  </a:solidFill>
                </a:uFill>
                <a:latin typeface="Calibri"/>
                <a:ea typeface="DejaVu Sans"/>
              </a:rPr>
              <a:t> </a:t>
            </a:r>
            <a:r>
              <a:rPr lang="en-US" sz="3500" b="0" strike="noStrike" spc="-1" dirty="0" err="1" smtClean="0">
                <a:solidFill>
                  <a:srgbClr val="000000"/>
                </a:solidFill>
                <a:uFill>
                  <a:solidFill>
                    <a:srgbClr val="FFFFFF"/>
                  </a:solidFill>
                </a:uFill>
                <a:latin typeface="Calibri"/>
                <a:ea typeface="DejaVu Sans"/>
              </a:rPr>
              <a:t>để</a:t>
            </a:r>
            <a:r>
              <a:rPr lang="en-US" sz="3500" b="0" strike="noStrike" spc="-1" dirty="0" smtClean="0">
                <a:solidFill>
                  <a:srgbClr val="000000"/>
                </a:solidFill>
                <a:uFill>
                  <a:solidFill>
                    <a:srgbClr val="FFFFFF"/>
                  </a:solidFill>
                </a:uFill>
                <a:latin typeface="Calibri"/>
                <a:ea typeface="DejaVu Sans"/>
              </a:rPr>
              <a:t> </a:t>
            </a:r>
            <a:r>
              <a:rPr lang="en-US" sz="3500" b="0" strike="noStrike" spc="-1" dirty="0" err="1" smtClean="0">
                <a:solidFill>
                  <a:srgbClr val="000000"/>
                </a:solidFill>
                <a:uFill>
                  <a:solidFill>
                    <a:srgbClr val="FFFFFF"/>
                  </a:solidFill>
                </a:uFill>
                <a:latin typeface="Calibri"/>
                <a:ea typeface="DejaVu Sans"/>
              </a:rPr>
              <a:t>thu</a:t>
            </a:r>
            <a:r>
              <a:rPr lang="en-US" sz="3500" b="0" strike="noStrike" spc="-1" dirty="0" smtClean="0">
                <a:solidFill>
                  <a:srgbClr val="000000"/>
                </a:solidFill>
                <a:uFill>
                  <a:solidFill>
                    <a:srgbClr val="FFFFFF"/>
                  </a:solidFill>
                </a:uFill>
                <a:latin typeface="Calibri"/>
                <a:ea typeface="DejaVu Sans"/>
              </a:rPr>
              <a:t> </a:t>
            </a:r>
            <a:r>
              <a:rPr lang="en-US" sz="3500" b="0" strike="noStrike" spc="-1" dirty="0" err="1" smtClean="0">
                <a:solidFill>
                  <a:srgbClr val="000000"/>
                </a:solidFill>
                <a:uFill>
                  <a:solidFill>
                    <a:srgbClr val="FFFFFF"/>
                  </a:solidFill>
                </a:uFill>
                <a:latin typeface="Calibri"/>
                <a:ea typeface="DejaVu Sans"/>
              </a:rPr>
              <a:t>thập</a:t>
            </a:r>
            <a:r>
              <a:rPr lang="en-US" sz="3500" b="0" strike="noStrike" spc="-1" dirty="0" smtClean="0">
                <a:solidFill>
                  <a:srgbClr val="000000"/>
                </a:solidFill>
                <a:uFill>
                  <a:solidFill>
                    <a:srgbClr val="FFFFFF"/>
                  </a:solidFill>
                </a:uFill>
                <a:latin typeface="Calibri"/>
                <a:ea typeface="DejaVu Sans"/>
              </a:rPr>
              <a:t> </a:t>
            </a:r>
            <a:r>
              <a:rPr lang="en-US" sz="3500" b="0" strike="noStrike" spc="-1" dirty="0" err="1" smtClean="0">
                <a:solidFill>
                  <a:srgbClr val="000000"/>
                </a:solidFill>
                <a:uFill>
                  <a:solidFill>
                    <a:srgbClr val="FFFFFF"/>
                  </a:solidFill>
                </a:uFill>
                <a:latin typeface="Calibri"/>
                <a:ea typeface="DejaVu Sans"/>
              </a:rPr>
              <a:t>thông</a:t>
            </a:r>
            <a:r>
              <a:rPr lang="en-US" sz="3500" b="0" strike="noStrike" spc="-1" dirty="0" smtClean="0">
                <a:solidFill>
                  <a:srgbClr val="000000"/>
                </a:solidFill>
                <a:uFill>
                  <a:solidFill>
                    <a:srgbClr val="FFFFFF"/>
                  </a:solidFill>
                </a:uFill>
                <a:latin typeface="Calibri"/>
                <a:ea typeface="DejaVu Sans"/>
              </a:rPr>
              <a:t> tin</a:t>
            </a:r>
            <a:endParaRPr lang="en-US" sz="3500" b="0" strike="noStrike" spc="-1" dirty="0">
              <a:solidFill>
                <a:srgbClr val="000000"/>
              </a:solidFill>
              <a:uFill>
                <a:solidFill>
                  <a:srgbClr val="FFFFFF"/>
                </a:solidFill>
              </a:uFill>
              <a:latin typeface="Arial"/>
            </a:endParaRPr>
          </a:p>
          <a:p>
            <a:pPr marL="326160" indent="-324720">
              <a:lnSpc>
                <a:spcPct val="100000"/>
              </a:lnSpc>
              <a:spcBef>
                <a:spcPts val="601"/>
              </a:spcBef>
              <a:buClr>
                <a:srgbClr val="000000"/>
              </a:buClr>
              <a:buFont typeface="Arial"/>
              <a:buChar char="•"/>
            </a:pPr>
            <a:r>
              <a:rPr lang="en-US" sz="3500" b="0" strike="noStrike" spc="-1" dirty="0" err="1">
                <a:solidFill>
                  <a:srgbClr val="000000"/>
                </a:solidFill>
                <a:uFill>
                  <a:solidFill>
                    <a:srgbClr val="FFFFFF"/>
                  </a:solidFill>
                </a:uFill>
                <a:latin typeface="Calibri"/>
                <a:ea typeface="DejaVu Sans"/>
              </a:rPr>
              <a:t>Kỹ</a:t>
            </a:r>
            <a:r>
              <a:rPr lang="en-US" sz="3500" b="0" strike="noStrike" spc="-1" dirty="0">
                <a:solidFill>
                  <a:srgbClr val="000000"/>
                </a:solidFill>
                <a:uFill>
                  <a:solidFill>
                    <a:srgbClr val="FFFFFF"/>
                  </a:solidFill>
                </a:uFill>
                <a:latin typeface="Calibri"/>
                <a:ea typeface="DejaVu Sans"/>
              </a:rPr>
              <a:t> </a:t>
            </a:r>
            <a:r>
              <a:rPr lang="en-US" sz="3500" b="0" strike="noStrike" spc="-1" dirty="0" err="1">
                <a:solidFill>
                  <a:srgbClr val="000000"/>
                </a:solidFill>
                <a:uFill>
                  <a:solidFill>
                    <a:srgbClr val="FFFFFF"/>
                  </a:solidFill>
                </a:uFill>
                <a:latin typeface="Calibri"/>
                <a:ea typeface="DejaVu Sans"/>
              </a:rPr>
              <a:t>thuật</a:t>
            </a:r>
            <a:r>
              <a:rPr lang="en-US" sz="3500" b="0" strike="noStrike" spc="-1" dirty="0">
                <a:solidFill>
                  <a:srgbClr val="000000"/>
                </a:solidFill>
                <a:uFill>
                  <a:solidFill>
                    <a:srgbClr val="FFFFFF"/>
                  </a:solidFill>
                </a:uFill>
                <a:latin typeface="Calibri"/>
                <a:ea typeface="DejaVu Sans"/>
              </a:rPr>
              <a:t> </a:t>
            </a:r>
            <a:r>
              <a:rPr lang="en-US" sz="3500" b="0" strike="noStrike" spc="-1" dirty="0" err="1">
                <a:solidFill>
                  <a:srgbClr val="000000"/>
                </a:solidFill>
                <a:uFill>
                  <a:solidFill>
                    <a:srgbClr val="FFFFFF"/>
                  </a:solidFill>
                </a:uFill>
                <a:latin typeface="Calibri"/>
                <a:ea typeface="DejaVu Sans"/>
              </a:rPr>
              <a:t>dùng</a:t>
            </a:r>
            <a:r>
              <a:rPr lang="en-US" sz="3500" b="0" strike="noStrike" spc="-1" dirty="0">
                <a:solidFill>
                  <a:srgbClr val="000000"/>
                </a:solidFill>
                <a:uFill>
                  <a:solidFill>
                    <a:srgbClr val="FFFFFF"/>
                  </a:solidFill>
                </a:uFill>
                <a:latin typeface="Calibri"/>
                <a:ea typeface="DejaVu Sans"/>
              </a:rPr>
              <a:t> </a:t>
            </a:r>
            <a:r>
              <a:rPr lang="en-US" sz="3500" b="0" strike="noStrike" spc="-1" dirty="0" err="1">
                <a:solidFill>
                  <a:srgbClr val="000000"/>
                </a:solidFill>
                <a:uFill>
                  <a:solidFill>
                    <a:srgbClr val="FFFFFF"/>
                  </a:solidFill>
                </a:uFill>
                <a:latin typeface="Calibri"/>
                <a:ea typeface="DejaVu Sans"/>
              </a:rPr>
              <a:t>các</a:t>
            </a:r>
            <a:r>
              <a:rPr lang="en-US" sz="3500" b="0" strike="noStrike" spc="-1" dirty="0">
                <a:solidFill>
                  <a:srgbClr val="000000"/>
                </a:solidFill>
                <a:uFill>
                  <a:solidFill>
                    <a:srgbClr val="FFFFFF"/>
                  </a:solidFill>
                </a:uFill>
                <a:latin typeface="Calibri"/>
                <a:ea typeface="DejaVu Sans"/>
              </a:rPr>
              <a:t> </a:t>
            </a:r>
            <a:r>
              <a:rPr lang="en-US" sz="3500" b="0" strike="noStrike" spc="-1" dirty="0" err="1">
                <a:solidFill>
                  <a:srgbClr val="000000"/>
                </a:solidFill>
                <a:uFill>
                  <a:solidFill>
                    <a:srgbClr val="FFFFFF"/>
                  </a:solidFill>
                </a:uFill>
                <a:latin typeface="Calibri"/>
                <a:ea typeface="DejaVu Sans"/>
              </a:rPr>
              <a:t>kịch</a:t>
            </a:r>
            <a:r>
              <a:rPr lang="en-US" sz="3500" b="0" strike="noStrike" spc="-1" dirty="0">
                <a:solidFill>
                  <a:srgbClr val="000000"/>
                </a:solidFill>
                <a:uFill>
                  <a:solidFill>
                    <a:srgbClr val="FFFFFF"/>
                  </a:solidFill>
                </a:uFill>
                <a:latin typeface="Calibri"/>
                <a:ea typeface="DejaVu Sans"/>
              </a:rPr>
              <a:t> </a:t>
            </a:r>
            <a:r>
              <a:rPr lang="en-US" sz="3500" b="0" strike="noStrike" spc="-1" dirty="0" err="1">
                <a:solidFill>
                  <a:srgbClr val="000000"/>
                </a:solidFill>
                <a:uFill>
                  <a:solidFill>
                    <a:srgbClr val="FFFFFF"/>
                  </a:solidFill>
                </a:uFill>
                <a:latin typeface="Calibri"/>
                <a:ea typeface="DejaVu Sans"/>
              </a:rPr>
              <a:t>bản</a:t>
            </a:r>
            <a:r>
              <a:rPr lang="en-US" sz="3500" b="0" strike="noStrike" spc="-1" dirty="0">
                <a:solidFill>
                  <a:srgbClr val="000000"/>
                </a:solidFill>
                <a:uFill>
                  <a:solidFill>
                    <a:srgbClr val="FFFFFF"/>
                  </a:solidFill>
                </a:uFill>
                <a:latin typeface="Calibri"/>
                <a:ea typeface="DejaVu Sans"/>
              </a:rPr>
              <a:t> </a:t>
            </a:r>
            <a:r>
              <a:rPr lang="en-US" sz="3200" b="0" strike="noStrike" spc="-1" dirty="0">
                <a:solidFill>
                  <a:srgbClr val="000000"/>
                </a:solidFill>
                <a:uFill>
                  <a:solidFill>
                    <a:srgbClr val="FFFFFF"/>
                  </a:solidFill>
                </a:uFill>
                <a:latin typeface="Calibri"/>
                <a:ea typeface="DejaVu Sans"/>
              </a:rPr>
              <a:t>(scenarios</a:t>
            </a:r>
            <a:r>
              <a:rPr lang="en-US" sz="3200" b="0" strike="noStrike" spc="-1" dirty="0" smtClean="0">
                <a:solidFill>
                  <a:srgbClr val="000000"/>
                </a:solidFill>
                <a:uFill>
                  <a:solidFill>
                    <a:srgbClr val="FFFFFF"/>
                  </a:solidFill>
                </a:uFill>
                <a:latin typeface="Calibri"/>
                <a:ea typeface="DejaVu Sans"/>
              </a:rPr>
              <a:t>)</a:t>
            </a:r>
            <a:r>
              <a:rPr lang="en-US" sz="3500" b="0" strike="noStrike" spc="-1" dirty="0" smtClean="0">
                <a:solidFill>
                  <a:srgbClr val="000000"/>
                </a:solidFill>
                <a:uFill>
                  <a:solidFill>
                    <a:srgbClr val="FFFFFF"/>
                  </a:solidFill>
                </a:uFill>
                <a:latin typeface="Calibri"/>
                <a:ea typeface="DejaVu Sans"/>
              </a:rPr>
              <a:t>: </a:t>
            </a:r>
            <a:r>
              <a:rPr lang="en-US" sz="3500" b="0" strike="noStrike" spc="-1" dirty="0" err="1" smtClean="0">
                <a:solidFill>
                  <a:srgbClr val="000000"/>
                </a:solidFill>
                <a:uFill>
                  <a:solidFill>
                    <a:srgbClr val="FFFFFF"/>
                  </a:solidFill>
                </a:uFill>
                <a:latin typeface="Calibri"/>
                <a:ea typeface="DejaVu Sans"/>
              </a:rPr>
              <a:t>dựa</a:t>
            </a:r>
            <a:r>
              <a:rPr lang="en-US" sz="3500" b="0" strike="noStrike" spc="-1" dirty="0" smtClean="0">
                <a:solidFill>
                  <a:srgbClr val="000000"/>
                </a:solidFill>
                <a:uFill>
                  <a:solidFill>
                    <a:srgbClr val="FFFFFF"/>
                  </a:solidFill>
                </a:uFill>
                <a:latin typeface="Calibri"/>
                <a:ea typeface="DejaVu Sans"/>
              </a:rPr>
              <a:t> </a:t>
            </a:r>
            <a:r>
              <a:rPr lang="en-US" sz="3500" b="0" strike="noStrike" spc="-1" dirty="0" err="1" smtClean="0">
                <a:solidFill>
                  <a:srgbClr val="000000"/>
                </a:solidFill>
                <a:uFill>
                  <a:solidFill>
                    <a:srgbClr val="FFFFFF"/>
                  </a:solidFill>
                </a:uFill>
                <a:latin typeface="Calibri"/>
                <a:ea typeface="DejaVu Sans"/>
              </a:rPr>
              <a:t>vào</a:t>
            </a:r>
            <a:r>
              <a:rPr lang="en-US" sz="3500" b="0" strike="noStrike" spc="-1" dirty="0" smtClean="0">
                <a:solidFill>
                  <a:srgbClr val="000000"/>
                </a:solidFill>
                <a:uFill>
                  <a:solidFill>
                    <a:srgbClr val="FFFFFF"/>
                  </a:solidFill>
                </a:uFill>
                <a:latin typeface="Calibri"/>
                <a:ea typeface="DejaVu Sans"/>
              </a:rPr>
              <a:t> </a:t>
            </a:r>
            <a:r>
              <a:rPr lang="en-US" sz="3500" b="0" strike="noStrike" spc="-1" dirty="0" err="1" smtClean="0">
                <a:solidFill>
                  <a:srgbClr val="000000"/>
                </a:solidFill>
                <a:uFill>
                  <a:solidFill>
                    <a:srgbClr val="FFFFFF"/>
                  </a:solidFill>
                </a:uFill>
                <a:latin typeface="Calibri"/>
                <a:ea typeface="DejaVu Sans"/>
              </a:rPr>
              <a:t>các</a:t>
            </a:r>
            <a:r>
              <a:rPr lang="en-US" sz="3500" b="0" strike="noStrike" spc="-1" dirty="0" smtClean="0">
                <a:solidFill>
                  <a:srgbClr val="000000"/>
                </a:solidFill>
                <a:uFill>
                  <a:solidFill>
                    <a:srgbClr val="FFFFFF"/>
                  </a:solidFill>
                </a:uFill>
                <a:latin typeface="Calibri"/>
                <a:ea typeface="DejaVu Sans"/>
              </a:rPr>
              <a:t> </a:t>
            </a:r>
            <a:r>
              <a:rPr lang="en-US" sz="3500" b="0" strike="noStrike" spc="-1" dirty="0" err="1" smtClean="0">
                <a:solidFill>
                  <a:srgbClr val="000000"/>
                </a:solidFill>
                <a:uFill>
                  <a:solidFill>
                    <a:srgbClr val="FFFFFF"/>
                  </a:solidFill>
                </a:uFill>
                <a:latin typeface="Calibri"/>
                <a:ea typeface="DejaVu Sans"/>
              </a:rPr>
              <a:t>ví</a:t>
            </a:r>
            <a:r>
              <a:rPr lang="en-US" sz="3500" b="0" strike="noStrike" spc="-1" dirty="0" smtClean="0">
                <a:solidFill>
                  <a:srgbClr val="000000"/>
                </a:solidFill>
                <a:uFill>
                  <a:solidFill>
                    <a:srgbClr val="FFFFFF"/>
                  </a:solidFill>
                </a:uFill>
                <a:latin typeface="Calibri"/>
                <a:ea typeface="DejaVu Sans"/>
              </a:rPr>
              <a:t> </a:t>
            </a:r>
            <a:r>
              <a:rPr lang="en-US" sz="3500" b="0" strike="noStrike" spc="-1" dirty="0" err="1" smtClean="0">
                <a:solidFill>
                  <a:srgbClr val="000000"/>
                </a:solidFill>
                <a:uFill>
                  <a:solidFill>
                    <a:srgbClr val="FFFFFF"/>
                  </a:solidFill>
                </a:uFill>
                <a:latin typeface="Calibri"/>
                <a:ea typeface="DejaVu Sans"/>
              </a:rPr>
              <a:t>dụ</a:t>
            </a:r>
            <a:r>
              <a:rPr lang="en-US" sz="3500" b="0" strike="noStrike" spc="-1" dirty="0" smtClean="0">
                <a:solidFill>
                  <a:srgbClr val="000000"/>
                </a:solidFill>
                <a:uFill>
                  <a:solidFill>
                    <a:srgbClr val="FFFFFF"/>
                  </a:solidFill>
                </a:uFill>
                <a:latin typeface="Calibri"/>
                <a:ea typeface="DejaVu Sans"/>
              </a:rPr>
              <a:t> </a:t>
            </a:r>
            <a:r>
              <a:rPr lang="en-US" sz="3500" b="0" strike="noStrike" spc="-1" dirty="0" err="1" smtClean="0">
                <a:solidFill>
                  <a:srgbClr val="000000"/>
                </a:solidFill>
                <a:uFill>
                  <a:solidFill>
                    <a:srgbClr val="FFFFFF"/>
                  </a:solidFill>
                </a:uFill>
                <a:latin typeface="Calibri"/>
                <a:ea typeface="DejaVu Sans"/>
              </a:rPr>
              <a:t>cụ</a:t>
            </a:r>
            <a:r>
              <a:rPr lang="en-US" sz="3500" b="0" strike="noStrike" spc="-1" dirty="0" smtClean="0">
                <a:solidFill>
                  <a:srgbClr val="000000"/>
                </a:solidFill>
                <a:uFill>
                  <a:solidFill>
                    <a:srgbClr val="FFFFFF"/>
                  </a:solidFill>
                </a:uFill>
                <a:latin typeface="Calibri"/>
                <a:ea typeface="DejaVu Sans"/>
              </a:rPr>
              <a:t> </a:t>
            </a:r>
            <a:r>
              <a:rPr lang="en-US" sz="3500" b="0" strike="noStrike" spc="-1" dirty="0" err="1" smtClean="0">
                <a:solidFill>
                  <a:srgbClr val="000000"/>
                </a:solidFill>
                <a:uFill>
                  <a:solidFill>
                    <a:srgbClr val="FFFFFF"/>
                  </a:solidFill>
                </a:uFill>
                <a:latin typeface="Calibri"/>
                <a:ea typeface="DejaVu Sans"/>
              </a:rPr>
              <a:t>thể</a:t>
            </a:r>
            <a:r>
              <a:rPr lang="en-US" sz="3500" b="0" strike="noStrike" spc="-1" dirty="0" smtClean="0">
                <a:solidFill>
                  <a:srgbClr val="000000"/>
                </a:solidFill>
                <a:uFill>
                  <a:solidFill>
                    <a:srgbClr val="FFFFFF"/>
                  </a:solidFill>
                </a:uFill>
                <a:latin typeface="Calibri"/>
                <a:ea typeface="DejaVu Sans"/>
              </a:rPr>
              <a:t> </a:t>
            </a:r>
            <a:r>
              <a:rPr lang="en-US" sz="3500" b="0" strike="noStrike" spc="-1" dirty="0" err="1" smtClean="0">
                <a:solidFill>
                  <a:srgbClr val="000000"/>
                </a:solidFill>
                <a:uFill>
                  <a:solidFill>
                    <a:srgbClr val="FFFFFF"/>
                  </a:solidFill>
                </a:uFill>
                <a:latin typeface="Calibri"/>
                <a:ea typeface="DejaVu Sans"/>
              </a:rPr>
              <a:t>để</a:t>
            </a:r>
            <a:r>
              <a:rPr lang="en-US" sz="3500" b="0" strike="noStrike" spc="-1" dirty="0" smtClean="0">
                <a:solidFill>
                  <a:srgbClr val="000000"/>
                </a:solidFill>
                <a:uFill>
                  <a:solidFill>
                    <a:srgbClr val="FFFFFF"/>
                  </a:solidFill>
                </a:uFill>
                <a:latin typeface="Calibri"/>
                <a:ea typeface="DejaVu Sans"/>
              </a:rPr>
              <a:t> </a:t>
            </a:r>
            <a:r>
              <a:rPr lang="en-US" sz="3500" b="0" strike="noStrike" spc="-1" dirty="0" err="1" smtClean="0">
                <a:solidFill>
                  <a:srgbClr val="000000"/>
                </a:solidFill>
                <a:uFill>
                  <a:solidFill>
                    <a:srgbClr val="FFFFFF"/>
                  </a:solidFill>
                </a:uFill>
                <a:latin typeface="Calibri"/>
                <a:ea typeface="DejaVu Sans"/>
              </a:rPr>
              <a:t>thu</a:t>
            </a:r>
            <a:r>
              <a:rPr lang="en-US" sz="3500" b="0" strike="noStrike" spc="-1" dirty="0" smtClean="0">
                <a:solidFill>
                  <a:srgbClr val="000000"/>
                </a:solidFill>
                <a:uFill>
                  <a:solidFill>
                    <a:srgbClr val="FFFFFF"/>
                  </a:solidFill>
                </a:uFill>
                <a:latin typeface="Calibri"/>
                <a:ea typeface="DejaVu Sans"/>
              </a:rPr>
              <a:t> </a:t>
            </a:r>
            <a:r>
              <a:rPr lang="en-US" sz="3500" b="0" strike="noStrike" spc="-1" dirty="0" err="1" smtClean="0">
                <a:solidFill>
                  <a:srgbClr val="000000"/>
                </a:solidFill>
                <a:uFill>
                  <a:solidFill>
                    <a:srgbClr val="FFFFFF"/>
                  </a:solidFill>
                </a:uFill>
                <a:latin typeface="Calibri"/>
                <a:ea typeface="DejaVu Sans"/>
              </a:rPr>
              <a:t>thập</a:t>
            </a:r>
            <a:r>
              <a:rPr lang="en-US" sz="3500" b="0" strike="noStrike" spc="-1" dirty="0" smtClean="0">
                <a:solidFill>
                  <a:srgbClr val="000000"/>
                </a:solidFill>
                <a:uFill>
                  <a:solidFill>
                    <a:srgbClr val="FFFFFF"/>
                  </a:solidFill>
                </a:uFill>
                <a:latin typeface="Calibri"/>
                <a:ea typeface="DejaVu Sans"/>
              </a:rPr>
              <a:t> </a:t>
            </a:r>
            <a:r>
              <a:rPr lang="en-US" sz="3500" b="0" strike="noStrike" spc="-1" dirty="0" err="1" smtClean="0">
                <a:solidFill>
                  <a:srgbClr val="000000"/>
                </a:solidFill>
                <a:uFill>
                  <a:solidFill>
                    <a:srgbClr val="FFFFFF"/>
                  </a:solidFill>
                </a:uFill>
                <a:latin typeface="Calibri"/>
                <a:ea typeface="DejaVu Sans"/>
              </a:rPr>
              <a:t>và</a:t>
            </a:r>
            <a:r>
              <a:rPr lang="en-US" sz="3500" b="0" strike="noStrike" spc="-1" dirty="0" smtClean="0">
                <a:solidFill>
                  <a:srgbClr val="000000"/>
                </a:solidFill>
                <a:uFill>
                  <a:solidFill>
                    <a:srgbClr val="FFFFFF"/>
                  </a:solidFill>
                </a:uFill>
                <a:latin typeface="Calibri"/>
                <a:ea typeface="DejaVu Sans"/>
              </a:rPr>
              <a:t> </a:t>
            </a:r>
            <a:r>
              <a:rPr lang="en-US" sz="3500" b="0" strike="noStrike" spc="-1" dirty="0" err="1" smtClean="0">
                <a:solidFill>
                  <a:srgbClr val="000000"/>
                </a:solidFill>
                <a:uFill>
                  <a:solidFill>
                    <a:srgbClr val="FFFFFF"/>
                  </a:solidFill>
                </a:uFill>
                <a:latin typeface="Calibri"/>
                <a:ea typeface="DejaVu Sans"/>
              </a:rPr>
              <a:t>phân</a:t>
            </a:r>
            <a:r>
              <a:rPr lang="en-US" sz="3500" b="0" strike="noStrike" spc="-1" dirty="0" smtClean="0">
                <a:solidFill>
                  <a:srgbClr val="000000"/>
                </a:solidFill>
                <a:uFill>
                  <a:solidFill>
                    <a:srgbClr val="FFFFFF"/>
                  </a:solidFill>
                </a:uFill>
                <a:latin typeface="Calibri"/>
                <a:ea typeface="DejaVu Sans"/>
              </a:rPr>
              <a:t> </a:t>
            </a:r>
            <a:r>
              <a:rPr lang="en-US" sz="3500" b="0" strike="noStrike" spc="-1" dirty="0" err="1" smtClean="0">
                <a:solidFill>
                  <a:srgbClr val="000000"/>
                </a:solidFill>
                <a:uFill>
                  <a:solidFill>
                    <a:srgbClr val="FFFFFF"/>
                  </a:solidFill>
                </a:uFill>
                <a:latin typeface="Calibri"/>
                <a:ea typeface="DejaVu Sans"/>
              </a:rPr>
              <a:t>tích</a:t>
            </a:r>
            <a:endParaRPr lang="en-US" sz="3500" b="0" strike="noStrike" spc="-1" dirty="0">
              <a:solidFill>
                <a:srgbClr val="000000"/>
              </a:solidFill>
              <a:uFill>
                <a:solidFill>
                  <a:srgbClr val="FFFFFF"/>
                </a:solidFill>
              </a:uFill>
              <a:latin typeface="Arial"/>
            </a:endParaRPr>
          </a:p>
          <a:p>
            <a:pPr marL="326160" indent="-324720">
              <a:lnSpc>
                <a:spcPct val="100000"/>
              </a:lnSpc>
              <a:spcBef>
                <a:spcPts val="601"/>
              </a:spcBef>
              <a:buClr>
                <a:srgbClr val="000000"/>
              </a:buClr>
              <a:buFont typeface="Arial"/>
              <a:buChar char="•"/>
            </a:pPr>
            <a:r>
              <a:rPr lang="en-US" sz="3500" b="0" strike="noStrike" spc="-1" dirty="0" err="1">
                <a:solidFill>
                  <a:srgbClr val="000000"/>
                </a:solidFill>
                <a:uFill>
                  <a:solidFill>
                    <a:srgbClr val="FFFFFF"/>
                  </a:solidFill>
                </a:uFill>
                <a:latin typeface="Calibri"/>
                <a:ea typeface="DejaVu Sans"/>
              </a:rPr>
              <a:t>Kỹ</a:t>
            </a:r>
            <a:r>
              <a:rPr lang="en-US" sz="3500" b="0" strike="noStrike" spc="-1" dirty="0">
                <a:solidFill>
                  <a:srgbClr val="000000"/>
                </a:solidFill>
                <a:uFill>
                  <a:solidFill>
                    <a:srgbClr val="FFFFFF"/>
                  </a:solidFill>
                </a:uFill>
                <a:latin typeface="Calibri"/>
                <a:ea typeface="DejaVu Sans"/>
              </a:rPr>
              <a:t> </a:t>
            </a:r>
            <a:r>
              <a:rPr lang="en-US" sz="3500" b="0" strike="noStrike" spc="-1" dirty="0" err="1">
                <a:solidFill>
                  <a:srgbClr val="000000"/>
                </a:solidFill>
                <a:uFill>
                  <a:solidFill>
                    <a:srgbClr val="FFFFFF"/>
                  </a:solidFill>
                </a:uFill>
                <a:latin typeface="Calibri"/>
                <a:ea typeface="DejaVu Sans"/>
              </a:rPr>
              <a:t>thuật</a:t>
            </a:r>
            <a:r>
              <a:rPr lang="en-US" sz="3500" b="0" strike="noStrike" spc="-1" dirty="0">
                <a:solidFill>
                  <a:srgbClr val="000000"/>
                </a:solidFill>
                <a:uFill>
                  <a:solidFill>
                    <a:srgbClr val="FFFFFF"/>
                  </a:solidFill>
                </a:uFill>
                <a:latin typeface="Calibri"/>
                <a:ea typeface="DejaVu Sans"/>
              </a:rPr>
              <a:t> </a:t>
            </a:r>
            <a:r>
              <a:rPr lang="en-US" sz="3500" b="0" strike="noStrike" spc="-1" dirty="0" err="1">
                <a:solidFill>
                  <a:srgbClr val="000000"/>
                </a:solidFill>
                <a:uFill>
                  <a:solidFill>
                    <a:srgbClr val="FFFFFF"/>
                  </a:solidFill>
                </a:uFill>
                <a:latin typeface="Calibri"/>
                <a:ea typeface="DejaVu Sans"/>
              </a:rPr>
              <a:t>nghiên</a:t>
            </a:r>
            <a:r>
              <a:rPr lang="en-US" sz="3500" b="0" strike="noStrike" spc="-1" dirty="0">
                <a:solidFill>
                  <a:srgbClr val="000000"/>
                </a:solidFill>
                <a:uFill>
                  <a:solidFill>
                    <a:srgbClr val="FFFFFF"/>
                  </a:solidFill>
                </a:uFill>
                <a:latin typeface="Calibri"/>
                <a:ea typeface="DejaVu Sans"/>
              </a:rPr>
              <a:t> </a:t>
            </a:r>
            <a:r>
              <a:rPr lang="en-US" sz="3500" b="0" strike="noStrike" spc="-1" dirty="0" err="1">
                <a:solidFill>
                  <a:srgbClr val="000000"/>
                </a:solidFill>
                <a:uFill>
                  <a:solidFill>
                    <a:srgbClr val="FFFFFF"/>
                  </a:solidFill>
                </a:uFill>
                <a:latin typeface="Calibri"/>
                <a:ea typeface="DejaVu Sans"/>
              </a:rPr>
              <a:t>cứu</a:t>
            </a:r>
            <a:r>
              <a:rPr lang="en-US" sz="3500" b="0" strike="noStrike" spc="-1" dirty="0">
                <a:solidFill>
                  <a:srgbClr val="000000"/>
                </a:solidFill>
                <a:uFill>
                  <a:solidFill>
                    <a:srgbClr val="FFFFFF"/>
                  </a:solidFill>
                </a:uFill>
                <a:latin typeface="Calibri"/>
                <a:ea typeface="DejaVu Sans"/>
              </a:rPr>
              <a:t> </a:t>
            </a:r>
            <a:r>
              <a:rPr lang="en-US" sz="3500" b="0" strike="noStrike" spc="-1" dirty="0" err="1">
                <a:solidFill>
                  <a:srgbClr val="000000"/>
                </a:solidFill>
                <a:uFill>
                  <a:solidFill>
                    <a:srgbClr val="FFFFFF"/>
                  </a:solidFill>
                </a:uFill>
                <a:latin typeface="Calibri"/>
                <a:ea typeface="DejaVu Sans"/>
              </a:rPr>
              <a:t>nhân</a:t>
            </a:r>
            <a:r>
              <a:rPr lang="en-US" sz="3500" b="0" strike="noStrike" spc="-1" dirty="0">
                <a:solidFill>
                  <a:srgbClr val="000000"/>
                </a:solidFill>
                <a:uFill>
                  <a:solidFill>
                    <a:srgbClr val="FFFFFF"/>
                  </a:solidFill>
                </a:uFill>
                <a:latin typeface="Calibri"/>
                <a:ea typeface="DejaVu Sans"/>
              </a:rPr>
              <a:t> </a:t>
            </a:r>
            <a:r>
              <a:rPr lang="en-US" sz="3500" b="0" strike="noStrike" spc="-1" dirty="0" err="1" smtClean="0">
                <a:solidFill>
                  <a:srgbClr val="000000"/>
                </a:solidFill>
                <a:uFill>
                  <a:solidFill>
                    <a:srgbClr val="FFFFFF"/>
                  </a:solidFill>
                </a:uFill>
                <a:latin typeface="Calibri"/>
                <a:ea typeface="DejaVu Sans"/>
              </a:rPr>
              <a:t>học</a:t>
            </a:r>
            <a:r>
              <a:rPr lang="en-US" sz="3500" b="0" strike="noStrike" spc="-1" dirty="0" smtClean="0">
                <a:solidFill>
                  <a:srgbClr val="000000"/>
                </a:solidFill>
                <a:uFill>
                  <a:solidFill>
                    <a:srgbClr val="FFFFFF"/>
                  </a:solidFill>
                </a:uFill>
                <a:latin typeface="Calibri"/>
                <a:ea typeface="DejaVu Sans"/>
              </a:rPr>
              <a:t> </a:t>
            </a:r>
            <a:r>
              <a:rPr lang="en-US" sz="3200" b="0" strike="noStrike" spc="-1" dirty="0" smtClean="0">
                <a:solidFill>
                  <a:srgbClr val="000000"/>
                </a:solidFill>
                <a:uFill>
                  <a:solidFill>
                    <a:srgbClr val="FFFFFF"/>
                  </a:solidFill>
                </a:uFill>
                <a:latin typeface="Calibri"/>
                <a:ea typeface="DejaVu Sans"/>
              </a:rPr>
              <a:t>(ethnography)</a:t>
            </a:r>
            <a:r>
              <a:rPr lang="en-US" sz="3500" b="0" strike="noStrike" spc="-1" dirty="0" smtClean="0">
                <a:solidFill>
                  <a:srgbClr val="000000"/>
                </a:solidFill>
                <a:uFill>
                  <a:solidFill>
                    <a:srgbClr val="FFFFFF"/>
                  </a:solidFill>
                </a:uFill>
                <a:latin typeface="Calibri"/>
                <a:ea typeface="DejaVu Sans"/>
              </a:rPr>
              <a:t>: </a:t>
            </a:r>
            <a:r>
              <a:rPr lang="en-US" sz="3500" b="0" strike="noStrike" spc="-1" dirty="0" err="1" smtClean="0">
                <a:solidFill>
                  <a:srgbClr val="000000"/>
                </a:solidFill>
                <a:uFill>
                  <a:solidFill>
                    <a:srgbClr val="FFFFFF"/>
                  </a:solidFill>
                </a:uFill>
                <a:latin typeface="Calibri"/>
                <a:ea typeface="DejaVu Sans"/>
              </a:rPr>
              <a:t>dựa</a:t>
            </a:r>
            <a:r>
              <a:rPr lang="en-US" sz="3500" b="0" strike="noStrike" spc="-1" dirty="0" smtClean="0">
                <a:solidFill>
                  <a:srgbClr val="000000"/>
                </a:solidFill>
                <a:uFill>
                  <a:solidFill>
                    <a:srgbClr val="FFFFFF"/>
                  </a:solidFill>
                </a:uFill>
                <a:latin typeface="Calibri"/>
                <a:ea typeface="DejaVu Sans"/>
              </a:rPr>
              <a:t> </a:t>
            </a:r>
            <a:r>
              <a:rPr lang="en-US" sz="3500" b="0" strike="noStrike" spc="-1" dirty="0" err="1" smtClean="0">
                <a:solidFill>
                  <a:srgbClr val="000000"/>
                </a:solidFill>
                <a:uFill>
                  <a:solidFill>
                    <a:srgbClr val="FFFFFF"/>
                  </a:solidFill>
                </a:uFill>
                <a:latin typeface="Calibri"/>
                <a:ea typeface="DejaVu Sans"/>
              </a:rPr>
              <a:t>vào</a:t>
            </a:r>
            <a:r>
              <a:rPr lang="en-US" sz="3500" b="0" strike="noStrike" spc="-1" dirty="0" smtClean="0">
                <a:solidFill>
                  <a:srgbClr val="000000"/>
                </a:solidFill>
                <a:uFill>
                  <a:solidFill>
                    <a:srgbClr val="FFFFFF"/>
                  </a:solidFill>
                </a:uFill>
                <a:latin typeface="Calibri"/>
                <a:ea typeface="DejaVu Sans"/>
              </a:rPr>
              <a:t> </a:t>
            </a:r>
            <a:r>
              <a:rPr lang="en-US" sz="3500" b="0" strike="noStrike" spc="-1" dirty="0" err="1" smtClean="0">
                <a:solidFill>
                  <a:srgbClr val="000000"/>
                </a:solidFill>
                <a:uFill>
                  <a:solidFill>
                    <a:srgbClr val="FFFFFF"/>
                  </a:solidFill>
                </a:uFill>
                <a:latin typeface="Calibri"/>
                <a:ea typeface="DejaVu Sans"/>
              </a:rPr>
              <a:t>quan</a:t>
            </a:r>
            <a:r>
              <a:rPr lang="en-US" sz="3500" b="0" strike="noStrike" spc="-1" dirty="0" smtClean="0">
                <a:solidFill>
                  <a:srgbClr val="000000"/>
                </a:solidFill>
                <a:uFill>
                  <a:solidFill>
                    <a:srgbClr val="FFFFFF"/>
                  </a:solidFill>
                </a:uFill>
                <a:latin typeface="Calibri"/>
                <a:ea typeface="DejaVu Sans"/>
              </a:rPr>
              <a:t> </a:t>
            </a:r>
            <a:r>
              <a:rPr lang="en-US" sz="3500" b="0" strike="noStrike" spc="-1" dirty="0" err="1" smtClean="0">
                <a:solidFill>
                  <a:srgbClr val="000000"/>
                </a:solidFill>
                <a:uFill>
                  <a:solidFill>
                    <a:srgbClr val="FFFFFF"/>
                  </a:solidFill>
                </a:uFill>
                <a:latin typeface="Calibri"/>
                <a:ea typeface="DejaVu Sans"/>
              </a:rPr>
              <a:t>sát</a:t>
            </a:r>
            <a:r>
              <a:rPr lang="en-US" sz="3500" b="0" strike="noStrike" spc="-1" dirty="0" smtClean="0">
                <a:solidFill>
                  <a:srgbClr val="000000"/>
                </a:solidFill>
                <a:uFill>
                  <a:solidFill>
                    <a:srgbClr val="FFFFFF"/>
                  </a:solidFill>
                </a:uFill>
                <a:latin typeface="Calibri"/>
                <a:ea typeface="DejaVu Sans"/>
              </a:rPr>
              <a:t> </a:t>
            </a:r>
            <a:r>
              <a:rPr lang="en-US" sz="3500" b="0" strike="noStrike" spc="-1" dirty="0" err="1" smtClean="0">
                <a:solidFill>
                  <a:srgbClr val="000000"/>
                </a:solidFill>
                <a:uFill>
                  <a:solidFill>
                    <a:srgbClr val="FFFFFF"/>
                  </a:solidFill>
                </a:uFill>
                <a:latin typeface="Calibri"/>
                <a:ea typeface="DejaVu Sans"/>
              </a:rPr>
              <a:t>hoạt</a:t>
            </a:r>
            <a:r>
              <a:rPr lang="en-US" sz="3500" b="0" strike="noStrike" spc="-1" dirty="0" smtClean="0">
                <a:solidFill>
                  <a:srgbClr val="000000"/>
                </a:solidFill>
                <a:uFill>
                  <a:solidFill>
                    <a:srgbClr val="FFFFFF"/>
                  </a:solidFill>
                </a:uFill>
                <a:latin typeface="Calibri"/>
                <a:ea typeface="DejaVu Sans"/>
              </a:rPr>
              <a:t> </a:t>
            </a:r>
            <a:r>
              <a:rPr lang="en-US" sz="3500" b="0" strike="noStrike" spc="-1" dirty="0" err="1" smtClean="0">
                <a:solidFill>
                  <a:srgbClr val="000000"/>
                </a:solidFill>
                <a:uFill>
                  <a:solidFill>
                    <a:srgbClr val="FFFFFF"/>
                  </a:solidFill>
                </a:uFill>
                <a:latin typeface="Calibri"/>
                <a:ea typeface="DejaVu Sans"/>
              </a:rPr>
              <a:t>động</a:t>
            </a:r>
            <a:r>
              <a:rPr lang="en-US" sz="3500" b="0" strike="noStrike" spc="-1" dirty="0" smtClean="0">
                <a:solidFill>
                  <a:srgbClr val="000000"/>
                </a:solidFill>
                <a:uFill>
                  <a:solidFill>
                    <a:srgbClr val="FFFFFF"/>
                  </a:solidFill>
                </a:uFill>
                <a:latin typeface="Calibri"/>
                <a:ea typeface="DejaVu Sans"/>
              </a:rPr>
              <a:t> </a:t>
            </a:r>
            <a:r>
              <a:rPr lang="en-US" sz="3500" b="0" strike="noStrike" spc="-1" dirty="0" err="1" smtClean="0">
                <a:solidFill>
                  <a:srgbClr val="000000"/>
                </a:solidFill>
                <a:uFill>
                  <a:solidFill>
                    <a:srgbClr val="FFFFFF"/>
                  </a:solidFill>
                </a:uFill>
                <a:latin typeface="Calibri"/>
                <a:ea typeface="DejaVu Sans"/>
              </a:rPr>
              <a:t>nghiệp</a:t>
            </a:r>
            <a:r>
              <a:rPr lang="en-US" sz="3500" b="0" strike="noStrike" spc="-1" dirty="0" smtClean="0">
                <a:solidFill>
                  <a:srgbClr val="000000"/>
                </a:solidFill>
                <a:uFill>
                  <a:solidFill>
                    <a:srgbClr val="FFFFFF"/>
                  </a:solidFill>
                </a:uFill>
                <a:latin typeface="Calibri"/>
                <a:ea typeface="DejaVu Sans"/>
              </a:rPr>
              <a:t> </a:t>
            </a:r>
            <a:r>
              <a:rPr lang="en-US" sz="3500" b="0" strike="noStrike" spc="-1" dirty="0" err="1" smtClean="0">
                <a:solidFill>
                  <a:srgbClr val="000000"/>
                </a:solidFill>
                <a:uFill>
                  <a:solidFill>
                    <a:srgbClr val="FFFFFF"/>
                  </a:solidFill>
                </a:uFill>
                <a:latin typeface="Calibri"/>
                <a:ea typeface="DejaVu Sans"/>
              </a:rPr>
              <a:t>vụ</a:t>
            </a:r>
            <a:r>
              <a:rPr lang="en-US" sz="3500" b="0" strike="noStrike" spc="-1" dirty="0" smtClean="0">
                <a:solidFill>
                  <a:srgbClr val="000000"/>
                </a:solidFill>
                <a:uFill>
                  <a:solidFill>
                    <a:srgbClr val="FFFFFF"/>
                  </a:solidFill>
                </a:uFill>
                <a:latin typeface="Calibri"/>
                <a:ea typeface="DejaVu Sans"/>
              </a:rPr>
              <a:t> </a:t>
            </a:r>
            <a:r>
              <a:rPr lang="en-US" sz="3500" b="0" strike="noStrike" spc="-1" dirty="0" err="1" smtClean="0">
                <a:solidFill>
                  <a:srgbClr val="000000"/>
                </a:solidFill>
                <a:uFill>
                  <a:solidFill>
                    <a:srgbClr val="FFFFFF"/>
                  </a:solidFill>
                </a:uFill>
                <a:latin typeface="Calibri"/>
                <a:ea typeface="DejaVu Sans"/>
              </a:rPr>
              <a:t>trong</a:t>
            </a:r>
            <a:r>
              <a:rPr lang="en-US" sz="3500" b="0" strike="noStrike" spc="-1" dirty="0" smtClean="0">
                <a:solidFill>
                  <a:srgbClr val="000000"/>
                </a:solidFill>
                <a:uFill>
                  <a:solidFill>
                    <a:srgbClr val="FFFFFF"/>
                  </a:solidFill>
                </a:uFill>
                <a:latin typeface="Calibri"/>
                <a:ea typeface="DejaVu Sans"/>
              </a:rPr>
              <a:t> </a:t>
            </a:r>
            <a:r>
              <a:rPr lang="en-US" sz="3500" b="0" strike="noStrike" spc="-1" dirty="0" err="1" smtClean="0">
                <a:solidFill>
                  <a:srgbClr val="000000"/>
                </a:solidFill>
                <a:uFill>
                  <a:solidFill>
                    <a:srgbClr val="FFFFFF"/>
                  </a:solidFill>
                </a:uFill>
                <a:latin typeface="Calibri"/>
                <a:ea typeface="DejaVu Sans"/>
              </a:rPr>
              <a:t>thực</a:t>
            </a:r>
            <a:r>
              <a:rPr lang="en-US" sz="3500" b="0" strike="noStrike" spc="-1" dirty="0" smtClean="0">
                <a:solidFill>
                  <a:srgbClr val="000000"/>
                </a:solidFill>
                <a:uFill>
                  <a:solidFill>
                    <a:srgbClr val="FFFFFF"/>
                  </a:solidFill>
                </a:uFill>
                <a:latin typeface="Calibri"/>
                <a:ea typeface="DejaVu Sans"/>
              </a:rPr>
              <a:t> </a:t>
            </a:r>
            <a:r>
              <a:rPr lang="en-US" sz="3500" b="0" strike="noStrike" spc="-1" dirty="0" err="1" smtClean="0">
                <a:solidFill>
                  <a:srgbClr val="000000"/>
                </a:solidFill>
                <a:uFill>
                  <a:solidFill>
                    <a:srgbClr val="FFFFFF"/>
                  </a:solidFill>
                </a:uFill>
                <a:latin typeface="Calibri"/>
                <a:ea typeface="DejaVu Sans"/>
              </a:rPr>
              <a:t>tế</a:t>
            </a:r>
            <a:r>
              <a:rPr lang="en-US" sz="3500" b="0" strike="noStrike" spc="-1" dirty="0" smtClean="0">
                <a:solidFill>
                  <a:srgbClr val="000000"/>
                </a:solidFill>
                <a:uFill>
                  <a:solidFill>
                    <a:srgbClr val="FFFFFF"/>
                  </a:solidFill>
                </a:uFill>
                <a:latin typeface="Calibri"/>
                <a:ea typeface="DejaVu Sans"/>
              </a:rPr>
              <a:t> </a:t>
            </a:r>
            <a:endParaRPr lang="en-US" sz="3500" b="0" strike="noStrike" spc="-1" dirty="0">
              <a:solidFill>
                <a:srgbClr val="000000"/>
              </a:solidFill>
              <a:uFill>
                <a:solidFill>
                  <a:srgbClr val="FFFFFF"/>
                </a:solidFill>
              </a:uFill>
              <a:latin typeface="Arial"/>
            </a:endParaRPr>
          </a:p>
        </p:txBody>
      </p:sp>
      <p:sp>
        <p:nvSpPr>
          <p:cNvPr id="106" name="CustomShape 3"/>
          <p:cNvSpPr/>
          <p:nvPr/>
        </p:nvSpPr>
        <p:spPr>
          <a:xfrm>
            <a:off x="6525720" y="6332760"/>
            <a:ext cx="2123280" cy="36216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5F76BE7C-CC05-4B9D-AD6D-808046EF9B13}" type="slidenum">
              <a:rPr lang="en-US" sz="1100" b="0" strike="noStrike" spc="-1">
                <a:solidFill>
                  <a:srgbClr val="8B8B8B"/>
                </a:solidFill>
                <a:uFill>
                  <a:solidFill>
                    <a:srgbClr val="FFFFFF"/>
                  </a:solidFill>
                </a:uFill>
                <a:latin typeface="Calibri"/>
                <a:ea typeface="DejaVu Sans"/>
              </a:rPr>
              <a:t>11</a:t>
            </a:fld>
            <a:endParaRPr lang="en-US" sz="1100" b="0" strike="noStrike" spc="-1">
              <a:solidFill>
                <a:srgbClr val="000000"/>
              </a:solidFill>
              <a:uFill>
                <a:solidFill>
                  <a:srgbClr val="FFFFFF"/>
                </a:solidFill>
              </a:uFill>
              <a:latin typeface="Arial"/>
            </a:endParaRP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DD031BC6-5C94-4CD4-B195-0CCA50D36433}" type="slidenum">
              <a:rPr lang="en-US" smtClean="0"/>
              <a:pPr>
                <a:defRPr/>
              </a:pPr>
              <a:t>11</a:t>
            </a:fld>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426960" y="213480"/>
            <a:ext cx="8193960" cy="113724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b="0" strike="noStrike" spc="-1">
                <a:solidFill>
                  <a:srgbClr val="0070C0"/>
                </a:solidFill>
                <a:uFill>
                  <a:solidFill>
                    <a:srgbClr val="FFFFFF"/>
                  </a:solidFill>
                </a:uFill>
                <a:latin typeface="Calibri"/>
                <a:ea typeface="DejaVu Sans"/>
              </a:rPr>
              <a:t>Kỹ thuật phỏng vấn</a:t>
            </a:r>
            <a:endParaRPr lang="en-US" sz="4200" b="0" strike="noStrike" spc="-1">
              <a:solidFill>
                <a:srgbClr val="000000"/>
              </a:solidFill>
              <a:uFill>
                <a:solidFill>
                  <a:srgbClr val="FFFFFF"/>
                </a:solidFill>
              </a:uFill>
              <a:latin typeface="Arial"/>
            </a:endParaRPr>
          </a:p>
        </p:txBody>
      </p:sp>
      <p:sp>
        <p:nvSpPr>
          <p:cNvPr id="108" name="CustomShape 2"/>
          <p:cNvSpPr/>
          <p:nvPr/>
        </p:nvSpPr>
        <p:spPr>
          <a:xfrm>
            <a:off x="455400" y="1594440"/>
            <a:ext cx="8193960" cy="450792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ormAutofit lnSpcReduction="10000"/>
          </a:bodyPr>
          <a:lstStyle/>
          <a:p>
            <a:pPr marL="326160" indent="-324720">
              <a:lnSpc>
                <a:spcPct val="10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Hỏi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đáp</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một</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cách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hình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thức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hoặc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không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hình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thức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với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bên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liên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quan</a:t>
            </a:r>
            <a:endParaRPr lang="en-US" sz="3000" b="0" strike="noStrike" spc="-1" dirty="0">
              <a:solidFill>
                <a:srgbClr val="000000"/>
              </a:solidFill>
              <a:uFill>
                <a:solidFill>
                  <a:srgbClr val="FFFFFF"/>
                </a:solidFill>
              </a:uFill>
              <a:latin typeface="Arial"/>
            </a:endParaRPr>
          </a:p>
          <a:p>
            <a:pPr marL="326160" indent="-324720">
              <a:lnSpc>
                <a:spcPct val="10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Các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kiểu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phỏng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vấn</a:t>
            </a:r>
            <a:endParaRPr lang="en-US" sz="3000" b="0" strike="noStrike" spc="-1" dirty="0">
              <a:solidFill>
                <a:srgbClr val="000000"/>
              </a:solidFill>
              <a:uFill>
                <a:solidFill>
                  <a:srgbClr val="FFFFFF"/>
                </a:solidFill>
              </a:uFill>
              <a:latin typeface="Arial"/>
            </a:endParaRPr>
          </a:p>
          <a:p>
            <a:pPr marL="432000" lvl="1" indent="-215280">
              <a:spcBef>
                <a:spcPts val="601"/>
              </a:spcBef>
              <a:buClr>
                <a:srgbClr val="000000"/>
              </a:buClr>
              <a:buSzPct val="45000"/>
              <a:buFont typeface="OpenSymbol"/>
              <a:buChar char="-"/>
            </a:pPr>
            <a:r>
              <a:rPr lang="en-US" sz="2800" b="0" strike="noStrike" spc="-1" dirty="0" err="1">
                <a:solidFill>
                  <a:srgbClr val="000000"/>
                </a:solidFill>
                <a:uFill>
                  <a:solidFill>
                    <a:srgbClr val="FFFFFF"/>
                  </a:solidFill>
                </a:uFill>
                <a:latin typeface="Calibri"/>
                <a:ea typeface="DejaVu Sans"/>
              </a:rPr>
              <a:t>Phỏng</a:t>
            </a:r>
            <a:r>
              <a:rPr lang="en-US" sz="2800" b="0" strike="noStrike" spc="-1" dirty="0">
                <a:solidFill>
                  <a:srgbClr val="000000"/>
                </a:solidFill>
                <a:uFill>
                  <a:solidFill>
                    <a:srgbClr val="FFFFFF"/>
                  </a:solidFill>
                </a:uFill>
                <a:latin typeface="Calibri"/>
                <a:ea typeface="DejaVu Sans"/>
              </a:rPr>
              <a:t> </a:t>
            </a:r>
            <a:r>
              <a:rPr lang="en-US" sz="2800" b="0" strike="noStrike" spc="-1" dirty="0" err="1">
                <a:solidFill>
                  <a:srgbClr val="000000"/>
                </a:solidFill>
                <a:uFill>
                  <a:solidFill>
                    <a:srgbClr val="FFFFFF"/>
                  </a:solidFill>
                </a:uFill>
                <a:latin typeface="Calibri"/>
                <a:ea typeface="DejaVu Sans"/>
              </a:rPr>
              <a:t>vấn</a:t>
            </a:r>
            <a:r>
              <a:rPr lang="en-US" sz="2800" b="0" strike="noStrike" spc="-1" dirty="0">
                <a:solidFill>
                  <a:srgbClr val="000000"/>
                </a:solidFill>
                <a:uFill>
                  <a:solidFill>
                    <a:srgbClr val="FFFFFF"/>
                  </a:solidFill>
                </a:uFill>
                <a:latin typeface="Calibri"/>
                <a:ea typeface="DejaVu Sans"/>
              </a:rPr>
              <a:t> </a:t>
            </a:r>
            <a:r>
              <a:rPr lang="en-US" sz="2800" b="0" strike="noStrike" spc="-1" dirty="0" err="1">
                <a:solidFill>
                  <a:srgbClr val="000000"/>
                </a:solidFill>
                <a:uFill>
                  <a:solidFill>
                    <a:srgbClr val="FFFFFF"/>
                  </a:solidFill>
                </a:uFill>
                <a:latin typeface="Calibri"/>
                <a:ea typeface="DejaVu Sans"/>
              </a:rPr>
              <a:t>đóng</a:t>
            </a:r>
            <a:endParaRPr lang="en-US" sz="2800" b="0" strike="noStrike" spc="-1" dirty="0">
              <a:solidFill>
                <a:srgbClr val="000000"/>
              </a:solidFill>
              <a:uFill>
                <a:solidFill>
                  <a:srgbClr val="FFFFFF"/>
                </a:solidFill>
              </a:uFill>
              <a:latin typeface="Arial"/>
            </a:endParaRPr>
          </a:p>
          <a:p>
            <a:pPr marL="432000" lvl="1" indent="-215280">
              <a:spcBef>
                <a:spcPts val="601"/>
              </a:spcBef>
              <a:buClr>
                <a:srgbClr val="000000"/>
              </a:buClr>
              <a:buSzPct val="45000"/>
              <a:buFont typeface="OpenSymbol"/>
              <a:buChar char="-"/>
            </a:pPr>
            <a:r>
              <a:rPr lang="en-US" sz="2800" b="0" strike="noStrike" spc="-1" dirty="0" err="1">
                <a:solidFill>
                  <a:srgbClr val="000000"/>
                </a:solidFill>
                <a:uFill>
                  <a:solidFill>
                    <a:srgbClr val="FFFFFF"/>
                  </a:solidFill>
                </a:uFill>
                <a:latin typeface="Calibri"/>
                <a:ea typeface="DejaVu Sans"/>
              </a:rPr>
              <a:t>Phỏng</a:t>
            </a:r>
            <a:r>
              <a:rPr lang="en-US" sz="2800" b="0" strike="noStrike" spc="-1" dirty="0">
                <a:solidFill>
                  <a:srgbClr val="000000"/>
                </a:solidFill>
                <a:uFill>
                  <a:solidFill>
                    <a:srgbClr val="FFFFFF"/>
                  </a:solidFill>
                </a:uFill>
                <a:latin typeface="Calibri"/>
                <a:ea typeface="DejaVu Sans"/>
              </a:rPr>
              <a:t> </a:t>
            </a:r>
            <a:r>
              <a:rPr lang="en-US" sz="2800" b="0" strike="noStrike" spc="-1" dirty="0" err="1">
                <a:solidFill>
                  <a:srgbClr val="000000"/>
                </a:solidFill>
                <a:uFill>
                  <a:solidFill>
                    <a:srgbClr val="FFFFFF"/>
                  </a:solidFill>
                </a:uFill>
                <a:latin typeface="Calibri"/>
                <a:ea typeface="DejaVu Sans"/>
              </a:rPr>
              <a:t>vấn</a:t>
            </a:r>
            <a:r>
              <a:rPr lang="en-US" sz="2800" b="0" strike="noStrike" spc="-1" dirty="0">
                <a:solidFill>
                  <a:srgbClr val="000000"/>
                </a:solidFill>
                <a:uFill>
                  <a:solidFill>
                    <a:srgbClr val="FFFFFF"/>
                  </a:solidFill>
                </a:uFill>
                <a:latin typeface="Calibri"/>
                <a:ea typeface="DejaVu Sans"/>
              </a:rPr>
              <a:t> </a:t>
            </a:r>
            <a:r>
              <a:rPr lang="en-US" sz="2800" b="0" strike="noStrike" spc="-1" dirty="0" err="1">
                <a:solidFill>
                  <a:srgbClr val="000000"/>
                </a:solidFill>
                <a:uFill>
                  <a:solidFill>
                    <a:srgbClr val="FFFFFF"/>
                  </a:solidFill>
                </a:uFill>
                <a:latin typeface="Calibri"/>
                <a:ea typeface="DejaVu Sans"/>
              </a:rPr>
              <a:t>mở</a:t>
            </a:r>
            <a:endParaRPr lang="en-US" sz="2800" b="0" strike="noStrike" spc="-1" dirty="0">
              <a:solidFill>
                <a:srgbClr val="000000"/>
              </a:solidFill>
              <a:uFill>
                <a:solidFill>
                  <a:srgbClr val="FFFFFF"/>
                </a:solidFill>
              </a:uFill>
              <a:latin typeface="Arial"/>
            </a:endParaRPr>
          </a:p>
          <a:p>
            <a:pPr marL="326160" indent="-324720">
              <a:lnSpc>
                <a:spcPct val="10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Một</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số</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chỉ</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dẫn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để</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phỏng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vấn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hiệu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quả</a:t>
            </a:r>
            <a:r>
              <a:rPr lang="en-US" sz="3000" b="0" strike="noStrike" spc="-1" dirty="0">
                <a:solidFill>
                  <a:srgbClr val="000000"/>
                </a:solidFill>
                <a:uFill>
                  <a:solidFill>
                    <a:srgbClr val="FFFFFF"/>
                  </a:solidFill>
                </a:uFill>
                <a:latin typeface="Calibri"/>
                <a:ea typeface="DejaVu Sans"/>
              </a:rPr>
              <a:t>  </a:t>
            </a:r>
            <a:endParaRPr lang="en-US" sz="3000" b="0" strike="noStrike" spc="-1" dirty="0" smtClean="0">
              <a:solidFill>
                <a:srgbClr val="000000"/>
              </a:solidFill>
              <a:uFill>
                <a:solidFill>
                  <a:srgbClr val="FFFFFF"/>
                </a:solidFill>
              </a:uFill>
              <a:latin typeface="Calibri"/>
              <a:ea typeface="DejaVu Sans"/>
            </a:endParaRPr>
          </a:p>
          <a:p>
            <a:pPr marL="432000" lvl="1" indent="-215280">
              <a:lnSpc>
                <a:spcPct val="100000"/>
              </a:lnSpc>
              <a:spcBef>
                <a:spcPts val="601"/>
              </a:spcBef>
              <a:buClr>
                <a:srgbClr val="000000"/>
              </a:buClr>
              <a:buSzPct val="45000"/>
              <a:buFont typeface="OpenSymbol"/>
              <a:buChar char="-"/>
            </a:pPr>
            <a:r>
              <a:rPr lang="en-US" sz="2800" spc="-1" dirty="0" err="1" smtClean="0">
                <a:solidFill>
                  <a:srgbClr val="000000"/>
                </a:solidFill>
                <a:uFill>
                  <a:solidFill>
                    <a:srgbClr val="FFFFFF"/>
                  </a:solidFill>
                </a:uFill>
                <a:latin typeface="Calibri"/>
                <a:ea typeface="DejaVu Sans"/>
              </a:rPr>
              <a:t>Tinh</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thần</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tiếp</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nhận</a:t>
            </a:r>
            <a:r>
              <a:rPr lang="en-US" sz="2800" spc="-1" dirty="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và</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lắng</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nghe</a:t>
            </a:r>
            <a:endParaRPr lang="en-US" sz="2800" spc="-1" dirty="0" smtClean="0">
              <a:solidFill>
                <a:srgbClr val="000000"/>
              </a:solidFill>
              <a:uFill>
                <a:solidFill>
                  <a:srgbClr val="FFFFFF"/>
                </a:solidFill>
              </a:uFill>
              <a:latin typeface="Calibri"/>
              <a:ea typeface="DejaVu Sans"/>
            </a:endParaRPr>
          </a:p>
          <a:p>
            <a:pPr marL="432000" lvl="1" indent="-215280">
              <a:lnSpc>
                <a:spcPct val="100000"/>
              </a:lnSpc>
              <a:spcBef>
                <a:spcPts val="601"/>
              </a:spcBef>
              <a:buClr>
                <a:srgbClr val="000000"/>
              </a:buClr>
              <a:buSzPct val="45000"/>
              <a:buFont typeface="OpenSymbol"/>
              <a:buChar char="-"/>
            </a:pPr>
            <a:r>
              <a:rPr lang="en-US" sz="2800" spc="-1" dirty="0" err="1" smtClean="0">
                <a:solidFill>
                  <a:srgbClr val="000000"/>
                </a:solidFill>
                <a:uFill>
                  <a:solidFill>
                    <a:srgbClr val="FFFFFF"/>
                  </a:solidFill>
                </a:uFill>
                <a:latin typeface="Calibri"/>
                <a:ea typeface="DejaVu Sans"/>
              </a:rPr>
              <a:t>Hướng</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người</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được</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phỏng</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vấn</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tham</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gia</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tình</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huống</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được</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thiết</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kế</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trước</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sử</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dụng</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bảng</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câu</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hỏi</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bản</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đề</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xuất</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yêu</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cầu</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hoặc</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bản</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mẫu</a:t>
            </a:r>
            <a:r>
              <a:rPr lang="en-US" sz="2800" spc="-1" dirty="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hệ</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thống</a:t>
            </a:r>
            <a:endParaRPr lang="en-US" sz="2800" spc="-1" dirty="0">
              <a:solidFill>
                <a:srgbClr val="000000"/>
              </a:solidFill>
              <a:uFill>
                <a:solidFill>
                  <a:srgbClr val="FFFFFF"/>
                </a:solidFill>
              </a:uFill>
              <a:latin typeface="Calibri"/>
              <a:ea typeface="DejaVu Sans"/>
            </a:endParaRPr>
          </a:p>
        </p:txBody>
      </p:sp>
      <p:sp>
        <p:nvSpPr>
          <p:cNvPr id="109" name="CustomShape 3"/>
          <p:cNvSpPr/>
          <p:nvPr/>
        </p:nvSpPr>
        <p:spPr>
          <a:xfrm>
            <a:off x="6525720" y="6332760"/>
            <a:ext cx="2123280" cy="36216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E3FB1C43-9AA9-4E01-ABFB-BB85E18E8858}" type="slidenum">
              <a:rPr lang="en-US" sz="1100" b="0" strike="noStrike" spc="-1">
                <a:solidFill>
                  <a:srgbClr val="8B8B8B"/>
                </a:solidFill>
                <a:uFill>
                  <a:solidFill>
                    <a:srgbClr val="FFFFFF"/>
                  </a:solidFill>
                </a:uFill>
                <a:latin typeface="Calibri"/>
                <a:ea typeface="DejaVu Sans"/>
              </a:rPr>
              <a:t>12</a:t>
            </a:fld>
            <a:endParaRPr lang="en-US" sz="1100" b="0" strike="noStrike" spc="-1">
              <a:solidFill>
                <a:srgbClr val="000000"/>
              </a:solidFill>
              <a:uFill>
                <a:solidFill>
                  <a:srgbClr val="FFFFFF"/>
                </a:solidFill>
              </a:uFill>
              <a:latin typeface="Arial"/>
            </a:endParaRP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DD031BC6-5C94-4CD4-B195-0CCA50D36433}" type="slidenum">
              <a:rPr lang="en-US" smtClean="0"/>
              <a:pPr>
                <a:defRPr/>
              </a:pPr>
              <a:t>12</a:t>
            </a:fld>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426960" y="213480"/>
            <a:ext cx="8193960" cy="113724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b="0" strike="noStrike" spc="-1">
                <a:solidFill>
                  <a:srgbClr val="0070C0"/>
                </a:solidFill>
                <a:uFill>
                  <a:solidFill>
                    <a:srgbClr val="FFFFFF"/>
                  </a:solidFill>
                </a:uFill>
                <a:latin typeface="Calibri"/>
                <a:ea typeface="DejaVu Sans"/>
              </a:rPr>
              <a:t>Đặc điểm kỹ thuật phỏng vấn</a:t>
            </a:r>
            <a:endParaRPr lang="en-US" sz="4200" b="0" strike="noStrike" spc="-1">
              <a:solidFill>
                <a:srgbClr val="000000"/>
              </a:solidFill>
              <a:uFill>
                <a:solidFill>
                  <a:srgbClr val="FFFFFF"/>
                </a:solidFill>
              </a:uFill>
              <a:latin typeface="Arial"/>
            </a:endParaRPr>
          </a:p>
        </p:txBody>
      </p:sp>
      <p:sp>
        <p:nvSpPr>
          <p:cNvPr id="111" name="CustomShape 2"/>
          <p:cNvSpPr/>
          <p:nvPr/>
        </p:nvSpPr>
        <p:spPr>
          <a:xfrm>
            <a:off x="209550" y="1651580"/>
            <a:ext cx="8763000" cy="450792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ormAutofit/>
          </a:bodyPr>
          <a:lstStyle/>
          <a:p>
            <a:pPr marL="326160" indent="-324720">
              <a:lnSpc>
                <a:spcPct val="10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Thường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kết</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hợp</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phỏng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vấn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đóng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và</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mở</a:t>
            </a:r>
            <a:endParaRPr lang="en-US" sz="3000" b="0" strike="noStrike" spc="-1" dirty="0">
              <a:solidFill>
                <a:srgbClr val="000000"/>
              </a:solidFill>
              <a:uFill>
                <a:solidFill>
                  <a:srgbClr val="FFFFFF"/>
                </a:solidFill>
              </a:uFill>
              <a:latin typeface="Arial"/>
            </a:endParaRPr>
          </a:p>
          <a:p>
            <a:pPr marL="326160" indent="-324720">
              <a:lnSpc>
                <a:spcPct val="10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Ưu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điểm</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cung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cấp</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cái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nhìn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tổng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quan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về</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bên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liên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quan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khi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thực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hiện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và</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tương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với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hệ</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thống</a:t>
            </a:r>
            <a:endParaRPr lang="en-US" sz="3000" b="0" strike="noStrike" spc="-1" dirty="0">
              <a:solidFill>
                <a:srgbClr val="000000"/>
              </a:solidFill>
              <a:uFill>
                <a:solidFill>
                  <a:srgbClr val="FFFFFF"/>
                </a:solidFill>
              </a:uFill>
              <a:latin typeface="Arial"/>
            </a:endParaRPr>
          </a:p>
          <a:p>
            <a:pPr marL="326160" indent="-324720">
              <a:lnSpc>
                <a:spcPct val="100000"/>
              </a:lnSpc>
              <a:spcBef>
                <a:spcPts val="601"/>
              </a:spcBef>
              <a:buClr>
                <a:srgbClr val="000000"/>
              </a:buClr>
              <a:buFont typeface="Arial"/>
              <a:buChar char="•"/>
            </a:pPr>
            <a:r>
              <a:rPr lang="en-US" sz="3000" b="0" strike="noStrike" spc="-1" dirty="0" err="1" smtClean="0">
                <a:solidFill>
                  <a:srgbClr val="000000"/>
                </a:solidFill>
                <a:uFill>
                  <a:solidFill>
                    <a:srgbClr val="FFFFFF"/>
                  </a:solidFill>
                </a:uFill>
                <a:latin typeface="Calibri"/>
                <a:ea typeface="DejaVu Sans"/>
              </a:rPr>
              <a:t>Một</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số</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hạn</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chế</a:t>
            </a:r>
            <a:endParaRPr lang="en-US" sz="3000" b="0" strike="noStrike" spc="-1" dirty="0" smtClean="0">
              <a:solidFill>
                <a:srgbClr val="000000"/>
              </a:solidFill>
              <a:uFill>
                <a:solidFill>
                  <a:srgbClr val="FFFFFF"/>
                </a:solidFill>
              </a:uFill>
              <a:latin typeface="Calibri"/>
              <a:ea typeface="DejaVu Sans"/>
            </a:endParaRPr>
          </a:p>
          <a:p>
            <a:pPr marL="432000" lvl="1" indent="-215280">
              <a:lnSpc>
                <a:spcPct val="100000"/>
              </a:lnSpc>
              <a:spcBef>
                <a:spcPts val="601"/>
              </a:spcBef>
              <a:buClr>
                <a:srgbClr val="000000"/>
              </a:buClr>
              <a:buSzPct val="45000"/>
              <a:buFont typeface="OpenSymbol"/>
              <a:buChar char="-"/>
            </a:pPr>
            <a:r>
              <a:rPr lang="en-US" sz="3000" spc="-1" dirty="0" err="1" smtClean="0">
                <a:solidFill>
                  <a:srgbClr val="000000"/>
                </a:solidFill>
                <a:uFill>
                  <a:solidFill>
                    <a:srgbClr val="FFFFFF"/>
                  </a:solidFill>
                </a:uFill>
                <a:latin typeface="Calibri"/>
                <a:ea typeface="DejaVu Sans"/>
              </a:rPr>
              <a:t>Người</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phân</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tích</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yêu</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cầu</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gặp</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khó</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khăn</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với</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các</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thuật</a:t>
            </a:r>
            <a:r>
              <a:rPr lang="en-US" sz="3000" spc="-1" dirty="0" smtClean="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ngữ</a:t>
            </a:r>
            <a:r>
              <a:rPr lang="en-US" sz="3000" spc="-1" dirty="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và</a:t>
            </a:r>
            <a:r>
              <a:rPr lang="en-US" sz="3000" spc="-1" dirty="0">
                <a:solidFill>
                  <a:srgbClr val="000000"/>
                </a:solidFill>
                <a:uFill>
                  <a:solidFill>
                    <a:srgbClr val="FFFFFF"/>
                  </a:solidFill>
                </a:uFill>
                <a:latin typeface="Calibri"/>
                <a:ea typeface="DejaVu Sans"/>
              </a:rPr>
              <a:t> tri </a:t>
            </a:r>
            <a:r>
              <a:rPr lang="en-US" sz="3000" spc="-1" dirty="0" err="1">
                <a:solidFill>
                  <a:srgbClr val="000000"/>
                </a:solidFill>
                <a:uFill>
                  <a:solidFill>
                    <a:srgbClr val="FFFFFF"/>
                  </a:solidFill>
                </a:uFill>
                <a:latin typeface="Calibri"/>
                <a:ea typeface="DejaVu Sans"/>
              </a:rPr>
              <a:t>thức</a:t>
            </a:r>
            <a:r>
              <a:rPr lang="en-US" sz="3000" spc="-1" dirty="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chuyên</a:t>
            </a:r>
            <a:r>
              <a:rPr lang="en-US" sz="3000" spc="-1" dirty="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biệt</a:t>
            </a:r>
            <a:r>
              <a:rPr lang="en-US" sz="3000" spc="-1" dirty="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miền</a:t>
            </a:r>
            <a:endParaRPr lang="en-US" sz="3000" spc="-1" dirty="0">
              <a:solidFill>
                <a:srgbClr val="000000"/>
              </a:solidFill>
              <a:uFill>
                <a:solidFill>
                  <a:srgbClr val="FFFFFF"/>
                </a:solidFill>
              </a:uFill>
              <a:latin typeface="Calibri"/>
              <a:ea typeface="DejaVu Sans"/>
            </a:endParaRPr>
          </a:p>
          <a:p>
            <a:pPr marL="432000" lvl="1" indent="-215280">
              <a:lnSpc>
                <a:spcPct val="100000"/>
              </a:lnSpc>
              <a:spcBef>
                <a:spcPts val="601"/>
              </a:spcBef>
              <a:buClr>
                <a:srgbClr val="000000"/>
              </a:buClr>
              <a:buSzPct val="45000"/>
              <a:buFont typeface="OpenSymbol"/>
              <a:buChar char="-"/>
            </a:pPr>
            <a:r>
              <a:rPr lang="en-US" sz="3000" spc="-1" dirty="0" err="1" smtClean="0">
                <a:solidFill>
                  <a:srgbClr val="000000"/>
                </a:solidFill>
                <a:uFill>
                  <a:solidFill>
                    <a:srgbClr val="FFFFFF"/>
                  </a:solidFill>
                </a:uFill>
                <a:latin typeface="Calibri"/>
                <a:ea typeface="DejaVu Sans"/>
              </a:rPr>
              <a:t>Một</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vài</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kiến</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thức</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miền</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không</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được</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phát</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biểu</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tường</a:t>
            </a:r>
            <a:r>
              <a:rPr lang="en-US" sz="3000" spc="-1" dirty="0" smtClean="0">
                <a:solidFill>
                  <a:srgbClr val="000000"/>
                </a:solidFill>
                <a:uFill>
                  <a:solidFill>
                    <a:srgbClr val="FFFFFF"/>
                  </a:solidFill>
                </a:uFill>
                <a:latin typeface="Calibri"/>
                <a:ea typeface="DejaVu Sans"/>
              </a:rPr>
              <a:t> minh do </a:t>
            </a:r>
            <a:r>
              <a:rPr lang="en-US" sz="3000" spc="-1" dirty="0" err="1" smtClean="0">
                <a:solidFill>
                  <a:srgbClr val="000000"/>
                </a:solidFill>
                <a:uFill>
                  <a:solidFill>
                    <a:srgbClr val="FFFFFF"/>
                  </a:solidFill>
                </a:uFill>
                <a:latin typeface="Calibri"/>
                <a:ea typeface="DejaVu Sans"/>
              </a:rPr>
              <a:t>quá</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quen</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thuộc</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với</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chuyên</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gia</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miền</a:t>
            </a:r>
            <a:endParaRPr lang="en-US" sz="3000" spc="-1" dirty="0">
              <a:solidFill>
                <a:srgbClr val="000000"/>
              </a:solidFill>
              <a:uFill>
                <a:solidFill>
                  <a:srgbClr val="FFFFFF"/>
                </a:solidFill>
              </a:uFill>
              <a:latin typeface="Calibri"/>
              <a:ea typeface="DejaVu Sans"/>
            </a:endParaRPr>
          </a:p>
          <a:p>
            <a:pPr>
              <a:lnSpc>
                <a:spcPct val="100000"/>
              </a:lnSpc>
              <a:spcBef>
                <a:spcPts val="601"/>
              </a:spcBef>
            </a:pPr>
            <a:endParaRPr lang="en-US" sz="3000" b="0" strike="noStrike" spc="-1" dirty="0">
              <a:solidFill>
                <a:srgbClr val="000000"/>
              </a:solidFill>
              <a:uFill>
                <a:solidFill>
                  <a:srgbClr val="FFFFFF"/>
                </a:solidFill>
              </a:uFill>
              <a:latin typeface="Arial"/>
            </a:endParaRPr>
          </a:p>
        </p:txBody>
      </p:sp>
      <p:sp>
        <p:nvSpPr>
          <p:cNvPr id="112" name="CustomShape 3"/>
          <p:cNvSpPr/>
          <p:nvPr/>
        </p:nvSpPr>
        <p:spPr>
          <a:xfrm>
            <a:off x="6525720" y="6332760"/>
            <a:ext cx="2123280" cy="36216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EEFDEA95-E3AE-47A6-9D6F-CC245A50BF76}" type="slidenum">
              <a:rPr lang="en-US" sz="1100" b="0" strike="noStrike" spc="-1">
                <a:solidFill>
                  <a:srgbClr val="8B8B8B"/>
                </a:solidFill>
                <a:uFill>
                  <a:solidFill>
                    <a:srgbClr val="FFFFFF"/>
                  </a:solidFill>
                </a:uFill>
                <a:latin typeface="Calibri"/>
                <a:ea typeface="DejaVu Sans"/>
              </a:rPr>
              <a:t>13</a:t>
            </a:fld>
            <a:endParaRPr lang="en-US" sz="1100" b="0" strike="noStrike" spc="-1">
              <a:solidFill>
                <a:srgbClr val="000000"/>
              </a:solidFill>
              <a:uFill>
                <a:solidFill>
                  <a:srgbClr val="FFFFFF"/>
                </a:solidFill>
              </a:uFill>
              <a:latin typeface="Arial"/>
            </a:endParaRP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DD031BC6-5C94-4CD4-B195-0CCA50D36433}" type="slidenum">
              <a:rPr lang="en-US" smtClean="0"/>
              <a:pPr>
                <a:defRPr/>
              </a:pPr>
              <a:t>13</a:t>
            </a:fld>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426960" y="213480"/>
            <a:ext cx="8193960" cy="113724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b="0" strike="noStrike" spc="-1">
                <a:solidFill>
                  <a:srgbClr val="0070C0"/>
                </a:solidFill>
                <a:uFill>
                  <a:solidFill>
                    <a:srgbClr val="FFFFFF"/>
                  </a:solidFill>
                </a:uFill>
                <a:latin typeface="Calibri"/>
                <a:ea typeface="DejaVu Sans"/>
              </a:rPr>
              <a:t>Kỹ thuật dùng kịch bản</a:t>
            </a:r>
            <a:endParaRPr lang="en-US" sz="4200" b="0" strike="noStrike" spc="-1">
              <a:solidFill>
                <a:srgbClr val="000000"/>
              </a:solidFill>
              <a:uFill>
                <a:solidFill>
                  <a:srgbClr val="FFFFFF"/>
                </a:solidFill>
              </a:uFill>
              <a:latin typeface="Arial"/>
            </a:endParaRPr>
          </a:p>
        </p:txBody>
      </p:sp>
      <p:sp>
        <p:nvSpPr>
          <p:cNvPr id="114" name="CustomShape 2"/>
          <p:cNvSpPr/>
          <p:nvPr/>
        </p:nvSpPr>
        <p:spPr>
          <a:xfrm>
            <a:off x="455400" y="1594440"/>
            <a:ext cx="8193960" cy="450792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ormAutofit/>
          </a:bodyPr>
          <a:lstStyle/>
          <a:p>
            <a:pPr marL="326160" indent="-324720">
              <a:lnSpc>
                <a:spcPct val="10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Sử</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dụng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ví</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dụ</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và</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phản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ví</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dụ</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trong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thực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tế</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về</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cách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sử</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dụng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hệ</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thống</a:t>
            </a:r>
            <a:endParaRPr lang="en-US" sz="3000" b="0" strike="noStrike" spc="-1" dirty="0">
              <a:solidFill>
                <a:srgbClr val="000000"/>
              </a:solidFill>
              <a:uFill>
                <a:solidFill>
                  <a:srgbClr val="FFFFFF"/>
                </a:solidFill>
              </a:uFill>
              <a:latin typeface="Arial"/>
            </a:endParaRPr>
          </a:p>
          <a:p>
            <a:pPr marL="326160" indent="-324720">
              <a:lnSpc>
                <a:spcPct val="10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Cung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cấp</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nội</a:t>
            </a:r>
            <a:r>
              <a:rPr lang="en-US" sz="3000" b="0" strike="noStrike" spc="-1" dirty="0">
                <a:solidFill>
                  <a:srgbClr val="000000"/>
                </a:solidFill>
                <a:uFill>
                  <a:solidFill>
                    <a:srgbClr val="FFFFFF"/>
                  </a:solidFill>
                </a:uFill>
                <a:latin typeface="Calibri"/>
                <a:ea typeface="DejaVu Sans"/>
              </a:rPr>
              <a:t> dung </a:t>
            </a:r>
            <a:r>
              <a:rPr lang="en-US" sz="3000" b="0" strike="noStrike" spc="-1" dirty="0" err="1">
                <a:solidFill>
                  <a:srgbClr val="000000"/>
                </a:solidFill>
                <a:uFill>
                  <a:solidFill>
                    <a:srgbClr val="FFFFFF"/>
                  </a:solidFill>
                </a:uFill>
                <a:latin typeface="Calibri"/>
                <a:ea typeface="DejaVu Sans"/>
              </a:rPr>
              <a:t>theo</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tình</a:t>
            </a:r>
            <a:r>
              <a:rPr lang="en-US" sz="3000" b="0" strike="noStrike" spc="-1" dirty="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huống</a:t>
            </a:r>
            <a:endParaRPr lang="en-US" sz="3000" spc="-1" dirty="0">
              <a:solidFill>
                <a:srgbClr val="000000"/>
              </a:solidFill>
              <a:uFill>
                <a:solidFill>
                  <a:srgbClr val="FFFFFF"/>
                </a:solidFill>
              </a:uFill>
              <a:latin typeface="Calibri"/>
              <a:ea typeface="DejaVu Sans"/>
            </a:endParaRPr>
          </a:p>
          <a:p>
            <a:pPr marL="432000" lvl="1" indent="-215280">
              <a:lnSpc>
                <a:spcPct val="100000"/>
              </a:lnSpc>
              <a:spcBef>
                <a:spcPts val="601"/>
              </a:spcBef>
              <a:buClr>
                <a:srgbClr val="000000"/>
              </a:buClr>
              <a:buSzPct val="45000"/>
              <a:buFont typeface="OpenSymbol"/>
              <a:buChar char="-"/>
            </a:pPr>
            <a:r>
              <a:rPr lang="en-US" sz="2800" spc="-1" dirty="0" err="1">
                <a:solidFill>
                  <a:srgbClr val="000000"/>
                </a:solidFill>
                <a:uFill>
                  <a:solidFill>
                    <a:srgbClr val="FFFFFF"/>
                  </a:solidFill>
                </a:uFill>
                <a:latin typeface="Calibri"/>
                <a:ea typeface="DejaVu Sans"/>
              </a:rPr>
              <a:t>thời</a:t>
            </a:r>
            <a:r>
              <a:rPr lang="en-US" sz="2800" spc="-1" dirty="0">
                <a:solidFill>
                  <a:srgbClr val="000000"/>
                </a:solidFill>
                <a:uFill>
                  <a:solidFill>
                    <a:srgbClr val="FFFFFF"/>
                  </a:solidFill>
                </a:uFill>
                <a:latin typeface="Calibri"/>
                <a:ea typeface="DejaVu Sans"/>
              </a:rPr>
              <a:t> </a:t>
            </a:r>
            <a:r>
              <a:rPr lang="en-US" sz="2800" spc="-1" dirty="0" err="1">
                <a:solidFill>
                  <a:srgbClr val="000000"/>
                </a:solidFill>
                <a:uFill>
                  <a:solidFill>
                    <a:srgbClr val="FFFFFF"/>
                  </a:solidFill>
                </a:uFill>
                <a:latin typeface="Calibri"/>
                <a:ea typeface="DejaVu Sans"/>
              </a:rPr>
              <a:t>điểm</a:t>
            </a:r>
            <a:r>
              <a:rPr lang="en-US" sz="2800" spc="-1" dirty="0">
                <a:solidFill>
                  <a:srgbClr val="000000"/>
                </a:solidFill>
                <a:uFill>
                  <a:solidFill>
                    <a:srgbClr val="FFFFFF"/>
                  </a:solidFill>
                </a:uFill>
                <a:latin typeface="Calibri"/>
                <a:ea typeface="DejaVu Sans"/>
              </a:rPr>
              <a:t> </a:t>
            </a:r>
            <a:r>
              <a:rPr lang="en-US" sz="2800" spc="-1" dirty="0" err="1">
                <a:solidFill>
                  <a:srgbClr val="000000"/>
                </a:solidFill>
                <a:uFill>
                  <a:solidFill>
                    <a:srgbClr val="FFFFFF"/>
                  </a:solidFill>
                </a:uFill>
                <a:latin typeface="Calibri"/>
                <a:ea typeface="DejaVu Sans"/>
              </a:rPr>
              <a:t>bắt</a:t>
            </a:r>
            <a:r>
              <a:rPr lang="en-US" sz="2800" spc="-1" dirty="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đầu</a:t>
            </a:r>
            <a:endParaRPr lang="en-US" sz="2800" spc="-1" dirty="0" smtClean="0">
              <a:solidFill>
                <a:srgbClr val="000000"/>
              </a:solidFill>
              <a:uFill>
                <a:solidFill>
                  <a:srgbClr val="FFFFFF"/>
                </a:solidFill>
              </a:uFill>
              <a:latin typeface="Calibri"/>
              <a:ea typeface="DejaVu Sans"/>
            </a:endParaRPr>
          </a:p>
          <a:p>
            <a:pPr marL="432000" lvl="1" indent="-215280">
              <a:lnSpc>
                <a:spcPct val="100000"/>
              </a:lnSpc>
              <a:spcBef>
                <a:spcPts val="601"/>
              </a:spcBef>
              <a:buClr>
                <a:srgbClr val="000000"/>
              </a:buClr>
              <a:buSzPct val="45000"/>
              <a:buFont typeface="OpenSymbol"/>
              <a:buChar char="-"/>
            </a:pPr>
            <a:r>
              <a:rPr lang="en-US" sz="2800" spc="-1" dirty="0" err="1" smtClean="0">
                <a:solidFill>
                  <a:srgbClr val="000000"/>
                </a:solidFill>
                <a:uFill>
                  <a:solidFill>
                    <a:srgbClr val="FFFFFF"/>
                  </a:solidFill>
                </a:uFill>
                <a:latin typeface="Calibri"/>
                <a:ea typeface="DejaVu Sans"/>
              </a:rPr>
              <a:t>dòng</a:t>
            </a:r>
            <a:r>
              <a:rPr lang="en-US" sz="2800" spc="-1" dirty="0" smtClean="0">
                <a:solidFill>
                  <a:srgbClr val="000000"/>
                </a:solidFill>
                <a:uFill>
                  <a:solidFill>
                    <a:srgbClr val="FFFFFF"/>
                  </a:solidFill>
                </a:uFill>
                <a:latin typeface="Calibri"/>
                <a:ea typeface="DejaVu Sans"/>
              </a:rPr>
              <a:t> </a:t>
            </a:r>
            <a:r>
              <a:rPr lang="en-US" sz="2800" spc="-1" dirty="0" err="1">
                <a:solidFill>
                  <a:srgbClr val="000000"/>
                </a:solidFill>
                <a:uFill>
                  <a:solidFill>
                    <a:srgbClr val="FFFFFF"/>
                  </a:solidFill>
                </a:uFill>
                <a:latin typeface="Calibri"/>
                <a:ea typeface="DejaVu Sans"/>
              </a:rPr>
              <a:t>sự</a:t>
            </a:r>
            <a:r>
              <a:rPr lang="en-US" sz="2800" spc="-1" dirty="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kiện</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thông</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thường</a:t>
            </a:r>
            <a:endParaRPr lang="en-US" sz="2800" spc="-1" dirty="0" smtClean="0">
              <a:solidFill>
                <a:srgbClr val="000000"/>
              </a:solidFill>
              <a:uFill>
                <a:solidFill>
                  <a:srgbClr val="FFFFFF"/>
                </a:solidFill>
              </a:uFill>
              <a:latin typeface="Calibri"/>
              <a:ea typeface="DejaVu Sans"/>
            </a:endParaRPr>
          </a:p>
          <a:p>
            <a:pPr marL="432000" lvl="1" indent="-215280">
              <a:lnSpc>
                <a:spcPct val="100000"/>
              </a:lnSpc>
              <a:spcBef>
                <a:spcPts val="601"/>
              </a:spcBef>
              <a:buClr>
                <a:srgbClr val="000000"/>
              </a:buClr>
              <a:buSzPct val="45000"/>
              <a:buFont typeface="OpenSymbol"/>
              <a:buChar char="-"/>
            </a:pPr>
            <a:r>
              <a:rPr lang="en-US" sz="2800" spc="-1" dirty="0" err="1" smtClean="0">
                <a:solidFill>
                  <a:srgbClr val="000000"/>
                </a:solidFill>
                <a:uFill>
                  <a:solidFill>
                    <a:srgbClr val="FFFFFF"/>
                  </a:solidFill>
                </a:uFill>
                <a:latin typeface="Calibri"/>
                <a:ea typeface="DejaVu Sans"/>
              </a:rPr>
              <a:t>dòng</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sự</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kiện</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bất</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thường</a:t>
            </a:r>
            <a:endParaRPr lang="en-US" sz="2800" spc="-1" dirty="0" smtClean="0">
              <a:solidFill>
                <a:srgbClr val="000000"/>
              </a:solidFill>
              <a:uFill>
                <a:solidFill>
                  <a:srgbClr val="FFFFFF"/>
                </a:solidFill>
              </a:uFill>
              <a:latin typeface="Calibri"/>
              <a:ea typeface="DejaVu Sans"/>
            </a:endParaRPr>
          </a:p>
          <a:p>
            <a:pPr marL="432000" lvl="1" indent="-215280">
              <a:lnSpc>
                <a:spcPct val="100000"/>
              </a:lnSpc>
              <a:spcBef>
                <a:spcPts val="601"/>
              </a:spcBef>
              <a:buClr>
                <a:srgbClr val="000000"/>
              </a:buClr>
              <a:buSzPct val="45000"/>
              <a:buFont typeface="OpenSymbol"/>
              <a:buChar char="-"/>
            </a:pPr>
            <a:r>
              <a:rPr lang="en-US" sz="2800" spc="-1" dirty="0" err="1" smtClean="0">
                <a:solidFill>
                  <a:srgbClr val="000000"/>
                </a:solidFill>
                <a:uFill>
                  <a:solidFill>
                    <a:srgbClr val="FFFFFF"/>
                  </a:solidFill>
                </a:uFill>
                <a:latin typeface="Calibri"/>
                <a:ea typeface="DejaVu Sans"/>
              </a:rPr>
              <a:t>quan</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hệ</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tương</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tranh</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giữa</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các</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hoạt</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động</a:t>
            </a:r>
            <a:endParaRPr lang="en-US" sz="2800" spc="-1" dirty="0" smtClean="0">
              <a:solidFill>
                <a:srgbClr val="000000"/>
              </a:solidFill>
              <a:uFill>
                <a:solidFill>
                  <a:srgbClr val="FFFFFF"/>
                </a:solidFill>
              </a:uFill>
              <a:latin typeface="Calibri"/>
              <a:ea typeface="DejaVu Sans"/>
            </a:endParaRPr>
          </a:p>
          <a:p>
            <a:pPr marL="432000" lvl="1" indent="-215280">
              <a:lnSpc>
                <a:spcPct val="100000"/>
              </a:lnSpc>
              <a:spcBef>
                <a:spcPts val="601"/>
              </a:spcBef>
              <a:buClr>
                <a:srgbClr val="000000"/>
              </a:buClr>
              <a:buSzPct val="45000"/>
              <a:buFont typeface="OpenSymbol"/>
              <a:buChar char="-"/>
            </a:pPr>
            <a:r>
              <a:rPr lang="en-US" sz="2800" spc="-1" dirty="0" err="1" smtClean="0">
                <a:solidFill>
                  <a:srgbClr val="000000"/>
                </a:solidFill>
                <a:uFill>
                  <a:solidFill>
                    <a:srgbClr val="FFFFFF"/>
                  </a:solidFill>
                </a:uFill>
                <a:latin typeface="Calibri"/>
                <a:ea typeface="DejaVu Sans"/>
              </a:rPr>
              <a:t>trạng</a:t>
            </a:r>
            <a:r>
              <a:rPr lang="en-US" sz="2800" spc="-1" dirty="0" smtClean="0">
                <a:solidFill>
                  <a:srgbClr val="000000"/>
                </a:solidFill>
                <a:uFill>
                  <a:solidFill>
                    <a:srgbClr val="FFFFFF"/>
                  </a:solidFill>
                </a:uFill>
                <a:latin typeface="Calibri"/>
                <a:ea typeface="DejaVu Sans"/>
              </a:rPr>
              <a:t> </a:t>
            </a:r>
            <a:r>
              <a:rPr lang="en-US" sz="2800" spc="-1" dirty="0" err="1">
                <a:solidFill>
                  <a:srgbClr val="000000"/>
                </a:solidFill>
                <a:uFill>
                  <a:solidFill>
                    <a:srgbClr val="FFFFFF"/>
                  </a:solidFill>
                </a:uFill>
                <a:latin typeface="Calibri"/>
                <a:ea typeface="DejaVu Sans"/>
              </a:rPr>
              <a:t>thái</a:t>
            </a:r>
            <a:r>
              <a:rPr lang="en-US" sz="2800" spc="-1" dirty="0">
                <a:solidFill>
                  <a:srgbClr val="000000"/>
                </a:solidFill>
                <a:uFill>
                  <a:solidFill>
                    <a:srgbClr val="FFFFFF"/>
                  </a:solidFill>
                </a:uFill>
                <a:latin typeface="Calibri"/>
                <a:ea typeface="DejaVu Sans"/>
              </a:rPr>
              <a:t> </a:t>
            </a:r>
            <a:r>
              <a:rPr lang="en-US" sz="2800" spc="-1" dirty="0" err="1">
                <a:solidFill>
                  <a:srgbClr val="000000"/>
                </a:solidFill>
                <a:uFill>
                  <a:solidFill>
                    <a:srgbClr val="FFFFFF"/>
                  </a:solidFill>
                </a:uFill>
                <a:latin typeface="Calibri"/>
                <a:ea typeface="DejaVu Sans"/>
              </a:rPr>
              <a:t>kết</a:t>
            </a:r>
            <a:r>
              <a:rPr lang="en-US" sz="2800" spc="-1" dirty="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thúc</a:t>
            </a:r>
            <a:endParaRPr lang="en-US" sz="2800" spc="-1" dirty="0">
              <a:solidFill>
                <a:srgbClr val="000000"/>
              </a:solidFill>
              <a:uFill>
                <a:solidFill>
                  <a:srgbClr val="FFFFFF"/>
                </a:solidFill>
              </a:uFill>
              <a:latin typeface="Calibri"/>
              <a:ea typeface="DejaVu Sans"/>
            </a:endParaRPr>
          </a:p>
        </p:txBody>
      </p:sp>
      <p:sp>
        <p:nvSpPr>
          <p:cNvPr id="115" name="CustomShape 3"/>
          <p:cNvSpPr/>
          <p:nvPr/>
        </p:nvSpPr>
        <p:spPr>
          <a:xfrm>
            <a:off x="6525720" y="6332760"/>
            <a:ext cx="2123280" cy="36216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8BFEE477-B224-4C73-9B91-729DAE3A96F3}" type="slidenum">
              <a:rPr lang="en-US" sz="1100" b="0" strike="noStrike" spc="-1">
                <a:solidFill>
                  <a:srgbClr val="8B8B8B"/>
                </a:solidFill>
                <a:uFill>
                  <a:solidFill>
                    <a:srgbClr val="FFFFFF"/>
                  </a:solidFill>
                </a:uFill>
                <a:latin typeface="Calibri"/>
                <a:ea typeface="DejaVu Sans"/>
              </a:rPr>
              <a:t>14</a:t>
            </a:fld>
            <a:endParaRPr lang="en-US" sz="1100" b="0" strike="noStrike" spc="-1">
              <a:solidFill>
                <a:srgbClr val="000000"/>
              </a:solidFill>
              <a:uFill>
                <a:solidFill>
                  <a:srgbClr val="FFFFFF"/>
                </a:solidFill>
              </a:uFill>
              <a:latin typeface="Arial"/>
            </a:endParaRP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DD031BC6-5C94-4CD4-B195-0CCA50D36433}" type="slidenum">
              <a:rPr lang="en-US" smtClean="0"/>
              <a:pPr>
                <a:defRPr/>
              </a:pPr>
              <a:t>14</a:t>
            </a:fld>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426960" y="213480"/>
            <a:ext cx="8193960" cy="113724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b="0" strike="noStrike" spc="-1" dirty="0" err="1" smtClean="0">
                <a:solidFill>
                  <a:srgbClr val="0070C0"/>
                </a:solidFill>
                <a:uFill>
                  <a:solidFill>
                    <a:srgbClr val="FFFFFF"/>
                  </a:solidFill>
                </a:uFill>
                <a:latin typeface="Calibri"/>
                <a:ea typeface="DejaVu Sans"/>
              </a:rPr>
              <a:t>Ví</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dụ</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về</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thu</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thập</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dựa</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vào</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kịch</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bản</a:t>
            </a:r>
            <a:endParaRPr lang="en-US" sz="4200" b="0" strike="noStrike" spc="-1" dirty="0">
              <a:solidFill>
                <a:srgbClr val="000000"/>
              </a:solidFill>
              <a:uFill>
                <a:solidFill>
                  <a:srgbClr val="FFFFFF"/>
                </a:solidFill>
              </a:uFill>
              <a:latin typeface="Arial"/>
            </a:endParaRPr>
          </a:p>
        </p:txBody>
      </p:sp>
      <p:sp>
        <p:nvSpPr>
          <p:cNvPr id="114" name="CustomShape 2"/>
          <p:cNvSpPr/>
          <p:nvPr/>
        </p:nvSpPr>
        <p:spPr>
          <a:xfrm>
            <a:off x="209550" y="1594440"/>
            <a:ext cx="8763000" cy="510048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ormAutofit fontScale="85000" lnSpcReduction="10000"/>
          </a:bodyPr>
          <a:lstStyle/>
          <a:p>
            <a:pPr marL="1440" algn="just">
              <a:lnSpc>
                <a:spcPct val="100000"/>
              </a:lnSpc>
              <a:spcBef>
                <a:spcPts val="601"/>
              </a:spcBef>
              <a:buClr>
                <a:srgbClr val="000000"/>
              </a:buClr>
            </a:pPr>
            <a:r>
              <a:rPr lang="en-US" sz="3000" spc="-1" dirty="0" err="1" smtClean="0">
                <a:solidFill>
                  <a:srgbClr val="000000"/>
                </a:solidFill>
                <a:uFill>
                  <a:solidFill>
                    <a:srgbClr val="FFFFFF"/>
                  </a:solidFill>
                </a:uFill>
                <a:latin typeface="Calibri"/>
              </a:rPr>
              <a:t>Hệ</a:t>
            </a:r>
            <a:r>
              <a:rPr lang="en-US" sz="3000" spc="-1" dirty="0" smtClean="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thống</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quản</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lý</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phòng</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khám</a:t>
            </a:r>
            <a:r>
              <a:rPr lang="en-US" sz="3000" spc="-1" dirty="0">
                <a:solidFill>
                  <a:srgbClr val="000000"/>
                </a:solidFill>
                <a:uFill>
                  <a:solidFill>
                    <a:srgbClr val="FFFFFF"/>
                  </a:solidFill>
                </a:uFill>
                <a:latin typeface="Calibri"/>
              </a:rPr>
              <a:t> </a:t>
            </a:r>
            <a:r>
              <a:rPr lang="en-US" sz="3000" spc="-1" dirty="0" smtClean="0">
                <a:solidFill>
                  <a:srgbClr val="000000"/>
                </a:solidFill>
                <a:uFill>
                  <a:solidFill>
                    <a:srgbClr val="FFFFFF"/>
                  </a:solidFill>
                </a:uFill>
                <a:latin typeface="Calibri"/>
              </a:rPr>
              <a:t>- </a:t>
            </a:r>
            <a:r>
              <a:rPr lang="en-US" sz="3000" b="0" strike="noStrike" spc="-1" dirty="0" err="1" smtClean="0">
                <a:solidFill>
                  <a:srgbClr val="000000"/>
                </a:solidFill>
                <a:uFill>
                  <a:solidFill>
                    <a:srgbClr val="FFFFFF"/>
                  </a:solidFill>
                </a:uFill>
                <a:latin typeface="Calibri"/>
                <a:ea typeface="DejaVu Sans"/>
              </a:rPr>
              <a:t>Cập</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nhật</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lịch</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sử</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bệnh</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án</a:t>
            </a:r>
            <a:endParaRPr lang="en-US" sz="3000" b="0" strike="noStrike" spc="-1" dirty="0">
              <a:solidFill>
                <a:srgbClr val="000000"/>
              </a:solidFill>
              <a:uFill>
                <a:solidFill>
                  <a:srgbClr val="FFFFFF"/>
                </a:solidFill>
              </a:uFill>
              <a:latin typeface="Arial"/>
            </a:endParaRPr>
          </a:p>
          <a:p>
            <a:pPr marL="1440" algn="just">
              <a:lnSpc>
                <a:spcPct val="100000"/>
              </a:lnSpc>
              <a:spcBef>
                <a:spcPts val="601"/>
              </a:spcBef>
              <a:buClr>
                <a:srgbClr val="000000"/>
              </a:buClr>
            </a:pPr>
            <a:r>
              <a:rPr lang="en-US" sz="3000" b="1" strike="noStrike" spc="-1" dirty="0" err="1" smtClean="0">
                <a:solidFill>
                  <a:srgbClr val="000000"/>
                </a:solidFill>
                <a:uFill>
                  <a:solidFill>
                    <a:srgbClr val="FFFFFF"/>
                  </a:solidFill>
                </a:uFill>
                <a:latin typeface="Calibri"/>
                <a:ea typeface="DejaVu Sans"/>
              </a:rPr>
              <a:t>Giả</a:t>
            </a:r>
            <a:r>
              <a:rPr lang="en-US" sz="3000" b="1" strike="noStrike" spc="-1" dirty="0" smtClean="0">
                <a:solidFill>
                  <a:srgbClr val="000000"/>
                </a:solidFill>
                <a:uFill>
                  <a:solidFill>
                    <a:srgbClr val="FFFFFF"/>
                  </a:solidFill>
                </a:uFill>
                <a:latin typeface="Calibri"/>
                <a:ea typeface="DejaVu Sans"/>
              </a:rPr>
              <a:t> </a:t>
            </a:r>
            <a:r>
              <a:rPr lang="en-US" sz="3000" b="1" strike="noStrike" spc="-1" dirty="0" err="1" smtClean="0">
                <a:solidFill>
                  <a:srgbClr val="000000"/>
                </a:solidFill>
                <a:uFill>
                  <a:solidFill>
                    <a:srgbClr val="FFFFFF"/>
                  </a:solidFill>
                </a:uFill>
                <a:latin typeface="Calibri"/>
                <a:ea typeface="DejaVu Sans"/>
              </a:rPr>
              <a:t>định</a:t>
            </a:r>
            <a:r>
              <a:rPr lang="en-US" sz="3000" b="1" strike="noStrike" spc="-1" dirty="0" smtClean="0">
                <a:solidFill>
                  <a:srgbClr val="000000"/>
                </a:solidFill>
                <a:uFill>
                  <a:solidFill>
                    <a:srgbClr val="FFFFFF"/>
                  </a:solidFill>
                </a:uFill>
                <a:latin typeface="Calibri"/>
                <a:ea typeface="DejaVu Sans"/>
              </a:rPr>
              <a:t> ban </a:t>
            </a:r>
            <a:r>
              <a:rPr lang="en-US" sz="3000" b="1" strike="noStrike" spc="-1" dirty="0" err="1" smtClean="0">
                <a:solidFill>
                  <a:srgbClr val="000000"/>
                </a:solidFill>
                <a:uFill>
                  <a:solidFill>
                    <a:srgbClr val="FFFFFF"/>
                  </a:solidFill>
                </a:uFill>
                <a:latin typeface="Calibri"/>
                <a:ea typeface="DejaVu Sans"/>
              </a:rPr>
              <a:t>đầu</a:t>
            </a:r>
            <a:r>
              <a:rPr lang="en-US" sz="3000" b="1"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bệnh</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nhân</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đã</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gặp</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tiếp</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tân</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để</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cập</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nhật</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thông</a:t>
            </a:r>
            <a:r>
              <a:rPr lang="en-US" sz="3000" b="0" strike="noStrike" spc="-1" dirty="0" smtClean="0">
                <a:solidFill>
                  <a:srgbClr val="000000"/>
                </a:solidFill>
                <a:uFill>
                  <a:solidFill>
                    <a:srgbClr val="FFFFFF"/>
                  </a:solidFill>
                </a:uFill>
                <a:latin typeface="Calibri"/>
                <a:ea typeface="DejaVu Sans"/>
              </a:rPr>
              <a:t> tin </a:t>
            </a:r>
            <a:r>
              <a:rPr lang="en-US" sz="3000" b="0" strike="noStrike" spc="-1" dirty="0" err="1" smtClean="0">
                <a:solidFill>
                  <a:srgbClr val="000000"/>
                </a:solidFill>
                <a:uFill>
                  <a:solidFill>
                    <a:srgbClr val="FFFFFF"/>
                  </a:solidFill>
                </a:uFill>
                <a:latin typeface="Calibri"/>
                <a:ea typeface="DejaVu Sans"/>
              </a:rPr>
              <a:t>bệnh</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án</a:t>
            </a:r>
            <a:r>
              <a:rPr lang="en-US" sz="3000" b="0" strike="noStrike" spc="-1" dirty="0" smtClean="0">
                <a:solidFill>
                  <a:srgbClr val="000000"/>
                </a:solidFill>
                <a:uFill>
                  <a:solidFill>
                    <a:srgbClr val="FFFFFF"/>
                  </a:solidFill>
                </a:uFill>
                <a:latin typeface="Calibri"/>
                <a:ea typeface="DejaVu Sans"/>
              </a:rPr>
              <a:t>. Y </a:t>
            </a:r>
            <a:r>
              <a:rPr lang="en-US" sz="3000" b="0" strike="noStrike" spc="-1" dirty="0" err="1" smtClean="0">
                <a:solidFill>
                  <a:srgbClr val="000000"/>
                </a:solidFill>
                <a:uFill>
                  <a:solidFill>
                    <a:srgbClr val="FFFFFF"/>
                  </a:solidFill>
                </a:uFill>
                <a:latin typeface="Calibri"/>
                <a:ea typeface="DejaVu Sans"/>
              </a:rPr>
              <a:t>tá</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đăng</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nhập</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và</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đang</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cậ</a:t>
            </a:r>
            <a:r>
              <a:rPr lang="en-US" sz="3000" spc="-1" dirty="0" err="1" smtClean="0">
                <a:solidFill>
                  <a:srgbClr val="000000"/>
                </a:solidFill>
                <a:uFill>
                  <a:solidFill>
                    <a:srgbClr val="FFFFFF"/>
                  </a:solidFill>
                </a:uFill>
                <a:latin typeface="Calibri"/>
                <a:ea typeface="DejaVu Sans"/>
              </a:rPr>
              <a:t>p</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nhật</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thông</a:t>
            </a:r>
            <a:r>
              <a:rPr lang="en-US" sz="3000" spc="-1" dirty="0" smtClean="0">
                <a:solidFill>
                  <a:srgbClr val="000000"/>
                </a:solidFill>
                <a:uFill>
                  <a:solidFill>
                    <a:srgbClr val="FFFFFF"/>
                  </a:solidFill>
                </a:uFill>
                <a:latin typeface="Calibri"/>
                <a:ea typeface="DejaVu Sans"/>
              </a:rPr>
              <a:t> tin </a:t>
            </a:r>
            <a:r>
              <a:rPr lang="en-US" sz="3000" spc="-1" dirty="0" err="1" smtClean="0">
                <a:solidFill>
                  <a:srgbClr val="000000"/>
                </a:solidFill>
                <a:uFill>
                  <a:solidFill>
                    <a:srgbClr val="FFFFFF"/>
                  </a:solidFill>
                </a:uFill>
                <a:latin typeface="Calibri"/>
                <a:ea typeface="DejaVu Sans"/>
              </a:rPr>
              <a:t>lịch</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sử</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bệnh</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án</a:t>
            </a:r>
            <a:r>
              <a:rPr lang="en-US" sz="3000" spc="-1" dirty="0" smtClean="0">
                <a:solidFill>
                  <a:srgbClr val="000000"/>
                </a:solidFill>
                <a:uFill>
                  <a:solidFill>
                    <a:srgbClr val="FFFFFF"/>
                  </a:solidFill>
                </a:uFill>
                <a:latin typeface="Calibri"/>
                <a:ea typeface="DejaVu Sans"/>
              </a:rPr>
              <a:t>.</a:t>
            </a:r>
          </a:p>
          <a:p>
            <a:pPr marL="1440" algn="just">
              <a:lnSpc>
                <a:spcPct val="100000"/>
              </a:lnSpc>
              <a:spcBef>
                <a:spcPts val="601"/>
              </a:spcBef>
              <a:buClr>
                <a:srgbClr val="000000"/>
              </a:buClr>
            </a:pPr>
            <a:r>
              <a:rPr lang="en-US" sz="3000" b="1" spc="-1" dirty="0" err="1" smtClean="0">
                <a:solidFill>
                  <a:srgbClr val="000000"/>
                </a:solidFill>
                <a:uFill>
                  <a:solidFill>
                    <a:srgbClr val="FFFFFF"/>
                  </a:solidFill>
                </a:uFill>
                <a:latin typeface="Calibri"/>
              </a:rPr>
              <a:t>Thông</a:t>
            </a:r>
            <a:r>
              <a:rPr lang="en-US" sz="3000" b="1" spc="-1" dirty="0" smtClean="0">
                <a:solidFill>
                  <a:srgbClr val="000000"/>
                </a:solidFill>
                <a:uFill>
                  <a:solidFill>
                    <a:srgbClr val="FFFFFF"/>
                  </a:solidFill>
                </a:uFill>
                <a:latin typeface="Calibri"/>
              </a:rPr>
              <a:t> </a:t>
            </a:r>
            <a:r>
              <a:rPr lang="en-US" sz="3000" b="1" spc="-1" dirty="0" err="1" smtClean="0">
                <a:solidFill>
                  <a:srgbClr val="000000"/>
                </a:solidFill>
                <a:uFill>
                  <a:solidFill>
                    <a:srgbClr val="FFFFFF"/>
                  </a:solidFill>
                </a:uFill>
                <a:latin typeface="Calibri"/>
              </a:rPr>
              <a:t>thường</a:t>
            </a:r>
            <a:r>
              <a:rPr lang="en-US" sz="3000" spc="-1" dirty="0" smtClean="0">
                <a:solidFill>
                  <a:srgbClr val="000000"/>
                </a:solidFill>
                <a:uFill>
                  <a:solidFill>
                    <a:srgbClr val="FFFFFF"/>
                  </a:solidFill>
                </a:uFill>
                <a:latin typeface="Calibri"/>
              </a:rPr>
              <a:t>: Y </a:t>
            </a:r>
            <a:r>
              <a:rPr lang="en-US" sz="3000" spc="-1" dirty="0" err="1" smtClean="0">
                <a:solidFill>
                  <a:srgbClr val="000000"/>
                </a:solidFill>
                <a:uFill>
                  <a:solidFill>
                    <a:srgbClr val="FFFFFF"/>
                  </a:solidFill>
                </a:uFill>
                <a:latin typeface="Calibri"/>
              </a:rPr>
              <a:t>tá</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tìm</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kiếm</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bệnh</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nhân</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dựa</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vào</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họ</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Nếu</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có</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cùng</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họ</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thì</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các</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bệnh</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nhân</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được</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xác</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định</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dựa</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vào</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tên</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và</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ngày</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sinh</a:t>
            </a:r>
            <a:r>
              <a:rPr lang="en-US" sz="3000" spc="-1" dirty="0" smtClean="0">
                <a:solidFill>
                  <a:srgbClr val="000000"/>
                </a:solidFill>
                <a:uFill>
                  <a:solidFill>
                    <a:srgbClr val="FFFFFF"/>
                  </a:solidFill>
                </a:uFill>
                <a:latin typeface="Calibri"/>
              </a:rPr>
              <a:t>.</a:t>
            </a:r>
          </a:p>
          <a:p>
            <a:pPr marL="1440" algn="just">
              <a:lnSpc>
                <a:spcPct val="100000"/>
              </a:lnSpc>
              <a:spcBef>
                <a:spcPts val="601"/>
              </a:spcBef>
              <a:buClr>
                <a:srgbClr val="000000"/>
              </a:buClr>
            </a:pPr>
            <a:r>
              <a:rPr lang="en-US" sz="3000" spc="-1" dirty="0" smtClean="0">
                <a:solidFill>
                  <a:srgbClr val="000000"/>
                </a:solidFill>
                <a:uFill>
                  <a:solidFill>
                    <a:srgbClr val="FFFFFF"/>
                  </a:solidFill>
                </a:uFill>
                <a:latin typeface="Calibri"/>
              </a:rPr>
              <a:t>Y </a:t>
            </a:r>
            <a:r>
              <a:rPr lang="en-US" sz="3000" spc="-1" dirty="0" err="1" smtClean="0">
                <a:solidFill>
                  <a:srgbClr val="000000"/>
                </a:solidFill>
                <a:uFill>
                  <a:solidFill>
                    <a:srgbClr val="FFFFFF"/>
                  </a:solidFill>
                </a:uFill>
                <a:latin typeface="Calibri"/>
              </a:rPr>
              <a:t>tá</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chọn</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chức</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năng</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cập</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nhật</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lịch</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sử</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bệnh</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án</a:t>
            </a:r>
            <a:r>
              <a:rPr lang="en-US" sz="3000" spc="-1" dirty="0" smtClean="0">
                <a:solidFill>
                  <a:srgbClr val="000000"/>
                </a:solidFill>
                <a:uFill>
                  <a:solidFill>
                    <a:srgbClr val="FFFFFF"/>
                  </a:solidFill>
                </a:uFill>
                <a:latin typeface="Calibri"/>
              </a:rPr>
              <a:t>.</a:t>
            </a:r>
          </a:p>
          <a:p>
            <a:pPr marL="1440" algn="just">
              <a:lnSpc>
                <a:spcPct val="100000"/>
              </a:lnSpc>
              <a:spcBef>
                <a:spcPts val="601"/>
              </a:spcBef>
              <a:buClr>
                <a:srgbClr val="000000"/>
              </a:buClr>
            </a:pPr>
            <a:r>
              <a:rPr lang="en-US" sz="3000" spc="-1" dirty="0" smtClean="0">
                <a:solidFill>
                  <a:srgbClr val="000000"/>
                </a:solidFill>
                <a:uFill>
                  <a:solidFill>
                    <a:srgbClr val="FFFFFF"/>
                  </a:solidFill>
                </a:uFill>
                <a:latin typeface="Calibri"/>
              </a:rPr>
              <a:t>Y </a:t>
            </a:r>
            <a:r>
              <a:rPr lang="en-US" sz="3000" spc="-1" dirty="0" err="1" smtClean="0">
                <a:solidFill>
                  <a:srgbClr val="000000"/>
                </a:solidFill>
                <a:uFill>
                  <a:solidFill>
                    <a:srgbClr val="FFFFFF"/>
                  </a:solidFill>
                </a:uFill>
                <a:latin typeface="Calibri"/>
              </a:rPr>
              <a:t>tá</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tương</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tác</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với</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hệ</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thống</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để</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nhập</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các</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thông</a:t>
            </a:r>
            <a:r>
              <a:rPr lang="en-US" sz="3000" spc="-1" dirty="0" smtClean="0">
                <a:solidFill>
                  <a:srgbClr val="000000"/>
                </a:solidFill>
                <a:uFill>
                  <a:solidFill>
                    <a:srgbClr val="FFFFFF"/>
                  </a:solidFill>
                </a:uFill>
                <a:latin typeface="Calibri"/>
              </a:rPr>
              <a:t> tin </a:t>
            </a:r>
            <a:r>
              <a:rPr lang="en-US" sz="3000" spc="-1" dirty="0" err="1" smtClean="0">
                <a:solidFill>
                  <a:srgbClr val="000000"/>
                </a:solidFill>
                <a:uFill>
                  <a:solidFill>
                    <a:srgbClr val="FFFFFF"/>
                  </a:solidFill>
                </a:uFill>
                <a:latin typeface="Calibri"/>
              </a:rPr>
              <a:t>về</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lịch</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sử</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bệnh</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án</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bao</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gồm</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các</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kết</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luận</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khám</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trước</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đó</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về</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sức</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khỏe</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nhập</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văn</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bản</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tự</a:t>
            </a:r>
            <a:r>
              <a:rPr lang="en-US" sz="3000" spc="-1" dirty="0" smtClean="0">
                <a:solidFill>
                  <a:srgbClr val="000000"/>
                </a:solidFill>
                <a:uFill>
                  <a:solidFill>
                    <a:srgbClr val="FFFFFF"/>
                  </a:solidFill>
                </a:uFill>
                <a:latin typeface="Calibri"/>
              </a:rPr>
              <a:t> do), </a:t>
            </a:r>
            <a:r>
              <a:rPr lang="en-US" sz="3000" spc="-1" dirty="0" err="1" smtClean="0">
                <a:solidFill>
                  <a:srgbClr val="000000"/>
                </a:solidFill>
                <a:uFill>
                  <a:solidFill>
                    <a:srgbClr val="FFFFFF"/>
                  </a:solidFill>
                </a:uFill>
                <a:latin typeface="Calibri"/>
              </a:rPr>
              <a:t>điều</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kiện</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sức</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khỏe</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hiện</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thời</a:t>
            </a:r>
            <a:r>
              <a:rPr lang="en-US" sz="3000" spc="-1" dirty="0">
                <a:solidFill>
                  <a:srgbClr val="000000"/>
                </a:solidFill>
                <a:uFill>
                  <a:solidFill>
                    <a:srgbClr val="FFFFFF"/>
                  </a:solidFill>
                </a:uFill>
                <a:latin typeface="Calibri"/>
              </a:rPr>
              <a:t> </a:t>
            </a:r>
            <a:r>
              <a:rPr lang="en-US" sz="3000" spc="-1" dirty="0" smtClean="0">
                <a:solidFill>
                  <a:srgbClr val="000000"/>
                </a:solidFill>
                <a:uFill>
                  <a:solidFill>
                    <a:srgbClr val="FFFFFF"/>
                  </a:solidFill>
                </a:uFill>
                <a:latin typeface="Calibri"/>
              </a:rPr>
              <a:t>(</a:t>
            </a:r>
            <a:r>
              <a:rPr lang="en-US" sz="3000" spc="-1" dirty="0" err="1" smtClean="0">
                <a:solidFill>
                  <a:srgbClr val="000000"/>
                </a:solidFill>
                <a:uFill>
                  <a:solidFill>
                    <a:srgbClr val="FFFFFF"/>
                  </a:solidFill>
                </a:uFill>
                <a:latin typeface="Calibri"/>
              </a:rPr>
              <a:t>chọn</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từ</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thực</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đơn</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đơn</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thuốc</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đang</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dùng</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chọn</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từ</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thực</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đơn</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các</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dị</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ứng</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thuốc</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nhập</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văn</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bản</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tự</a:t>
            </a:r>
            <a:r>
              <a:rPr lang="en-US" sz="3000" spc="-1" dirty="0" smtClean="0">
                <a:solidFill>
                  <a:srgbClr val="000000"/>
                </a:solidFill>
                <a:uFill>
                  <a:solidFill>
                    <a:srgbClr val="FFFFFF"/>
                  </a:solidFill>
                </a:uFill>
                <a:latin typeface="Calibri"/>
              </a:rPr>
              <a:t> do), </a:t>
            </a:r>
            <a:r>
              <a:rPr lang="en-US" sz="3000" spc="-1" dirty="0" err="1" smtClean="0">
                <a:solidFill>
                  <a:srgbClr val="000000"/>
                </a:solidFill>
                <a:uFill>
                  <a:solidFill>
                    <a:srgbClr val="FFFFFF"/>
                  </a:solidFill>
                </a:uFill>
                <a:latin typeface="Calibri"/>
              </a:rPr>
              <a:t>và</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gia</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cảnh</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nhập</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theo</a:t>
            </a:r>
            <a:r>
              <a:rPr lang="en-US" sz="3000" spc="-1" dirty="0" smtClean="0">
                <a:solidFill>
                  <a:srgbClr val="000000"/>
                </a:solidFill>
                <a:uFill>
                  <a:solidFill>
                    <a:srgbClr val="FFFFFF"/>
                  </a:solidFill>
                </a:uFill>
                <a:latin typeface="Calibri"/>
              </a:rPr>
              <a:t> form)</a:t>
            </a:r>
          </a:p>
        </p:txBody>
      </p:sp>
      <p:sp>
        <p:nvSpPr>
          <p:cNvPr id="115" name="CustomShape 3"/>
          <p:cNvSpPr/>
          <p:nvPr/>
        </p:nvSpPr>
        <p:spPr>
          <a:xfrm>
            <a:off x="6525720" y="6332760"/>
            <a:ext cx="2123280" cy="36216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8BFEE477-B224-4C73-9B91-729DAE3A96F3}" type="slidenum">
              <a:rPr lang="en-US" sz="1100" b="0" strike="noStrike" spc="-1">
                <a:solidFill>
                  <a:srgbClr val="8B8B8B"/>
                </a:solidFill>
                <a:uFill>
                  <a:solidFill>
                    <a:srgbClr val="FFFFFF"/>
                  </a:solidFill>
                </a:uFill>
                <a:latin typeface="Calibri"/>
                <a:ea typeface="DejaVu Sans"/>
              </a:rPr>
              <a:t>15</a:t>
            </a:fld>
            <a:endParaRPr lang="en-US" sz="1100" b="0" strike="noStrike" spc="-1">
              <a:solidFill>
                <a:srgbClr val="000000"/>
              </a:solidFill>
              <a:uFill>
                <a:solidFill>
                  <a:srgbClr val="FFFFFF"/>
                </a:solidFill>
              </a:uFill>
              <a:latin typeface="Arial"/>
            </a:endParaRP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DD031BC6-5C94-4CD4-B195-0CCA50D36433}" type="slidenum">
              <a:rPr lang="en-US" smtClean="0"/>
              <a:pPr>
                <a:defRPr/>
              </a:pPr>
              <a:t>15</a:t>
            </a:fld>
            <a:endParaRPr lang="en-US"/>
          </a:p>
        </p:txBody>
      </p:sp>
    </p:spTree>
    <p:extLst>
      <p:ext uri="{BB962C8B-B14F-4D97-AF65-F5344CB8AC3E}">
        <p14:creationId xmlns:p14="http://schemas.microsoft.com/office/powerpoint/2010/main" val="417975987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274560" y="213480"/>
            <a:ext cx="8545590" cy="113724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b="0" strike="noStrike" spc="-1" dirty="0" err="1" smtClean="0">
                <a:solidFill>
                  <a:srgbClr val="0070C0"/>
                </a:solidFill>
                <a:uFill>
                  <a:solidFill>
                    <a:srgbClr val="FFFFFF"/>
                  </a:solidFill>
                </a:uFill>
                <a:latin typeface="Calibri"/>
                <a:ea typeface="DejaVu Sans"/>
              </a:rPr>
              <a:t>Ví</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dụ</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về</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thu</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thập</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dựa</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vào</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kịch</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bản</a:t>
            </a:r>
            <a:r>
              <a:rPr lang="en-US" sz="4200" b="0" strike="noStrike" spc="-1" dirty="0" smtClean="0">
                <a:solidFill>
                  <a:srgbClr val="0070C0"/>
                </a:solidFill>
                <a:uFill>
                  <a:solidFill>
                    <a:srgbClr val="FFFFFF"/>
                  </a:solidFill>
                </a:uFill>
                <a:latin typeface="Calibri"/>
                <a:ea typeface="DejaVu Sans"/>
              </a:rPr>
              <a:t> (2)</a:t>
            </a:r>
            <a:endParaRPr lang="en-US" sz="4200" b="0" strike="noStrike" spc="-1" dirty="0">
              <a:solidFill>
                <a:srgbClr val="000000"/>
              </a:solidFill>
              <a:uFill>
                <a:solidFill>
                  <a:srgbClr val="FFFFFF"/>
                </a:solidFill>
              </a:uFill>
              <a:latin typeface="Arial"/>
            </a:endParaRPr>
          </a:p>
        </p:txBody>
      </p:sp>
      <p:sp>
        <p:nvSpPr>
          <p:cNvPr id="114" name="CustomShape 2"/>
          <p:cNvSpPr/>
          <p:nvPr/>
        </p:nvSpPr>
        <p:spPr>
          <a:xfrm>
            <a:off x="209550" y="1453580"/>
            <a:ext cx="8763000" cy="523932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ormAutofit fontScale="85000" lnSpcReduction="20000"/>
          </a:bodyPr>
          <a:lstStyle/>
          <a:p>
            <a:pPr marL="1440" algn="just">
              <a:lnSpc>
                <a:spcPct val="100000"/>
              </a:lnSpc>
              <a:spcBef>
                <a:spcPts val="601"/>
              </a:spcBef>
              <a:buClr>
                <a:srgbClr val="000000"/>
              </a:buClr>
            </a:pPr>
            <a:r>
              <a:rPr lang="en-US" sz="3000" spc="-1" dirty="0" err="1" smtClean="0">
                <a:solidFill>
                  <a:srgbClr val="000000"/>
                </a:solidFill>
                <a:uFill>
                  <a:solidFill>
                    <a:srgbClr val="FFFFFF"/>
                  </a:solidFill>
                </a:uFill>
                <a:latin typeface="Calibri"/>
              </a:rPr>
              <a:t>Hệ</a:t>
            </a:r>
            <a:r>
              <a:rPr lang="en-US" sz="3000" spc="-1" dirty="0" smtClean="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thống</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quản</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lý</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phòng</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khám</a:t>
            </a:r>
            <a:r>
              <a:rPr lang="en-US" sz="3000" spc="-1" dirty="0">
                <a:solidFill>
                  <a:srgbClr val="000000"/>
                </a:solidFill>
                <a:uFill>
                  <a:solidFill>
                    <a:srgbClr val="FFFFFF"/>
                  </a:solidFill>
                </a:uFill>
                <a:latin typeface="Calibri"/>
              </a:rPr>
              <a:t> </a:t>
            </a:r>
            <a:r>
              <a:rPr lang="en-US" sz="3000" spc="-1" dirty="0" smtClean="0">
                <a:solidFill>
                  <a:srgbClr val="000000"/>
                </a:solidFill>
                <a:uFill>
                  <a:solidFill>
                    <a:srgbClr val="FFFFFF"/>
                  </a:solidFill>
                </a:uFill>
                <a:latin typeface="Calibri"/>
              </a:rPr>
              <a:t>- </a:t>
            </a:r>
            <a:r>
              <a:rPr lang="en-US" sz="3000" b="0" strike="noStrike" spc="-1" dirty="0" err="1" smtClean="0">
                <a:solidFill>
                  <a:srgbClr val="000000"/>
                </a:solidFill>
                <a:uFill>
                  <a:solidFill>
                    <a:srgbClr val="FFFFFF"/>
                  </a:solidFill>
                </a:uFill>
                <a:latin typeface="Calibri"/>
                <a:ea typeface="DejaVu Sans"/>
              </a:rPr>
              <a:t>Cập</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nhật</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lịch</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sử</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bệnh</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án</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tiếp</a:t>
            </a:r>
            <a:r>
              <a:rPr lang="en-US" sz="3000" b="0" strike="noStrike" spc="-1" dirty="0" smtClean="0">
                <a:solidFill>
                  <a:srgbClr val="000000"/>
                </a:solidFill>
                <a:uFill>
                  <a:solidFill>
                    <a:srgbClr val="FFFFFF"/>
                  </a:solidFill>
                </a:uFill>
                <a:latin typeface="Calibri"/>
                <a:ea typeface="DejaVu Sans"/>
              </a:rPr>
              <a:t>)</a:t>
            </a:r>
            <a:endParaRPr lang="en-US" sz="3000" b="0" strike="noStrike" spc="-1" dirty="0">
              <a:solidFill>
                <a:srgbClr val="000000"/>
              </a:solidFill>
              <a:uFill>
                <a:solidFill>
                  <a:srgbClr val="FFFFFF"/>
                </a:solidFill>
              </a:uFill>
              <a:latin typeface="Arial"/>
            </a:endParaRPr>
          </a:p>
          <a:p>
            <a:pPr marL="1440" algn="just">
              <a:lnSpc>
                <a:spcPct val="100000"/>
              </a:lnSpc>
              <a:spcBef>
                <a:spcPts val="601"/>
              </a:spcBef>
              <a:buClr>
                <a:srgbClr val="000000"/>
              </a:buClr>
            </a:pPr>
            <a:r>
              <a:rPr lang="en-US" sz="3000" b="1" strike="noStrike" spc="-1" dirty="0" err="1" smtClean="0">
                <a:solidFill>
                  <a:srgbClr val="000000"/>
                </a:solidFill>
                <a:uFill>
                  <a:solidFill>
                    <a:srgbClr val="FFFFFF"/>
                  </a:solidFill>
                </a:uFill>
                <a:latin typeface="Calibri"/>
                <a:ea typeface="DejaVu Sans"/>
              </a:rPr>
              <a:t>Bất</a:t>
            </a:r>
            <a:r>
              <a:rPr lang="en-US" sz="3000" b="1" strike="noStrike" spc="-1" dirty="0" smtClean="0">
                <a:solidFill>
                  <a:srgbClr val="000000"/>
                </a:solidFill>
                <a:uFill>
                  <a:solidFill>
                    <a:srgbClr val="FFFFFF"/>
                  </a:solidFill>
                </a:uFill>
                <a:latin typeface="Calibri"/>
                <a:ea typeface="DejaVu Sans"/>
              </a:rPr>
              <a:t> </a:t>
            </a:r>
            <a:r>
              <a:rPr lang="en-US" sz="3000" b="1" strike="noStrike" spc="-1" dirty="0" err="1" smtClean="0">
                <a:solidFill>
                  <a:srgbClr val="000000"/>
                </a:solidFill>
                <a:uFill>
                  <a:solidFill>
                    <a:srgbClr val="FFFFFF"/>
                  </a:solidFill>
                </a:uFill>
                <a:latin typeface="Calibri"/>
                <a:ea typeface="DejaVu Sans"/>
              </a:rPr>
              <a:t>thường</a:t>
            </a:r>
            <a:r>
              <a:rPr lang="en-US" sz="3000" strike="noStrike" spc="-1" dirty="0" smtClean="0">
                <a:solidFill>
                  <a:srgbClr val="000000"/>
                </a:solidFill>
                <a:uFill>
                  <a:solidFill>
                    <a:srgbClr val="FFFFFF"/>
                  </a:solidFill>
                </a:uFill>
                <a:latin typeface="Calibri"/>
                <a:ea typeface="DejaVu Sans"/>
              </a:rPr>
              <a:t>: </a:t>
            </a:r>
            <a:r>
              <a:rPr lang="en-US" sz="3000" strike="noStrike" spc="-1" dirty="0" err="1" smtClean="0">
                <a:solidFill>
                  <a:srgbClr val="000000"/>
                </a:solidFill>
                <a:uFill>
                  <a:solidFill>
                    <a:srgbClr val="FFFFFF"/>
                  </a:solidFill>
                </a:uFill>
                <a:latin typeface="Calibri"/>
                <a:ea typeface="DejaVu Sans"/>
              </a:rPr>
              <a:t>bệnh</a:t>
            </a:r>
            <a:r>
              <a:rPr lang="en-US" sz="3000" strike="noStrike" spc="-1" dirty="0" smtClean="0">
                <a:solidFill>
                  <a:srgbClr val="000000"/>
                </a:solidFill>
                <a:uFill>
                  <a:solidFill>
                    <a:srgbClr val="FFFFFF"/>
                  </a:solidFill>
                </a:uFill>
                <a:latin typeface="Calibri"/>
                <a:ea typeface="DejaVu Sans"/>
              </a:rPr>
              <a:t> </a:t>
            </a:r>
            <a:r>
              <a:rPr lang="en-US" sz="3000" strike="noStrike" spc="-1" dirty="0" err="1" smtClean="0">
                <a:solidFill>
                  <a:srgbClr val="000000"/>
                </a:solidFill>
                <a:uFill>
                  <a:solidFill>
                    <a:srgbClr val="FFFFFF"/>
                  </a:solidFill>
                </a:uFill>
                <a:latin typeface="Calibri"/>
                <a:ea typeface="DejaVu Sans"/>
              </a:rPr>
              <a:t>án</a:t>
            </a:r>
            <a:r>
              <a:rPr lang="en-US" sz="3000" strike="noStrike" spc="-1" dirty="0" smtClean="0">
                <a:solidFill>
                  <a:srgbClr val="000000"/>
                </a:solidFill>
                <a:uFill>
                  <a:solidFill>
                    <a:srgbClr val="FFFFFF"/>
                  </a:solidFill>
                </a:uFill>
                <a:latin typeface="Calibri"/>
                <a:ea typeface="DejaVu Sans"/>
              </a:rPr>
              <a:t> </a:t>
            </a:r>
            <a:r>
              <a:rPr lang="en-US" sz="3000" strike="noStrike" spc="-1" dirty="0" err="1" smtClean="0">
                <a:solidFill>
                  <a:srgbClr val="000000"/>
                </a:solidFill>
                <a:uFill>
                  <a:solidFill>
                    <a:srgbClr val="FFFFFF"/>
                  </a:solidFill>
                </a:uFill>
                <a:latin typeface="Calibri"/>
                <a:ea typeface="DejaVu Sans"/>
              </a:rPr>
              <a:t>của</a:t>
            </a:r>
            <a:r>
              <a:rPr lang="en-US" sz="300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bệnh</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nhân</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không</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tồn</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tại</a:t>
            </a:r>
            <a:r>
              <a:rPr lang="en-US" sz="3000" b="0" strike="noStrike" spc="-1" dirty="0" smtClean="0">
                <a:solidFill>
                  <a:srgbClr val="000000"/>
                </a:solidFill>
                <a:uFill>
                  <a:solidFill>
                    <a:srgbClr val="FFFFFF"/>
                  </a:solidFill>
                </a:uFill>
                <a:latin typeface="Calibri"/>
                <a:ea typeface="DejaVu Sans"/>
              </a:rPr>
              <a:t>. </a:t>
            </a:r>
            <a:r>
              <a:rPr lang="en-US" sz="3000" spc="-1" dirty="0" smtClean="0">
                <a:solidFill>
                  <a:srgbClr val="000000"/>
                </a:solidFill>
                <a:uFill>
                  <a:solidFill>
                    <a:srgbClr val="FFFFFF"/>
                  </a:solidFill>
                </a:uFill>
                <a:latin typeface="Calibri"/>
                <a:ea typeface="DejaVu Sans"/>
              </a:rPr>
              <a:t>Y </a:t>
            </a:r>
            <a:r>
              <a:rPr lang="en-US" sz="3000" spc="-1" dirty="0" err="1" smtClean="0">
                <a:solidFill>
                  <a:srgbClr val="000000"/>
                </a:solidFill>
                <a:uFill>
                  <a:solidFill>
                    <a:srgbClr val="FFFFFF"/>
                  </a:solidFill>
                </a:uFill>
                <a:latin typeface="Calibri"/>
                <a:ea typeface="DejaVu Sans"/>
              </a:rPr>
              <a:t>tá</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tạo</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hồ</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sơ</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mới</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và</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cập</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nhật</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thông</a:t>
            </a:r>
            <a:r>
              <a:rPr lang="en-US" sz="3000" spc="-1" dirty="0" smtClean="0">
                <a:solidFill>
                  <a:srgbClr val="000000"/>
                </a:solidFill>
                <a:uFill>
                  <a:solidFill>
                    <a:srgbClr val="FFFFFF"/>
                  </a:solidFill>
                </a:uFill>
                <a:latin typeface="Calibri"/>
                <a:ea typeface="DejaVu Sans"/>
              </a:rPr>
              <a:t> tin </a:t>
            </a:r>
            <a:r>
              <a:rPr lang="en-US" sz="3000" spc="-1" dirty="0" err="1" smtClean="0">
                <a:solidFill>
                  <a:srgbClr val="000000"/>
                </a:solidFill>
                <a:uFill>
                  <a:solidFill>
                    <a:srgbClr val="FFFFFF"/>
                  </a:solidFill>
                </a:uFill>
                <a:latin typeface="Calibri"/>
                <a:ea typeface="DejaVu Sans"/>
              </a:rPr>
              <a:t>bệnh</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nhân</a:t>
            </a:r>
            <a:r>
              <a:rPr lang="en-US" sz="3000" spc="-1" dirty="0" smtClean="0">
                <a:solidFill>
                  <a:srgbClr val="000000"/>
                </a:solidFill>
                <a:uFill>
                  <a:solidFill>
                    <a:srgbClr val="FFFFFF"/>
                  </a:solidFill>
                </a:uFill>
                <a:latin typeface="Calibri"/>
                <a:ea typeface="DejaVu Sans"/>
              </a:rPr>
              <a:t>.</a:t>
            </a:r>
          </a:p>
          <a:p>
            <a:pPr marL="1440" algn="just">
              <a:lnSpc>
                <a:spcPct val="100000"/>
              </a:lnSpc>
              <a:spcBef>
                <a:spcPts val="601"/>
              </a:spcBef>
              <a:buClr>
                <a:srgbClr val="000000"/>
              </a:buClr>
            </a:pPr>
            <a:r>
              <a:rPr lang="en-US" sz="3000" spc="-1" dirty="0" err="1" smtClean="0">
                <a:solidFill>
                  <a:srgbClr val="000000"/>
                </a:solidFill>
                <a:uFill>
                  <a:solidFill>
                    <a:srgbClr val="FFFFFF"/>
                  </a:solidFill>
                </a:uFill>
                <a:latin typeface="Calibri"/>
                <a:ea typeface="DejaVu Sans"/>
              </a:rPr>
              <a:t>Các</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mục</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về</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điều</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kiện</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sức</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khỏe</a:t>
            </a:r>
            <a:r>
              <a:rPr lang="en-US" sz="3000" spc="-1" dirty="0" smtClean="0">
                <a:solidFill>
                  <a:srgbClr val="000000"/>
                </a:solidFill>
                <a:uFill>
                  <a:solidFill>
                    <a:srgbClr val="FFFFFF"/>
                  </a:solidFill>
                </a:uFill>
                <a:latin typeface="Calibri"/>
                <a:ea typeface="DejaVu Sans"/>
              </a:rPr>
              <a:t> hay </a:t>
            </a:r>
            <a:r>
              <a:rPr lang="en-US" sz="3000" spc="-1" dirty="0" err="1" smtClean="0">
                <a:solidFill>
                  <a:srgbClr val="000000"/>
                </a:solidFill>
                <a:uFill>
                  <a:solidFill>
                    <a:srgbClr val="FFFFFF"/>
                  </a:solidFill>
                </a:uFill>
                <a:latin typeface="Calibri"/>
                <a:ea typeface="DejaVu Sans"/>
              </a:rPr>
              <a:t>đơn</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thuốc</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hiện</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thời</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không</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có</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trong</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danh</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mục</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để</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chọn</a:t>
            </a:r>
            <a:r>
              <a:rPr lang="en-US" sz="3000" spc="-1" dirty="0" smtClean="0">
                <a:solidFill>
                  <a:srgbClr val="000000"/>
                </a:solidFill>
                <a:uFill>
                  <a:solidFill>
                    <a:srgbClr val="FFFFFF"/>
                  </a:solidFill>
                </a:uFill>
                <a:latin typeface="Calibri"/>
                <a:ea typeface="DejaVu Sans"/>
              </a:rPr>
              <a:t>. Y </a:t>
            </a:r>
            <a:r>
              <a:rPr lang="en-US" sz="3000" spc="-1" dirty="0" err="1" smtClean="0">
                <a:solidFill>
                  <a:srgbClr val="000000"/>
                </a:solidFill>
                <a:uFill>
                  <a:solidFill>
                    <a:srgbClr val="FFFFFF"/>
                  </a:solidFill>
                </a:uFill>
                <a:latin typeface="Calibri"/>
                <a:ea typeface="DejaVu Sans"/>
              </a:rPr>
              <a:t>tá</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chọn</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mục</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khác</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để</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nhập</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vào</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dạng</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văn</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bản</a:t>
            </a:r>
            <a:r>
              <a:rPr lang="en-US" sz="3000" spc="-1" dirty="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để</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mô</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tả</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thông</a:t>
            </a:r>
            <a:r>
              <a:rPr lang="en-US" sz="3000" spc="-1" dirty="0" smtClean="0">
                <a:solidFill>
                  <a:srgbClr val="000000"/>
                </a:solidFill>
                <a:uFill>
                  <a:solidFill>
                    <a:srgbClr val="FFFFFF"/>
                  </a:solidFill>
                </a:uFill>
                <a:latin typeface="Calibri"/>
                <a:ea typeface="DejaVu Sans"/>
              </a:rPr>
              <a:t> tin. </a:t>
            </a:r>
          </a:p>
          <a:p>
            <a:pPr marL="1440" algn="just">
              <a:lnSpc>
                <a:spcPct val="100000"/>
              </a:lnSpc>
              <a:spcBef>
                <a:spcPts val="601"/>
              </a:spcBef>
              <a:buClr>
                <a:srgbClr val="000000"/>
              </a:buClr>
            </a:pPr>
            <a:r>
              <a:rPr lang="en-US" sz="3000" spc="-1" dirty="0" err="1" smtClean="0">
                <a:solidFill>
                  <a:srgbClr val="000000"/>
                </a:solidFill>
                <a:uFill>
                  <a:solidFill>
                    <a:srgbClr val="FFFFFF"/>
                  </a:solidFill>
                </a:uFill>
                <a:latin typeface="Calibri"/>
                <a:ea typeface="DejaVu Sans"/>
              </a:rPr>
              <a:t>Bệnh</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nhân</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không</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sẵn</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lòng</a:t>
            </a:r>
            <a:r>
              <a:rPr lang="en-US" sz="3000" spc="-1" dirty="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hoặc</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không</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thể</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cung</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cấp</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thông</a:t>
            </a:r>
            <a:r>
              <a:rPr lang="en-US" sz="3000" spc="-1" dirty="0" smtClean="0">
                <a:solidFill>
                  <a:srgbClr val="000000"/>
                </a:solidFill>
                <a:uFill>
                  <a:solidFill>
                    <a:srgbClr val="FFFFFF"/>
                  </a:solidFill>
                </a:uFill>
                <a:latin typeface="Calibri"/>
                <a:ea typeface="DejaVu Sans"/>
              </a:rPr>
              <a:t> tin </a:t>
            </a:r>
            <a:r>
              <a:rPr lang="en-US" sz="3000" spc="-1" dirty="0" err="1" smtClean="0">
                <a:solidFill>
                  <a:srgbClr val="000000"/>
                </a:solidFill>
                <a:uFill>
                  <a:solidFill>
                    <a:srgbClr val="FFFFFF"/>
                  </a:solidFill>
                </a:uFill>
                <a:latin typeface="Calibri"/>
                <a:ea typeface="DejaVu Sans"/>
              </a:rPr>
              <a:t>về</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lịch</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sử</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khám</a:t>
            </a:r>
            <a:r>
              <a:rPr lang="en-US" sz="3000" spc="-1" dirty="0" smtClean="0">
                <a:solidFill>
                  <a:srgbClr val="000000"/>
                </a:solidFill>
                <a:uFill>
                  <a:solidFill>
                    <a:srgbClr val="FFFFFF"/>
                  </a:solidFill>
                </a:uFill>
                <a:latin typeface="Calibri"/>
                <a:ea typeface="DejaVu Sans"/>
              </a:rPr>
              <a:t>. Y </a:t>
            </a:r>
            <a:r>
              <a:rPr lang="en-US" sz="3000" spc="-1" dirty="0" err="1" smtClean="0">
                <a:solidFill>
                  <a:srgbClr val="000000"/>
                </a:solidFill>
                <a:uFill>
                  <a:solidFill>
                    <a:srgbClr val="FFFFFF"/>
                  </a:solidFill>
                </a:uFill>
                <a:latin typeface="Calibri"/>
                <a:ea typeface="DejaVu Sans"/>
              </a:rPr>
              <a:t>tá</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nhập</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vào</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thông</a:t>
            </a:r>
            <a:r>
              <a:rPr lang="en-US" sz="3000" spc="-1" dirty="0" smtClean="0">
                <a:solidFill>
                  <a:srgbClr val="000000"/>
                </a:solidFill>
                <a:uFill>
                  <a:solidFill>
                    <a:srgbClr val="FFFFFF"/>
                  </a:solidFill>
                </a:uFill>
                <a:latin typeface="Calibri"/>
                <a:ea typeface="DejaVu Sans"/>
              </a:rPr>
              <a:t> tin </a:t>
            </a:r>
            <a:r>
              <a:rPr lang="en-US" sz="3000" spc="-1" dirty="0" err="1" smtClean="0">
                <a:solidFill>
                  <a:srgbClr val="000000"/>
                </a:solidFill>
                <a:uFill>
                  <a:solidFill>
                    <a:srgbClr val="FFFFFF"/>
                  </a:solidFill>
                </a:uFill>
                <a:latin typeface="Calibri"/>
                <a:ea typeface="DejaVu Sans"/>
              </a:rPr>
              <a:t>về</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việc</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bệnh</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nhân</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không</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sẵn</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lòng</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hoặc</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không</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thể</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cung</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cấp</a:t>
            </a:r>
            <a:r>
              <a:rPr lang="en-US" sz="3000" spc="-1" dirty="0" smtClean="0">
                <a:solidFill>
                  <a:srgbClr val="000000"/>
                </a:solidFill>
                <a:uFill>
                  <a:solidFill>
                    <a:srgbClr val="FFFFFF"/>
                  </a:solidFill>
                </a:uFill>
                <a:latin typeface="Calibri"/>
                <a:ea typeface="DejaVu Sans"/>
              </a:rPr>
              <a:t> tin. </a:t>
            </a:r>
            <a:r>
              <a:rPr lang="en-US" sz="3000" spc="-1" dirty="0" err="1" smtClean="0">
                <a:solidFill>
                  <a:srgbClr val="000000"/>
                </a:solidFill>
                <a:uFill>
                  <a:solidFill>
                    <a:srgbClr val="FFFFFF"/>
                  </a:solidFill>
                </a:uFill>
                <a:latin typeface="Calibri"/>
                <a:ea typeface="DejaVu Sans"/>
              </a:rPr>
              <a:t>Hệ</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thông</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xuất</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ra</a:t>
            </a:r>
            <a:r>
              <a:rPr lang="en-US" sz="3000" spc="-1" dirty="0" smtClean="0">
                <a:solidFill>
                  <a:srgbClr val="000000"/>
                </a:solidFill>
                <a:uFill>
                  <a:solidFill>
                    <a:srgbClr val="FFFFFF"/>
                  </a:solidFill>
                </a:uFill>
                <a:latin typeface="Calibri"/>
                <a:ea typeface="DejaVu Sans"/>
              </a:rPr>
              <a:t> form </a:t>
            </a:r>
            <a:r>
              <a:rPr lang="en-US" sz="3000" spc="-1" dirty="0" err="1" smtClean="0">
                <a:solidFill>
                  <a:srgbClr val="000000"/>
                </a:solidFill>
                <a:uFill>
                  <a:solidFill>
                    <a:srgbClr val="FFFFFF"/>
                  </a:solidFill>
                </a:uFill>
                <a:latin typeface="Calibri"/>
                <a:ea typeface="DejaVu Sans"/>
              </a:rPr>
              <a:t>để</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bệnh</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nhân</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ký</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xác</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nhận</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việc</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này</a:t>
            </a:r>
            <a:r>
              <a:rPr lang="en-US" sz="3000" spc="-1" dirty="0" smtClean="0">
                <a:solidFill>
                  <a:srgbClr val="000000"/>
                </a:solidFill>
                <a:uFill>
                  <a:solidFill>
                    <a:srgbClr val="FFFFFF"/>
                  </a:solidFill>
                </a:uFill>
                <a:latin typeface="Calibri"/>
                <a:ea typeface="DejaVu Sans"/>
              </a:rPr>
              <a:t>.</a:t>
            </a:r>
          </a:p>
          <a:p>
            <a:pPr marL="1440" algn="just">
              <a:lnSpc>
                <a:spcPct val="100000"/>
              </a:lnSpc>
              <a:spcBef>
                <a:spcPts val="601"/>
              </a:spcBef>
              <a:buClr>
                <a:srgbClr val="000000"/>
              </a:buClr>
            </a:pPr>
            <a:r>
              <a:rPr lang="en-US" sz="3000" b="1" spc="-1" dirty="0" err="1" smtClean="0">
                <a:solidFill>
                  <a:srgbClr val="000000"/>
                </a:solidFill>
                <a:uFill>
                  <a:solidFill>
                    <a:srgbClr val="FFFFFF"/>
                  </a:solidFill>
                </a:uFill>
                <a:latin typeface="Calibri"/>
                <a:ea typeface="DejaVu Sans"/>
              </a:rPr>
              <a:t>Các</a:t>
            </a:r>
            <a:r>
              <a:rPr lang="en-US" sz="3000" b="1" spc="-1" dirty="0">
                <a:solidFill>
                  <a:srgbClr val="000000"/>
                </a:solidFill>
                <a:uFill>
                  <a:solidFill>
                    <a:srgbClr val="FFFFFF"/>
                  </a:solidFill>
                </a:uFill>
                <a:latin typeface="Calibri"/>
                <a:ea typeface="DejaVu Sans"/>
              </a:rPr>
              <a:t> </a:t>
            </a:r>
            <a:r>
              <a:rPr lang="en-US" sz="3000" b="1" spc="-1" dirty="0" err="1" smtClean="0">
                <a:solidFill>
                  <a:srgbClr val="000000"/>
                </a:solidFill>
                <a:uFill>
                  <a:solidFill>
                    <a:srgbClr val="FFFFFF"/>
                  </a:solidFill>
                </a:uFill>
                <a:latin typeface="Calibri"/>
                <a:ea typeface="DejaVu Sans"/>
              </a:rPr>
              <a:t>hoạt</a:t>
            </a:r>
            <a:r>
              <a:rPr lang="en-US" sz="3000" b="1" spc="-1" dirty="0" smtClean="0">
                <a:solidFill>
                  <a:srgbClr val="000000"/>
                </a:solidFill>
                <a:uFill>
                  <a:solidFill>
                    <a:srgbClr val="FFFFFF"/>
                  </a:solidFill>
                </a:uFill>
                <a:latin typeface="Calibri"/>
                <a:ea typeface="DejaVu Sans"/>
              </a:rPr>
              <a:t> </a:t>
            </a:r>
            <a:r>
              <a:rPr lang="en-US" sz="3000" b="1" spc="-1" dirty="0" err="1" smtClean="0">
                <a:solidFill>
                  <a:srgbClr val="000000"/>
                </a:solidFill>
                <a:uFill>
                  <a:solidFill>
                    <a:srgbClr val="FFFFFF"/>
                  </a:solidFill>
                </a:uFill>
                <a:latin typeface="Calibri"/>
                <a:ea typeface="DejaVu Sans"/>
              </a:rPr>
              <a:t>động</a:t>
            </a:r>
            <a:r>
              <a:rPr lang="en-US" sz="3000" b="1" spc="-1" dirty="0" smtClean="0">
                <a:solidFill>
                  <a:srgbClr val="000000"/>
                </a:solidFill>
                <a:uFill>
                  <a:solidFill>
                    <a:srgbClr val="FFFFFF"/>
                  </a:solidFill>
                </a:uFill>
                <a:latin typeface="Calibri"/>
                <a:ea typeface="DejaVu Sans"/>
              </a:rPr>
              <a:t> </a:t>
            </a:r>
            <a:r>
              <a:rPr lang="en-US" sz="3000" b="1" spc="-1" dirty="0" err="1" smtClean="0">
                <a:solidFill>
                  <a:srgbClr val="000000"/>
                </a:solidFill>
                <a:uFill>
                  <a:solidFill>
                    <a:srgbClr val="FFFFFF"/>
                  </a:solidFill>
                </a:uFill>
                <a:latin typeface="Calibri"/>
                <a:ea typeface="DejaVu Sans"/>
              </a:rPr>
              <a:t>khác</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Hồ</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sơ</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có</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thể</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được</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xem</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nhưng</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không</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thể</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cập</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nhật</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bởi</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các</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nhân</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viên</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khác</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trong</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quá</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trình</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nhập</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liệu</a:t>
            </a:r>
            <a:r>
              <a:rPr lang="en-US" sz="3000" spc="-1" dirty="0" smtClean="0">
                <a:solidFill>
                  <a:srgbClr val="000000"/>
                </a:solidFill>
                <a:uFill>
                  <a:solidFill>
                    <a:srgbClr val="FFFFFF"/>
                  </a:solidFill>
                </a:uFill>
                <a:latin typeface="Calibri"/>
                <a:ea typeface="DejaVu Sans"/>
              </a:rPr>
              <a:t>.</a:t>
            </a:r>
          </a:p>
          <a:p>
            <a:pPr marL="1440" algn="just">
              <a:lnSpc>
                <a:spcPct val="100000"/>
              </a:lnSpc>
              <a:spcBef>
                <a:spcPts val="601"/>
              </a:spcBef>
              <a:buClr>
                <a:srgbClr val="000000"/>
              </a:buClr>
            </a:pPr>
            <a:r>
              <a:rPr lang="en-US" sz="3000" b="1" spc="-1" dirty="0" err="1" smtClean="0">
                <a:solidFill>
                  <a:srgbClr val="000000"/>
                </a:solidFill>
                <a:uFill>
                  <a:solidFill>
                    <a:srgbClr val="FFFFFF"/>
                  </a:solidFill>
                </a:uFill>
                <a:latin typeface="Calibri"/>
                <a:ea typeface="DejaVu Sans"/>
              </a:rPr>
              <a:t>Trạng</a:t>
            </a:r>
            <a:r>
              <a:rPr lang="en-US" sz="3000" b="1" spc="-1" dirty="0" smtClean="0">
                <a:solidFill>
                  <a:srgbClr val="000000"/>
                </a:solidFill>
                <a:uFill>
                  <a:solidFill>
                    <a:srgbClr val="FFFFFF"/>
                  </a:solidFill>
                </a:uFill>
                <a:latin typeface="Calibri"/>
                <a:ea typeface="DejaVu Sans"/>
              </a:rPr>
              <a:t> </a:t>
            </a:r>
            <a:r>
              <a:rPr lang="en-US" sz="3000" b="1" spc="-1" dirty="0" err="1" smtClean="0">
                <a:solidFill>
                  <a:srgbClr val="000000"/>
                </a:solidFill>
                <a:uFill>
                  <a:solidFill>
                    <a:srgbClr val="FFFFFF"/>
                  </a:solidFill>
                </a:uFill>
                <a:latin typeface="Calibri"/>
                <a:ea typeface="DejaVu Sans"/>
              </a:rPr>
              <a:t>thái</a:t>
            </a:r>
            <a:r>
              <a:rPr lang="en-US" sz="3000" b="1" spc="-1" dirty="0" smtClean="0">
                <a:solidFill>
                  <a:srgbClr val="000000"/>
                </a:solidFill>
                <a:uFill>
                  <a:solidFill>
                    <a:srgbClr val="FFFFFF"/>
                  </a:solidFill>
                </a:uFill>
                <a:latin typeface="Calibri"/>
                <a:ea typeface="DejaVu Sans"/>
              </a:rPr>
              <a:t> </a:t>
            </a:r>
            <a:r>
              <a:rPr lang="en-US" sz="3000" b="1" spc="-1" dirty="0" err="1" smtClean="0">
                <a:solidFill>
                  <a:srgbClr val="000000"/>
                </a:solidFill>
                <a:uFill>
                  <a:solidFill>
                    <a:srgbClr val="FFFFFF"/>
                  </a:solidFill>
                </a:uFill>
                <a:latin typeface="Calibri"/>
                <a:ea typeface="DejaVu Sans"/>
              </a:rPr>
              <a:t>kết</a:t>
            </a:r>
            <a:r>
              <a:rPr lang="en-US" sz="3000" b="1" spc="-1" dirty="0" smtClean="0">
                <a:solidFill>
                  <a:srgbClr val="000000"/>
                </a:solidFill>
                <a:uFill>
                  <a:solidFill>
                    <a:srgbClr val="FFFFFF"/>
                  </a:solidFill>
                </a:uFill>
                <a:latin typeface="Calibri"/>
                <a:ea typeface="DejaVu Sans"/>
              </a:rPr>
              <a:t> </a:t>
            </a:r>
            <a:r>
              <a:rPr lang="en-US" sz="3000" b="1" spc="-1" dirty="0" err="1" smtClean="0">
                <a:solidFill>
                  <a:srgbClr val="000000"/>
                </a:solidFill>
                <a:uFill>
                  <a:solidFill>
                    <a:srgbClr val="FFFFFF"/>
                  </a:solidFill>
                </a:uFill>
                <a:latin typeface="Calibri"/>
                <a:ea typeface="DejaVu Sans"/>
              </a:rPr>
              <a:t>thúc</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Hồ</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sơ</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bệnh</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nhân</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được</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cập</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nhật</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về</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lịch</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sử</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khám</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Hệ</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thống</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lưu</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nhật</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ký</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về</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thời</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gian</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bắt</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đầu</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và</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kết</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thúc</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nhập</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liệu</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và</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thông</a:t>
            </a:r>
            <a:r>
              <a:rPr lang="en-US" sz="3000" spc="-1" dirty="0" smtClean="0">
                <a:solidFill>
                  <a:srgbClr val="000000"/>
                </a:solidFill>
                <a:uFill>
                  <a:solidFill>
                    <a:srgbClr val="FFFFFF"/>
                  </a:solidFill>
                </a:uFill>
                <a:latin typeface="Calibri"/>
                <a:ea typeface="DejaVu Sans"/>
              </a:rPr>
              <a:t> tin </a:t>
            </a:r>
            <a:r>
              <a:rPr lang="en-US" sz="3000" spc="-1" dirty="0" err="1" smtClean="0">
                <a:solidFill>
                  <a:srgbClr val="000000"/>
                </a:solidFill>
                <a:uFill>
                  <a:solidFill>
                    <a:srgbClr val="FFFFFF"/>
                  </a:solidFill>
                </a:uFill>
                <a:latin typeface="Calibri"/>
                <a:ea typeface="DejaVu Sans"/>
              </a:rPr>
              <a:t>về</a:t>
            </a:r>
            <a:r>
              <a:rPr lang="en-US" sz="3000" spc="-1" dirty="0" smtClean="0">
                <a:solidFill>
                  <a:srgbClr val="000000"/>
                </a:solidFill>
                <a:uFill>
                  <a:solidFill>
                    <a:srgbClr val="FFFFFF"/>
                  </a:solidFill>
                </a:uFill>
                <a:latin typeface="Calibri"/>
                <a:ea typeface="DejaVu Sans"/>
              </a:rPr>
              <a:t> y </a:t>
            </a:r>
            <a:r>
              <a:rPr lang="en-US" sz="3000" spc="-1" dirty="0" err="1" smtClean="0">
                <a:solidFill>
                  <a:srgbClr val="000000"/>
                </a:solidFill>
                <a:uFill>
                  <a:solidFill>
                    <a:srgbClr val="FFFFFF"/>
                  </a:solidFill>
                </a:uFill>
                <a:latin typeface="Calibri"/>
                <a:ea typeface="DejaVu Sans"/>
              </a:rPr>
              <a:t>tá</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nhập</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liệu</a:t>
            </a:r>
            <a:r>
              <a:rPr lang="en-US" sz="3000" spc="-1" dirty="0" smtClean="0">
                <a:solidFill>
                  <a:srgbClr val="000000"/>
                </a:solidFill>
                <a:uFill>
                  <a:solidFill>
                    <a:srgbClr val="FFFFFF"/>
                  </a:solidFill>
                </a:uFill>
                <a:latin typeface="Calibri"/>
                <a:ea typeface="DejaVu Sans"/>
              </a:rPr>
              <a:t>.</a:t>
            </a:r>
          </a:p>
        </p:txBody>
      </p:sp>
      <p:sp>
        <p:nvSpPr>
          <p:cNvPr id="115" name="CustomShape 3"/>
          <p:cNvSpPr/>
          <p:nvPr/>
        </p:nvSpPr>
        <p:spPr>
          <a:xfrm>
            <a:off x="6525720" y="6332760"/>
            <a:ext cx="2123280" cy="36216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8BFEE477-B224-4C73-9B91-729DAE3A96F3}" type="slidenum">
              <a:rPr lang="en-US" sz="1100" b="0" strike="noStrike" spc="-1">
                <a:solidFill>
                  <a:srgbClr val="8B8B8B"/>
                </a:solidFill>
                <a:uFill>
                  <a:solidFill>
                    <a:srgbClr val="FFFFFF"/>
                  </a:solidFill>
                </a:uFill>
                <a:latin typeface="Calibri"/>
                <a:ea typeface="DejaVu Sans"/>
              </a:rPr>
              <a:t>16</a:t>
            </a:fld>
            <a:endParaRPr lang="en-US" sz="1100" b="0" strike="noStrike" spc="-1">
              <a:solidFill>
                <a:srgbClr val="000000"/>
              </a:solidFill>
              <a:uFill>
                <a:solidFill>
                  <a:srgbClr val="FFFFFF"/>
                </a:solidFill>
              </a:uFill>
              <a:latin typeface="Arial"/>
            </a:endParaRP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DD031BC6-5C94-4CD4-B195-0CCA50D36433}" type="slidenum">
              <a:rPr lang="en-US" smtClean="0"/>
              <a:pPr>
                <a:defRPr/>
              </a:pPr>
              <a:t>16</a:t>
            </a:fld>
            <a:endParaRPr lang="en-US"/>
          </a:p>
        </p:txBody>
      </p:sp>
    </p:spTree>
    <p:extLst>
      <p:ext uri="{BB962C8B-B14F-4D97-AF65-F5344CB8AC3E}">
        <p14:creationId xmlns:p14="http://schemas.microsoft.com/office/powerpoint/2010/main" val="202626878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426960" y="213480"/>
            <a:ext cx="8193960" cy="113724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b="0" strike="noStrike" spc="-1">
                <a:solidFill>
                  <a:srgbClr val="0070C0"/>
                </a:solidFill>
                <a:uFill>
                  <a:solidFill>
                    <a:srgbClr val="FFFFFF"/>
                  </a:solidFill>
                </a:uFill>
                <a:latin typeface="Calibri"/>
                <a:ea typeface="DejaVu Sans"/>
              </a:rPr>
              <a:t>Kỹ thuật ca sử dụng</a:t>
            </a:r>
            <a:endParaRPr lang="en-US" sz="4200" b="0" strike="noStrike" spc="-1">
              <a:solidFill>
                <a:srgbClr val="000000"/>
              </a:solidFill>
              <a:uFill>
                <a:solidFill>
                  <a:srgbClr val="FFFFFF"/>
                </a:solidFill>
              </a:uFill>
              <a:latin typeface="Arial"/>
            </a:endParaRPr>
          </a:p>
        </p:txBody>
      </p:sp>
      <p:sp>
        <p:nvSpPr>
          <p:cNvPr id="117" name="CustomShape 2"/>
          <p:cNvSpPr/>
          <p:nvPr/>
        </p:nvSpPr>
        <p:spPr>
          <a:xfrm>
            <a:off x="455400" y="1594440"/>
            <a:ext cx="8193960" cy="450792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ormAutofit/>
          </a:bodyPr>
          <a:lstStyle/>
          <a:p>
            <a:pPr marL="326160" indent="-324720">
              <a:lnSpc>
                <a:spcPct val="10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Là</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một</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kỹ</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thuật</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dựa</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vào</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kịch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bản</a:t>
            </a:r>
            <a:endParaRPr lang="en-US" sz="3000" b="0" strike="noStrike" spc="-1" dirty="0">
              <a:solidFill>
                <a:srgbClr val="000000"/>
              </a:solidFill>
              <a:uFill>
                <a:solidFill>
                  <a:srgbClr val="FFFFFF"/>
                </a:solidFill>
              </a:uFill>
              <a:latin typeface="Arial"/>
            </a:endParaRPr>
          </a:p>
          <a:p>
            <a:pPr marL="326160" indent="-324720">
              <a:lnSpc>
                <a:spcPct val="10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Mô</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tả</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tập</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chức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năng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của</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hệ</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thống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từ</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góc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nhìn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của</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người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dùng</a:t>
            </a:r>
            <a:endParaRPr lang="en-US" sz="3000" b="0" strike="noStrike" spc="-1" dirty="0">
              <a:solidFill>
                <a:srgbClr val="000000"/>
              </a:solidFill>
              <a:uFill>
                <a:solidFill>
                  <a:srgbClr val="FFFFFF"/>
                </a:solidFill>
              </a:uFill>
              <a:latin typeface="Arial"/>
            </a:endParaRPr>
          </a:p>
          <a:p>
            <a:pPr marL="326160" indent="-324720">
              <a:lnSpc>
                <a:spcPct val="10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Mô</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tả</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tương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giữa</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nhân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và</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hệ</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thống</a:t>
            </a:r>
            <a:r>
              <a:rPr lang="en-US" sz="3000" b="0" strike="noStrike" spc="-1" dirty="0">
                <a:solidFill>
                  <a:srgbClr val="000000"/>
                </a:solidFill>
                <a:uFill>
                  <a:solidFill>
                    <a:srgbClr val="FFFFFF"/>
                  </a:solidFill>
                </a:uFill>
                <a:latin typeface="Calibri"/>
                <a:ea typeface="DejaVu Sans"/>
              </a:rPr>
              <a:t> </a:t>
            </a:r>
            <a:endParaRPr lang="en-US" sz="3000" b="0" strike="noStrike" spc="-1" dirty="0" smtClean="0">
              <a:solidFill>
                <a:srgbClr val="000000"/>
              </a:solidFill>
              <a:uFill>
                <a:solidFill>
                  <a:srgbClr val="FFFFFF"/>
                </a:solidFill>
              </a:uFill>
              <a:latin typeface="Calibri"/>
              <a:ea typeface="DejaVu Sans"/>
            </a:endParaRPr>
          </a:p>
          <a:p>
            <a:pPr marL="326160" indent="-324720">
              <a:lnSpc>
                <a:spcPct val="100000"/>
              </a:lnSpc>
              <a:spcBef>
                <a:spcPts val="601"/>
              </a:spcBef>
              <a:buClr>
                <a:srgbClr val="000000"/>
              </a:buClr>
              <a:buFont typeface="Arial"/>
              <a:buChar char="•"/>
            </a:pPr>
            <a:r>
              <a:rPr lang="en-US" sz="3000" b="0" strike="noStrike" spc="-1" dirty="0" err="1" smtClean="0">
                <a:solidFill>
                  <a:srgbClr val="000000"/>
                </a:solidFill>
                <a:uFill>
                  <a:solidFill>
                    <a:srgbClr val="FFFFFF"/>
                  </a:solidFill>
                </a:uFill>
                <a:latin typeface="Calibri"/>
                <a:ea typeface="DejaVu Sans"/>
              </a:rPr>
              <a:t>Có</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thể</a:t>
            </a:r>
            <a:r>
              <a:rPr lang="en-US" sz="3000" b="0" strike="noStrike" spc="-1" dirty="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mô</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tả</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bổ</a:t>
            </a:r>
            <a:r>
              <a:rPr lang="en-US" sz="3000" b="0" strike="noStrike" spc="-1" dirty="0">
                <a:solidFill>
                  <a:srgbClr val="000000"/>
                </a:solidFill>
                <a:uFill>
                  <a:solidFill>
                    <a:srgbClr val="FFFFFF"/>
                  </a:solidFill>
                </a:uFill>
                <a:latin typeface="Calibri"/>
                <a:ea typeface="DejaVu Sans"/>
              </a:rPr>
              <a:t> sung </a:t>
            </a:r>
            <a:r>
              <a:rPr lang="en-US" sz="3000" b="0" strike="noStrike" spc="-1" dirty="0" err="1">
                <a:solidFill>
                  <a:srgbClr val="000000"/>
                </a:solidFill>
                <a:uFill>
                  <a:solidFill>
                    <a:srgbClr val="FFFFFF"/>
                  </a:solidFill>
                </a:uFill>
                <a:latin typeface="Calibri"/>
                <a:ea typeface="DejaVu Sans"/>
              </a:rPr>
              <a:t>bằng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biểu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đồ</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hoạt</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động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tuần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tự</a:t>
            </a:r>
            <a:r>
              <a:rPr lang="en-US" sz="3000" b="0" strike="noStrike" spc="-1" dirty="0">
                <a:solidFill>
                  <a:srgbClr val="000000"/>
                </a:solidFill>
                <a:uFill>
                  <a:solidFill>
                    <a:srgbClr val="FFFFFF"/>
                  </a:solidFill>
                </a:uFill>
                <a:latin typeface="Calibri"/>
                <a:ea typeface="DejaVu Sans"/>
              </a:rPr>
              <a:t>, </a:t>
            </a:r>
            <a:r>
              <a:rPr lang="en-US" sz="3000" b="0" strike="noStrike" spc="-1" dirty="0" smtClean="0">
                <a:solidFill>
                  <a:srgbClr val="000000"/>
                </a:solidFill>
                <a:uFill>
                  <a:solidFill>
                    <a:srgbClr val="FFFFFF"/>
                  </a:solidFill>
                </a:uFill>
                <a:latin typeface="Calibri"/>
                <a:ea typeface="DejaVu Sans"/>
              </a:rPr>
              <a:t>...</a:t>
            </a:r>
            <a:endParaRPr lang="en-US" sz="3000" b="0" strike="noStrike" spc="-1" dirty="0">
              <a:solidFill>
                <a:srgbClr val="000000"/>
              </a:solidFill>
              <a:uFill>
                <a:solidFill>
                  <a:srgbClr val="FFFFFF"/>
                </a:solidFill>
              </a:uFill>
              <a:latin typeface="Arial"/>
            </a:endParaRPr>
          </a:p>
        </p:txBody>
      </p:sp>
      <p:sp>
        <p:nvSpPr>
          <p:cNvPr id="118" name="CustomShape 3"/>
          <p:cNvSpPr/>
          <p:nvPr/>
        </p:nvSpPr>
        <p:spPr>
          <a:xfrm>
            <a:off x="6525720" y="6332760"/>
            <a:ext cx="2123280" cy="36216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0E4C338D-FE7E-4DAF-B5B8-DF777FF18D10}" type="slidenum">
              <a:rPr lang="en-US" sz="1100" b="0" strike="noStrike" spc="-1">
                <a:solidFill>
                  <a:srgbClr val="8B8B8B"/>
                </a:solidFill>
                <a:uFill>
                  <a:solidFill>
                    <a:srgbClr val="FFFFFF"/>
                  </a:solidFill>
                </a:uFill>
                <a:latin typeface="Calibri"/>
                <a:ea typeface="DejaVu Sans"/>
              </a:rPr>
              <a:t>17</a:t>
            </a:fld>
            <a:endParaRPr lang="en-US" sz="1100" b="0" strike="noStrike" spc="-1">
              <a:solidFill>
                <a:srgbClr val="000000"/>
              </a:solidFill>
              <a:uFill>
                <a:solidFill>
                  <a:srgbClr val="FFFFFF"/>
                </a:solidFill>
              </a:uFill>
              <a:latin typeface="Arial"/>
            </a:endParaRP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DD031BC6-5C94-4CD4-B195-0CCA50D36433}" type="slidenum">
              <a:rPr lang="en-US" smtClean="0"/>
              <a:pPr>
                <a:defRPr/>
              </a:pPr>
              <a:t>17</a:t>
            </a:fld>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426960" y="213480"/>
            <a:ext cx="8193960" cy="113724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b="0" strike="noStrike" spc="-1" dirty="0" err="1" smtClean="0">
                <a:solidFill>
                  <a:srgbClr val="0070C0"/>
                </a:solidFill>
                <a:uFill>
                  <a:solidFill>
                    <a:srgbClr val="FFFFFF"/>
                  </a:solidFill>
                </a:uFill>
                <a:latin typeface="Calibri"/>
                <a:ea typeface="DejaVu Sans"/>
              </a:rPr>
              <a:t>Ví</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dụ</a:t>
            </a:r>
            <a:r>
              <a:rPr lang="en-US" sz="4200" b="0" strike="noStrike" spc="-1" dirty="0" smtClean="0">
                <a:solidFill>
                  <a:srgbClr val="0070C0"/>
                </a:solidFill>
                <a:uFill>
                  <a:solidFill>
                    <a:srgbClr val="FFFFFF"/>
                  </a:solidFill>
                </a:uFill>
                <a:latin typeface="Calibri"/>
                <a:ea typeface="DejaVu Sans"/>
              </a:rPr>
              <a:t> </a:t>
            </a:r>
            <a:r>
              <a:rPr lang="en-US" sz="4200" spc="-1" dirty="0" err="1" smtClean="0">
                <a:solidFill>
                  <a:srgbClr val="0070C0"/>
                </a:solidFill>
                <a:uFill>
                  <a:solidFill>
                    <a:srgbClr val="FFFFFF"/>
                  </a:solidFill>
                </a:uFill>
                <a:latin typeface="Calibri"/>
                <a:ea typeface="DejaVu Sans"/>
              </a:rPr>
              <a:t>về</a:t>
            </a:r>
            <a:r>
              <a:rPr lang="en-US" sz="4200" spc="-1" dirty="0" smtClean="0">
                <a:solidFill>
                  <a:srgbClr val="0070C0"/>
                </a:solidFill>
                <a:uFill>
                  <a:solidFill>
                    <a:srgbClr val="FFFFFF"/>
                  </a:solidFill>
                </a:uFill>
                <a:latin typeface="Calibri"/>
                <a:ea typeface="DejaVu Sans"/>
              </a:rPr>
              <a:t> </a:t>
            </a:r>
            <a:r>
              <a:rPr lang="en-US" sz="4200" spc="-1" dirty="0" err="1" smtClean="0">
                <a:solidFill>
                  <a:srgbClr val="0070C0"/>
                </a:solidFill>
                <a:uFill>
                  <a:solidFill>
                    <a:srgbClr val="FFFFFF"/>
                  </a:solidFill>
                </a:uFill>
                <a:latin typeface="Calibri"/>
                <a:ea typeface="DejaVu Sans"/>
              </a:rPr>
              <a:t>mô</a:t>
            </a:r>
            <a:r>
              <a:rPr lang="en-US" sz="4200" spc="-1" dirty="0" smtClean="0">
                <a:solidFill>
                  <a:srgbClr val="0070C0"/>
                </a:solidFill>
                <a:uFill>
                  <a:solidFill>
                    <a:srgbClr val="FFFFFF"/>
                  </a:solidFill>
                </a:uFill>
                <a:latin typeface="Calibri"/>
                <a:ea typeface="DejaVu Sans"/>
              </a:rPr>
              <a:t> </a:t>
            </a:r>
            <a:r>
              <a:rPr lang="en-US" sz="4200" spc="-1" dirty="0" err="1" smtClean="0">
                <a:solidFill>
                  <a:srgbClr val="0070C0"/>
                </a:solidFill>
                <a:uFill>
                  <a:solidFill>
                    <a:srgbClr val="FFFFFF"/>
                  </a:solidFill>
                </a:uFill>
                <a:latin typeface="Calibri"/>
                <a:ea typeface="DejaVu Sans"/>
              </a:rPr>
              <a:t>hình</a:t>
            </a:r>
            <a:r>
              <a:rPr lang="en-US" sz="4200"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ca</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sử</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dụng</a:t>
            </a:r>
            <a:endParaRPr lang="en-US" sz="4200" b="0" strike="noStrike" spc="-1" dirty="0">
              <a:solidFill>
                <a:srgbClr val="000000"/>
              </a:solidFill>
              <a:uFill>
                <a:solidFill>
                  <a:srgbClr val="FFFFFF"/>
                </a:solidFill>
              </a:uFill>
              <a:latin typeface="Arial"/>
            </a:endParaRPr>
          </a:p>
        </p:txBody>
      </p:sp>
      <p:sp>
        <p:nvSpPr>
          <p:cNvPr id="117" name="CustomShape 2"/>
          <p:cNvSpPr/>
          <p:nvPr/>
        </p:nvSpPr>
        <p:spPr>
          <a:xfrm>
            <a:off x="245850" y="1435100"/>
            <a:ext cx="8650500" cy="450792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ormAutofit/>
          </a:bodyPr>
          <a:lstStyle/>
          <a:p>
            <a:pPr marL="1440">
              <a:lnSpc>
                <a:spcPct val="100000"/>
              </a:lnSpc>
              <a:spcBef>
                <a:spcPts val="601"/>
              </a:spcBef>
              <a:buClr>
                <a:srgbClr val="000000"/>
              </a:buClr>
            </a:pPr>
            <a:r>
              <a:rPr lang="en-US" sz="3000" b="0" strike="noStrike" spc="-1" dirty="0" err="1" smtClean="0">
                <a:solidFill>
                  <a:srgbClr val="000000"/>
                </a:solidFill>
                <a:uFill>
                  <a:solidFill>
                    <a:srgbClr val="FFFFFF"/>
                  </a:solidFill>
                </a:uFill>
                <a:latin typeface="Calibri"/>
                <a:ea typeface="DejaVu Sans"/>
              </a:rPr>
              <a:t>Mô</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hình</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ca</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sử</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dụng</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của</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hệ</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thống</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quản</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lý</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phòng</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khám</a:t>
            </a:r>
            <a:endParaRPr lang="en-US" sz="3000" b="0" strike="noStrike" spc="-1" dirty="0">
              <a:solidFill>
                <a:srgbClr val="000000"/>
              </a:solidFill>
              <a:uFill>
                <a:solidFill>
                  <a:srgbClr val="FFFFFF"/>
                </a:solidFill>
              </a:uFill>
              <a:latin typeface="Arial"/>
            </a:endParaRPr>
          </a:p>
        </p:txBody>
      </p:sp>
      <p:sp>
        <p:nvSpPr>
          <p:cNvPr id="118" name="CustomShape 3"/>
          <p:cNvSpPr/>
          <p:nvPr/>
        </p:nvSpPr>
        <p:spPr>
          <a:xfrm>
            <a:off x="6525720" y="6332760"/>
            <a:ext cx="2123280" cy="36216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0E4C338D-FE7E-4DAF-B5B8-DF777FF18D10}" type="slidenum">
              <a:rPr lang="en-US" sz="1100" b="0" strike="noStrike" spc="-1">
                <a:solidFill>
                  <a:srgbClr val="8B8B8B"/>
                </a:solidFill>
                <a:uFill>
                  <a:solidFill>
                    <a:srgbClr val="FFFFFF"/>
                  </a:solidFill>
                </a:uFill>
                <a:latin typeface="Calibri"/>
                <a:ea typeface="DejaVu Sans"/>
              </a:rPr>
              <a:t>18</a:t>
            </a:fld>
            <a:endParaRPr lang="en-US" sz="1100" b="0" strike="noStrike" spc="-1">
              <a:solidFill>
                <a:srgbClr val="000000"/>
              </a:solidFill>
              <a:uFill>
                <a:solidFill>
                  <a:srgbClr val="FFFFFF"/>
                </a:solidFill>
              </a:uFill>
              <a:latin typeface="Arial"/>
            </a:endParaRPr>
          </a:p>
        </p:txBody>
      </p:sp>
      <p:grpSp>
        <p:nvGrpSpPr>
          <p:cNvPr id="3" name="Group 2"/>
          <p:cNvGrpSpPr/>
          <p:nvPr/>
        </p:nvGrpSpPr>
        <p:grpSpPr>
          <a:xfrm>
            <a:off x="751050" y="2177645"/>
            <a:ext cx="7391400" cy="4421620"/>
            <a:chOff x="361950" y="2273300"/>
            <a:chExt cx="7031758" cy="4168527"/>
          </a:xfrm>
        </p:grpSpPr>
        <p:pic>
          <p:nvPicPr>
            <p:cNvPr id="5" name="Picture 4" descr="4.15 UseCa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361950" y="2273300"/>
              <a:ext cx="7031758" cy="4168527"/>
            </a:xfrm>
            <a:prstGeom prst="rect">
              <a:avLst/>
            </a:prstGeom>
          </p:spPr>
        </p:pic>
        <p:sp>
          <p:nvSpPr>
            <p:cNvPr id="2" name="TextBox 1"/>
            <p:cNvSpPr txBox="1"/>
            <p:nvPr/>
          </p:nvSpPr>
          <p:spPr>
            <a:xfrm>
              <a:off x="590550" y="3573856"/>
              <a:ext cx="995785" cy="338554"/>
            </a:xfrm>
            <a:prstGeom prst="rect">
              <a:avLst/>
            </a:prstGeom>
            <a:noFill/>
          </p:spPr>
          <p:txBody>
            <a:bodyPr wrap="none" rtlCol="0">
              <a:spAutoFit/>
            </a:bodyPr>
            <a:lstStyle/>
            <a:p>
              <a:r>
                <a:rPr lang="en-US" sz="1600" dirty="0" smtClean="0"/>
                <a:t>(</a:t>
              </a:r>
              <a:r>
                <a:rPr lang="en-US" sz="1600" dirty="0" err="1" smtClean="0"/>
                <a:t>tiếp</a:t>
              </a:r>
              <a:r>
                <a:rPr lang="en-US" sz="1600" dirty="0" smtClean="0"/>
                <a:t> </a:t>
              </a:r>
              <a:r>
                <a:rPr lang="en-US" sz="1600" dirty="0" err="1" smtClean="0"/>
                <a:t>tân</a:t>
              </a:r>
              <a:r>
                <a:rPr lang="en-US" sz="1600" dirty="0" smtClean="0"/>
                <a:t>)</a:t>
              </a:r>
              <a:endParaRPr lang="en-US" sz="1600" dirty="0"/>
            </a:p>
          </p:txBody>
        </p:sp>
        <p:sp>
          <p:nvSpPr>
            <p:cNvPr id="8" name="TextBox 7"/>
            <p:cNvSpPr txBox="1"/>
            <p:nvPr/>
          </p:nvSpPr>
          <p:spPr>
            <a:xfrm>
              <a:off x="831149" y="4984366"/>
              <a:ext cx="654346" cy="338554"/>
            </a:xfrm>
            <a:prstGeom prst="rect">
              <a:avLst/>
            </a:prstGeom>
            <a:noFill/>
          </p:spPr>
          <p:txBody>
            <a:bodyPr wrap="none" rtlCol="0">
              <a:spAutoFit/>
            </a:bodyPr>
            <a:lstStyle/>
            <a:p>
              <a:r>
                <a:rPr lang="en-US" sz="1600" dirty="0" smtClean="0"/>
                <a:t>(y </a:t>
              </a:r>
              <a:r>
                <a:rPr lang="en-US" sz="1600" dirty="0" err="1" smtClean="0"/>
                <a:t>tá</a:t>
              </a:r>
              <a:r>
                <a:rPr lang="en-US" sz="1600" dirty="0" smtClean="0"/>
                <a:t>)</a:t>
              </a:r>
              <a:endParaRPr lang="en-US" sz="1600" dirty="0"/>
            </a:p>
          </p:txBody>
        </p:sp>
        <p:sp>
          <p:nvSpPr>
            <p:cNvPr id="9" name="TextBox 8"/>
            <p:cNvSpPr txBox="1"/>
            <p:nvPr/>
          </p:nvSpPr>
          <p:spPr>
            <a:xfrm>
              <a:off x="4807024" y="3340100"/>
              <a:ext cx="982961" cy="338554"/>
            </a:xfrm>
            <a:prstGeom prst="rect">
              <a:avLst/>
            </a:prstGeom>
            <a:noFill/>
          </p:spPr>
          <p:txBody>
            <a:bodyPr wrap="none" rtlCol="0">
              <a:spAutoFit/>
            </a:bodyPr>
            <a:lstStyle/>
            <a:p>
              <a:r>
                <a:rPr lang="en-US" sz="1600" dirty="0" smtClean="0"/>
                <a:t>(</a:t>
              </a:r>
              <a:r>
                <a:rPr lang="en-US" sz="1600" dirty="0" err="1" smtClean="0"/>
                <a:t>quản</a:t>
              </a:r>
              <a:r>
                <a:rPr lang="en-US" sz="1600" dirty="0" smtClean="0"/>
                <a:t> </a:t>
              </a:r>
              <a:r>
                <a:rPr lang="en-US" sz="1600" dirty="0" err="1" smtClean="0"/>
                <a:t>lý</a:t>
              </a:r>
              <a:r>
                <a:rPr lang="en-US" sz="1600" dirty="0" smtClean="0"/>
                <a:t>)</a:t>
              </a:r>
              <a:endParaRPr lang="en-US" sz="1600" dirty="0"/>
            </a:p>
          </p:txBody>
        </p:sp>
        <p:sp>
          <p:nvSpPr>
            <p:cNvPr id="10" name="TextBox 9"/>
            <p:cNvSpPr txBox="1"/>
            <p:nvPr/>
          </p:nvSpPr>
          <p:spPr>
            <a:xfrm>
              <a:off x="4844654" y="5131610"/>
              <a:ext cx="870751" cy="338554"/>
            </a:xfrm>
            <a:prstGeom prst="rect">
              <a:avLst/>
            </a:prstGeom>
            <a:noFill/>
          </p:spPr>
          <p:txBody>
            <a:bodyPr wrap="none" rtlCol="0">
              <a:spAutoFit/>
            </a:bodyPr>
            <a:lstStyle/>
            <a:p>
              <a:r>
                <a:rPr lang="en-US" sz="1600" dirty="0" smtClean="0"/>
                <a:t>(</a:t>
              </a:r>
              <a:r>
                <a:rPr lang="en-US" sz="1600" dirty="0" err="1" smtClean="0"/>
                <a:t>bác</a:t>
              </a:r>
              <a:r>
                <a:rPr lang="en-US" sz="1600" dirty="0" smtClean="0"/>
                <a:t> </a:t>
              </a:r>
              <a:r>
                <a:rPr lang="en-US" sz="1600" dirty="0" err="1" smtClean="0"/>
                <a:t>sĩ</a:t>
              </a:r>
              <a:r>
                <a:rPr lang="en-US" sz="1600" dirty="0" smtClean="0"/>
                <a:t>)</a:t>
              </a:r>
              <a:endParaRPr lang="en-US" sz="1600" dirty="0"/>
            </a:p>
          </p:txBody>
        </p:sp>
      </p:grpSp>
      <p:sp>
        <p:nvSpPr>
          <p:cNvPr id="4" name="Footer Placeholder 3"/>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p>
            <a:pPr>
              <a:defRPr/>
            </a:pPr>
            <a:fld id="{DD031BC6-5C94-4CD4-B195-0CCA50D36433}" type="slidenum">
              <a:rPr lang="en-US" smtClean="0"/>
              <a:pPr>
                <a:defRPr/>
              </a:pPr>
              <a:t>18</a:t>
            </a:fld>
            <a:endParaRPr lang="en-US"/>
          </a:p>
        </p:txBody>
      </p:sp>
    </p:spTree>
    <p:extLst>
      <p:ext uri="{BB962C8B-B14F-4D97-AF65-F5344CB8AC3E}">
        <p14:creationId xmlns:p14="http://schemas.microsoft.com/office/powerpoint/2010/main" val="313594735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1"/>
          <p:cNvSpPr/>
          <p:nvPr/>
        </p:nvSpPr>
        <p:spPr>
          <a:xfrm>
            <a:off x="426960" y="213480"/>
            <a:ext cx="8193960" cy="113724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b="0" strike="noStrike" spc="-1">
                <a:solidFill>
                  <a:srgbClr val="0070C0"/>
                </a:solidFill>
                <a:uFill>
                  <a:solidFill>
                    <a:srgbClr val="FFFFFF"/>
                  </a:solidFill>
                </a:uFill>
                <a:latin typeface="Calibri"/>
                <a:ea typeface="DejaVu Sans"/>
              </a:rPr>
              <a:t>Kỹ thuật nghiên cứu nhân học</a:t>
            </a:r>
            <a:endParaRPr lang="en-US" sz="4200" b="0" strike="noStrike" spc="-1">
              <a:solidFill>
                <a:srgbClr val="000000"/>
              </a:solidFill>
              <a:uFill>
                <a:solidFill>
                  <a:srgbClr val="FFFFFF"/>
                </a:solidFill>
              </a:uFill>
              <a:latin typeface="Arial"/>
            </a:endParaRPr>
          </a:p>
        </p:txBody>
      </p:sp>
      <p:sp>
        <p:nvSpPr>
          <p:cNvPr id="120" name="CustomShape 2"/>
          <p:cNvSpPr/>
          <p:nvPr/>
        </p:nvSpPr>
        <p:spPr>
          <a:xfrm>
            <a:off x="455400" y="1594440"/>
            <a:ext cx="8193960" cy="450792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ormAutofit/>
          </a:bodyPr>
          <a:lstStyle/>
          <a:p>
            <a:pPr marL="326160" indent="-324720">
              <a:lnSpc>
                <a:spcPct val="10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Dành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thời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gian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để</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quan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sát</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và</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phân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tích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hoạt</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động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nghiệp</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vụ</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diễn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ra</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trong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thực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tế</a:t>
            </a:r>
            <a:endParaRPr lang="en-US" sz="3000" b="0" strike="noStrike" spc="-1" dirty="0">
              <a:solidFill>
                <a:srgbClr val="000000"/>
              </a:solidFill>
              <a:uFill>
                <a:solidFill>
                  <a:srgbClr val="FFFFFF"/>
                </a:solidFill>
              </a:uFill>
              <a:latin typeface="Arial"/>
            </a:endParaRPr>
          </a:p>
          <a:p>
            <a:pPr marL="326160" indent="-324720">
              <a:lnSpc>
                <a:spcPct val="10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Người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thực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hiện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không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cần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giải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thích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thêm</a:t>
            </a:r>
            <a:endParaRPr lang="en-US" sz="3000" b="0" strike="noStrike" spc="-1" dirty="0">
              <a:solidFill>
                <a:srgbClr val="000000"/>
              </a:solidFill>
              <a:uFill>
                <a:solidFill>
                  <a:srgbClr val="FFFFFF"/>
                </a:solidFill>
              </a:uFill>
              <a:latin typeface="Arial"/>
            </a:endParaRPr>
          </a:p>
          <a:p>
            <a:pPr marL="326160" indent="-324720">
              <a:lnSpc>
                <a:spcPct val="10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Các</a:t>
            </a:r>
            <a:r>
              <a:rPr lang="en-US" sz="3000" b="0" strike="noStrike" spc="-1" dirty="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yếu</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tố</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tổ</a:t>
            </a:r>
            <a:r>
              <a:rPr lang="en-US" sz="3000" b="0" strike="noStrike" spc="-1" dirty="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chức</a:t>
            </a:r>
            <a:r>
              <a:rPr lang="en-US" sz="3000" spc="-1" dirty="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và</a:t>
            </a:r>
            <a:r>
              <a:rPr lang="en-US" sz="3000"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xã</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hội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có</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thể</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được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nắm</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bắt</a:t>
            </a:r>
            <a:endParaRPr lang="en-US" sz="3000" b="0" strike="noStrike" spc="-1" dirty="0">
              <a:solidFill>
                <a:srgbClr val="000000"/>
              </a:solidFill>
              <a:uFill>
                <a:solidFill>
                  <a:srgbClr val="FFFFFF"/>
                </a:solidFill>
              </a:uFill>
              <a:latin typeface="Arial"/>
            </a:endParaRPr>
          </a:p>
          <a:p>
            <a:pPr marL="326160" indent="-324720">
              <a:lnSpc>
                <a:spcPct val="100000"/>
              </a:lnSpc>
              <a:spcBef>
                <a:spcPts val="601"/>
              </a:spcBef>
              <a:buClr>
                <a:srgbClr val="000000"/>
              </a:buClr>
              <a:buFont typeface="Arial"/>
              <a:buChar char="•"/>
            </a:pPr>
            <a:r>
              <a:rPr lang="en-US" sz="3000" b="0" strike="noStrike" spc="-1" dirty="0">
                <a:solidFill>
                  <a:srgbClr val="000000"/>
                </a:solidFill>
                <a:uFill>
                  <a:solidFill>
                    <a:srgbClr val="FFFFFF"/>
                  </a:solidFill>
                </a:uFill>
                <a:latin typeface="Calibri"/>
                <a:ea typeface="DejaVu Sans"/>
              </a:rPr>
              <a:t>Cho </a:t>
            </a:r>
            <a:r>
              <a:rPr lang="en-US" sz="3000" b="0" strike="noStrike" spc="-1" dirty="0" err="1">
                <a:solidFill>
                  <a:srgbClr val="000000"/>
                </a:solidFill>
                <a:uFill>
                  <a:solidFill>
                    <a:srgbClr val="FFFFFF"/>
                  </a:solidFill>
                </a:uFill>
                <a:latin typeface="Calibri"/>
                <a:ea typeface="DejaVu Sans"/>
              </a:rPr>
              <a:t>thấy</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tính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đầy</a:t>
            </a:r>
            <a:r>
              <a:rPr lang="en-US" sz="3000" b="0" strike="noStrike" spc="-1" dirty="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đủ</a:t>
            </a:r>
            <a:r>
              <a:rPr lang="en-US" sz="3000" spc="-1" dirty="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và</a:t>
            </a:r>
            <a:r>
              <a:rPr lang="en-US" sz="3000"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phức</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tạp</a:t>
            </a:r>
            <a:r>
              <a:rPr lang="en-US" sz="3000" b="0" strike="noStrike" spc="-1" dirty="0">
                <a:solidFill>
                  <a:srgbClr val="000000"/>
                </a:solidFill>
                <a:uFill>
                  <a:solidFill>
                    <a:srgbClr val="FFFFFF"/>
                  </a:solidFill>
                </a:uFill>
                <a:latin typeface="Calibri"/>
                <a:ea typeface="DejaVu Sans"/>
              </a:rPr>
              <a:t> so </a:t>
            </a:r>
            <a:r>
              <a:rPr lang="en-US" sz="3000" b="0" strike="noStrike" spc="-1" dirty="0" err="1">
                <a:solidFill>
                  <a:srgbClr val="000000"/>
                </a:solidFill>
                <a:uFill>
                  <a:solidFill>
                    <a:srgbClr val="FFFFFF"/>
                  </a:solidFill>
                </a:uFill>
                <a:latin typeface="Calibri"/>
                <a:ea typeface="DejaVu Sans"/>
              </a:rPr>
              <a:t>với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mô</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tả</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bằng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mô</a:t>
            </a:r>
            <a:r>
              <a:rPr lang="en-US" sz="3000" b="0" strike="noStrike" spc="-1" dirty="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hình</a:t>
            </a:r>
            <a:endParaRPr lang="en-US" sz="3000" b="0" strike="noStrike" spc="-1" dirty="0">
              <a:solidFill>
                <a:srgbClr val="000000"/>
              </a:solidFill>
              <a:uFill>
                <a:solidFill>
                  <a:srgbClr val="FFFFFF"/>
                </a:solidFill>
              </a:uFill>
              <a:latin typeface="Arial"/>
            </a:endParaRPr>
          </a:p>
        </p:txBody>
      </p:sp>
      <p:sp>
        <p:nvSpPr>
          <p:cNvPr id="121" name="CustomShape 3"/>
          <p:cNvSpPr/>
          <p:nvPr/>
        </p:nvSpPr>
        <p:spPr>
          <a:xfrm>
            <a:off x="6525720" y="6332760"/>
            <a:ext cx="2123280" cy="36216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70F30A24-ADCE-47B8-BBB4-BE7183BC9F5C}" type="slidenum">
              <a:rPr lang="en-US" sz="1100" b="0" strike="noStrike" spc="-1">
                <a:solidFill>
                  <a:srgbClr val="8B8B8B"/>
                </a:solidFill>
                <a:uFill>
                  <a:solidFill>
                    <a:srgbClr val="FFFFFF"/>
                  </a:solidFill>
                </a:uFill>
                <a:latin typeface="Calibri"/>
                <a:ea typeface="DejaVu Sans"/>
              </a:rPr>
              <a:t>19</a:t>
            </a:fld>
            <a:endParaRPr lang="en-US" sz="1100" b="0" strike="noStrike" spc="-1">
              <a:solidFill>
                <a:srgbClr val="000000"/>
              </a:solidFill>
              <a:uFill>
                <a:solidFill>
                  <a:srgbClr val="FFFFFF"/>
                </a:solidFill>
              </a:uFill>
              <a:latin typeface="Arial"/>
            </a:endParaRP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DD031BC6-5C94-4CD4-B195-0CCA50D36433}" type="slidenum">
              <a:rPr lang="en-US" smtClean="0"/>
              <a:pPr>
                <a:defRPr/>
              </a:pPr>
              <a:t>19</a:t>
            </a:fld>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426960" y="213480"/>
            <a:ext cx="8193960" cy="113724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b="0" strike="noStrike" spc="-1">
                <a:solidFill>
                  <a:srgbClr val="0070C0"/>
                </a:solidFill>
                <a:uFill>
                  <a:solidFill>
                    <a:srgbClr val="FFFFFF"/>
                  </a:solidFill>
                </a:uFill>
                <a:latin typeface="Calibri"/>
                <a:ea typeface="DejaVu Sans"/>
              </a:rPr>
              <a:t>Nội dung</a:t>
            </a:r>
            <a:endParaRPr lang="en-US" sz="4200" b="0" strike="noStrike" spc="-1">
              <a:solidFill>
                <a:srgbClr val="000000"/>
              </a:solidFill>
              <a:uFill>
                <a:solidFill>
                  <a:srgbClr val="FFFFFF"/>
                </a:solidFill>
              </a:uFill>
              <a:latin typeface="Arial"/>
            </a:endParaRPr>
          </a:p>
        </p:txBody>
      </p:sp>
      <p:sp>
        <p:nvSpPr>
          <p:cNvPr id="81" name="CustomShape 2"/>
          <p:cNvSpPr/>
          <p:nvPr/>
        </p:nvSpPr>
        <p:spPr>
          <a:xfrm>
            <a:off x="455400" y="1594440"/>
            <a:ext cx="8193960" cy="450792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ormAutofit/>
          </a:bodyPr>
          <a:lstStyle/>
          <a:p>
            <a:pPr marL="326160" indent="-324720">
              <a:lnSpc>
                <a:spcPct val="90000"/>
              </a:lnSpc>
              <a:spcBef>
                <a:spcPts val="601"/>
              </a:spcBef>
              <a:buClr>
                <a:srgbClr val="000000"/>
              </a:buClr>
              <a:buFont typeface="Arial"/>
              <a:buChar char="•"/>
            </a:pPr>
            <a:r>
              <a:rPr lang="en-US" sz="3000" b="0" strike="noStrike" spc="-1" dirty="0" err="1">
                <a:solidFill>
                  <a:srgbClr val="CCCCCC"/>
                </a:solidFill>
                <a:uFill>
                  <a:solidFill>
                    <a:srgbClr val="FFFFFF"/>
                  </a:solidFill>
                </a:uFill>
                <a:latin typeface="Calibri"/>
                <a:ea typeface="DejaVu Sans"/>
              </a:rPr>
              <a:t>Các</a:t>
            </a:r>
            <a:r>
              <a:rPr lang="en-US" sz="3000" b="0" strike="noStrike" spc="-1" dirty="0">
                <a:solidFill>
                  <a:srgbClr val="CCCCCC"/>
                </a:solidFill>
                <a:uFill>
                  <a:solidFill>
                    <a:srgbClr val="FFFFFF"/>
                  </a:solidFill>
                </a:uFill>
                <a:latin typeface="Calibri"/>
                <a:ea typeface="DejaVu Sans"/>
              </a:rPr>
              <a:t> </a:t>
            </a:r>
            <a:r>
              <a:rPr lang="en-US" sz="3000" b="0" strike="noStrike" spc="-1" dirty="0" err="1">
                <a:solidFill>
                  <a:srgbClr val="CCCCCC"/>
                </a:solidFill>
                <a:uFill>
                  <a:solidFill>
                    <a:srgbClr val="FFFFFF"/>
                  </a:solidFill>
                </a:uFill>
                <a:latin typeface="Calibri"/>
                <a:ea typeface="DejaVu Sans"/>
              </a:rPr>
              <a:t>khái</a:t>
            </a:r>
            <a:r>
              <a:rPr lang="en-US" sz="3000" b="0" strike="noStrike" spc="-1" dirty="0">
                <a:solidFill>
                  <a:srgbClr val="CCCCCC"/>
                </a:solidFill>
                <a:uFill>
                  <a:solidFill>
                    <a:srgbClr val="FFFFFF"/>
                  </a:solidFill>
                </a:uFill>
                <a:latin typeface="Calibri"/>
                <a:ea typeface="DejaVu Sans"/>
              </a:rPr>
              <a:t> </a:t>
            </a:r>
            <a:r>
              <a:rPr lang="en-US" sz="3000" b="0" strike="noStrike" spc="-1" dirty="0" err="1">
                <a:solidFill>
                  <a:srgbClr val="CCCCCC"/>
                </a:solidFill>
                <a:uFill>
                  <a:solidFill>
                    <a:srgbClr val="FFFFFF"/>
                  </a:solidFill>
                </a:uFill>
                <a:latin typeface="Calibri"/>
                <a:ea typeface="DejaVu Sans"/>
              </a:rPr>
              <a:t>niệm</a:t>
            </a:r>
            <a:r>
              <a:rPr lang="en-US" sz="3000" b="0" strike="noStrike" spc="-1" dirty="0">
                <a:solidFill>
                  <a:srgbClr val="CCCCCC"/>
                </a:solidFill>
                <a:uFill>
                  <a:solidFill>
                    <a:srgbClr val="FFFFFF"/>
                  </a:solidFill>
                </a:uFill>
                <a:latin typeface="Calibri"/>
                <a:ea typeface="DejaVu Sans"/>
              </a:rPr>
              <a:t> </a:t>
            </a:r>
            <a:r>
              <a:rPr lang="en-US" sz="3000" b="0" strike="noStrike" spc="-1" dirty="0" err="1">
                <a:solidFill>
                  <a:srgbClr val="CCCCCC"/>
                </a:solidFill>
                <a:uFill>
                  <a:solidFill>
                    <a:srgbClr val="FFFFFF"/>
                  </a:solidFill>
                </a:uFill>
                <a:latin typeface="Calibri"/>
                <a:ea typeface="DejaVu Sans"/>
              </a:rPr>
              <a:t>cơ</a:t>
            </a:r>
            <a:r>
              <a:rPr lang="en-US" sz="3000" b="0" strike="noStrike" spc="-1" dirty="0">
                <a:solidFill>
                  <a:srgbClr val="CCCCCC"/>
                </a:solidFill>
                <a:uFill>
                  <a:solidFill>
                    <a:srgbClr val="FFFFFF"/>
                  </a:solidFill>
                </a:uFill>
                <a:latin typeface="Calibri"/>
                <a:ea typeface="DejaVu Sans"/>
              </a:rPr>
              <a:t> </a:t>
            </a:r>
            <a:r>
              <a:rPr lang="en-US" sz="3000" b="0" strike="noStrike" spc="-1" dirty="0" err="1">
                <a:solidFill>
                  <a:srgbClr val="CCCCCC"/>
                </a:solidFill>
                <a:uFill>
                  <a:solidFill>
                    <a:srgbClr val="FFFFFF"/>
                  </a:solidFill>
                </a:uFill>
                <a:latin typeface="Calibri"/>
                <a:ea typeface="DejaVu Sans"/>
              </a:rPr>
              <a:t>bản</a:t>
            </a:r>
            <a:r>
              <a:rPr lang="en-US" sz="3000" b="0" strike="noStrike" spc="-1" dirty="0">
                <a:solidFill>
                  <a:srgbClr val="CCCCCC"/>
                </a:solidFill>
                <a:uFill>
                  <a:solidFill>
                    <a:srgbClr val="FFFFFF"/>
                  </a:solidFill>
                </a:uFill>
                <a:latin typeface="Calibri"/>
                <a:ea typeface="DejaVu Sans"/>
              </a:rPr>
              <a:t> </a:t>
            </a:r>
            <a:r>
              <a:rPr lang="en-US" sz="3000" b="0" strike="noStrike" spc="-1" dirty="0" err="1">
                <a:solidFill>
                  <a:srgbClr val="CCCCCC"/>
                </a:solidFill>
                <a:uFill>
                  <a:solidFill>
                    <a:srgbClr val="FFFFFF"/>
                  </a:solidFill>
                </a:uFill>
                <a:latin typeface="Calibri"/>
                <a:ea typeface="DejaVu Sans"/>
              </a:rPr>
              <a:t>về</a:t>
            </a:r>
            <a:r>
              <a:rPr lang="en-US" sz="3000" b="0" strike="noStrike" spc="-1" dirty="0">
                <a:solidFill>
                  <a:srgbClr val="CCCCCC"/>
                </a:solidFill>
                <a:uFill>
                  <a:solidFill>
                    <a:srgbClr val="FFFFFF"/>
                  </a:solidFill>
                </a:uFill>
                <a:latin typeface="Calibri"/>
                <a:ea typeface="DejaVu Sans"/>
              </a:rPr>
              <a:t> </a:t>
            </a:r>
            <a:r>
              <a:rPr lang="en-US" sz="3000" b="0" strike="noStrike" spc="-1" dirty="0" err="1">
                <a:solidFill>
                  <a:srgbClr val="CCCCCC"/>
                </a:solidFill>
                <a:uFill>
                  <a:solidFill>
                    <a:srgbClr val="FFFFFF"/>
                  </a:solidFill>
                </a:uFill>
                <a:latin typeface="Calibri"/>
                <a:ea typeface="DejaVu Sans"/>
              </a:rPr>
              <a:t>yêu</a:t>
            </a:r>
            <a:r>
              <a:rPr lang="en-US" sz="3000" b="0" strike="noStrike" spc="-1" dirty="0">
                <a:solidFill>
                  <a:srgbClr val="CCCCCC"/>
                </a:solidFill>
                <a:uFill>
                  <a:solidFill>
                    <a:srgbClr val="FFFFFF"/>
                  </a:solidFill>
                </a:uFill>
                <a:latin typeface="Calibri"/>
                <a:ea typeface="DejaVu Sans"/>
              </a:rPr>
              <a:t> </a:t>
            </a:r>
            <a:r>
              <a:rPr lang="en-US" sz="3000" b="0" strike="noStrike" spc="-1" dirty="0" err="1">
                <a:solidFill>
                  <a:srgbClr val="CCCCCC"/>
                </a:solidFill>
                <a:uFill>
                  <a:solidFill>
                    <a:srgbClr val="FFFFFF"/>
                  </a:solidFill>
                </a:uFill>
                <a:latin typeface="Calibri"/>
                <a:ea typeface="DejaVu Sans"/>
              </a:rPr>
              <a:t>cầu</a:t>
            </a:r>
            <a:r>
              <a:rPr lang="en-US" sz="3000" b="0" strike="noStrike" spc="-1" dirty="0">
                <a:solidFill>
                  <a:srgbClr val="CCCCCC"/>
                </a:solidFill>
                <a:uFill>
                  <a:solidFill>
                    <a:srgbClr val="FFFFFF"/>
                  </a:solidFill>
                </a:uFill>
                <a:latin typeface="Calibri"/>
                <a:ea typeface="DejaVu Sans"/>
              </a:rPr>
              <a:t> </a:t>
            </a:r>
            <a:r>
              <a:rPr lang="en-US" sz="3000" b="0" strike="noStrike" spc="-1" dirty="0" err="1">
                <a:solidFill>
                  <a:srgbClr val="CCCCCC"/>
                </a:solidFill>
                <a:uFill>
                  <a:solidFill>
                    <a:srgbClr val="FFFFFF"/>
                  </a:solidFill>
                </a:uFill>
                <a:latin typeface="Calibri"/>
                <a:ea typeface="DejaVu Sans"/>
              </a:rPr>
              <a:t>phần</a:t>
            </a:r>
            <a:r>
              <a:rPr lang="en-US" sz="3000" b="0" strike="noStrike" spc="-1" dirty="0">
                <a:solidFill>
                  <a:srgbClr val="CCCCCC"/>
                </a:solidFill>
                <a:uFill>
                  <a:solidFill>
                    <a:srgbClr val="FFFFFF"/>
                  </a:solidFill>
                </a:uFill>
                <a:latin typeface="Calibri"/>
                <a:ea typeface="DejaVu Sans"/>
              </a:rPr>
              <a:t> </a:t>
            </a:r>
            <a:r>
              <a:rPr lang="en-US" sz="3000" b="0" strike="noStrike" spc="-1" dirty="0" err="1">
                <a:solidFill>
                  <a:srgbClr val="CCCCCC"/>
                </a:solidFill>
                <a:uFill>
                  <a:solidFill>
                    <a:srgbClr val="FFFFFF"/>
                  </a:solidFill>
                </a:uFill>
                <a:latin typeface="Calibri"/>
                <a:ea typeface="DejaVu Sans"/>
              </a:rPr>
              <a:t>mềm</a:t>
            </a:r>
            <a:endParaRPr lang="en-US" sz="3000" b="0" strike="noStrike" spc="-1" dirty="0">
              <a:solidFill>
                <a:srgbClr val="000000"/>
              </a:solidFill>
              <a:uFill>
                <a:solidFill>
                  <a:srgbClr val="FFFFFF"/>
                </a:solidFill>
              </a:uFill>
              <a:latin typeface="Arial"/>
            </a:endParaRPr>
          </a:p>
          <a:p>
            <a:pPr marL="326160" indent="-324720">
              <a:lnSpc>
                <a:spcPct val="90000"/>
              </a:lnSpc>
              <a:spcBef>
                <a:spcPts val="601"/>
              </a:spcBef>
              <a:buClr>
                <a:srgbClr val="000000"/>
              </a:buClr>
              <a:buFont typeface="Arial"/>
              <a:buChar char="•"/>
            </a:pPr>
            <a:r>
              <a:rPr lang="en-US" sz="3000" b="0" strike="noStrike" spc="-1" dirty="0" err="1">
                <a:solidFill>
                  <a:srgbClr val="CCCCCC"/>
                </a:solidFill>
                <a:uFill>
                  <a:solidFill>
                    <a:srgbClr val="FFFFFF"/>
                  </a:solidFill>
                </a:uFill>
                <a:latin typeface="Calibri"/>
                <a:ea typeface="DejaVu Sans"/>
              </a:rPr>
              <a:t>Tài</a:t>
            </a:r>
            <a:r>
              <a:rPr lang="en-US" sz="3000" b="0" strike="noStrike" spc="-1" dirty="0">
                <a:solidFill>
                  <a:srgbClr val="CCCCCC"/>
                </a:solidFill>
                <a:uFill>
                  <a:solidFill>
                    <a:srgbClr val="FFFFFF"/>
                  </a:solidFill>
                </a:uFill>
                <a:latin typeface="Calibri"/>
                <a:ea typeface="DejaVu Sans"/>
              </a:rPr>
              <a:t> </a:t>
            </a:r>
            <a:r>
              <a:rPr lang="en-US" sz="3000" b="0" strike="noStrike" spc="-1" dirty="0" err="1">
                <a:solidFill>
                  <a:srgbClr val="CCCCCC"/>
                </a:solidFill>
                <a:uFill>
                  <a:solidFill>
                    <a:srgbClr val="FFFFFF"/>
                  </a:solidFill>
                </a:uFill>
                <a:latin typeface="Calibri"/>
                <a:ea typeface="DejaVu Sans"/>
              </a:rPr>
              <a:t>liệu</a:t>
            </a:r>
            <a:r>
              <a:rPr lang="en-US" sz="3000" b="0" strike="noStrike" spc="-1" dirty="0">
                <a:solidFill>
                  <a:srgbClr val="CCCCCC"/>
                </a:solidFill>
                <a:uFill>
                  <a:solidFill>
                    <a:srgbClr val="FFFFFF"/>
                  </a:solidFill>
                </a:uFill>
                <a:latin typeface="Calibri"/>
                <a:ea typeface="DejaVu Sans"/>
              </a:rPr>
              <a:t> </a:t>
            </a:r>
            <a:r>
              <a:rPr lang="en-US" sz="3000" b="0" strike="noStrike" spc="-1" dirty="0" err="1">
                <a:solidFill>
                  <a:srgbClr val="CCCCCC"/>
                </a:solidFill>
                <a:uFill>
                  <a:solidFill>
                    <a:srgbClr val="FFFFFF"/>
                  </a:solidFill>
                </a:uFill>
                <a:latin typeface="Calibri"/>
                <a:ea typeface="DejaVu Sans"/>
              </a:rPr>
              <a:t>yêu</a:t>
            </a:r>
            <a:r>
              <a:rPr lang="en-US" sz="3000" b="0" strike="noStrike" spc="-1" dirty="0">
                <a:solidFill>
                  <a:srgbClr val="CCCCCC"/>
                </a:solidFill>
                <a:uFill>
                  <a:solidFill>
                    <a:srgbClr val="FFFFFF"/>
                  </a:solidFill>
                </a:uFill>
                <a:latin typeface="Calibri"/>
                <a:ea typeface="DejaVu Sans"/>
              </a:rPr>
              <a:t> </a:t>
            </a:r>
            <a:r>
              <a:rPr lang="en-US" sz="3000" b="0" strike="noStrike" spc="-1" dirty="0" err="1">
                <a:solidFill>
                  <a:srgbClr val="CCCCCC"/>
                </a:solidFill>
                <a:uFill>
                  <a:solidFill>
                    <a:srgbClr val="FFFFFF"/>
                  </a:solidFill>
                </a:uFill>
                <a:latin typeface="Calibri"/>
                <a:ea typeface="DejaVu Sans"/>
              </a:rPr>
              <a:t>cầu</a:t>
            </a:r>
            <a:endParaRPr lang="en-US" sz="3000" b="0" strike="noStrike" spc="-1" dirty="0">
              <a:solidFill>
                <a:srgbClr val="000000"/>
              </a:solidFill>
              <a:uFill>
                <a:solidFill>
                  <a:srgbClr val="FFFFFF"/>
                </a:solidFill>
              </a:uFill>
              <a:latin typeface="Arial"/>
            </a:endParaRPr>
          </a:p>
          <a:p>
            <a:pPr marL="326160" indent="-324720">
              <a:lnSpc>
                <a:spcPct val="90000"/>
              </a:lnSpc>
              <a:spcBef>
                <a:spcPts val="601"/>
              </a:spcBef>
              <a:buClr>
                <a:srgbClr val="000000"/>
              </a:buClr>
              <a:buFont typeface="Arial"/>
              <a:buChar char="•"/>
            </a:pPr>
            <a:r>
              <a:rPr lang="en-US" sz="3000" b="0" strike="noStrike" spc="-1" dirty="0" err="1">
                <a:solidFill>
                  <a:srgbClr val="CCCCCC"/>
                </a:solidFill>
                <a:uFill>
                  <a:solidFill>
                    <a:srgbClr val="FFFFFF"/>
                  </a:solidFill>
                </a:uFill>
                <a:latin typeface="Calibri"/>
                <a:ea typeface="DejaVu Sans"/>
              </a:rPr>
              <a:t>Đặc</a:t>
            </a:r>
            <a:r>
              <a:rPr lang="en-US" sz="3000" b="0" strike="noStrike" spc="-1" dirty="0">
                <a:solidFill>
                  <a:srgbClr val="CCCCCC"/>
                </a:solidFill>
                <a:uFill>
                  <a:solidFill>
                    <a:srgbClr val="FFFFFF"/>
                  </a:solidFill>
                </a:uFill>
                <a:latin typeface="Calibri"/>
                <a:ea typeface="DejaVu Sans"/>
              </a:rPr>
              <a:t> </a:t>
            </a:r>
            <a:r>
              <a:rPr lang="en-US" sz="3000" b="0" strike="noStrike" spc="-1" dirty="0" err="1">
                <a:solidFill>
                  <a:srgbClr val="CCCCCC"/>
                </a:solidFill>
                <a:uFill>
                  <a:solidFill>
                    <a:srgbClr val="FFFFFF"/>
                  </a:solidFill>
                </a:uFill>
                <a:latin typeface="Calibri"/>
                <a:ea typeface="DejaVu Sans"/>
              </a:rPr>
              <a:t>tả</a:t>
            </a:r>
            <a:r>
              <a:rPr lang="en-US" sz="3000" b="0" strike="noStrike" spc="-1" dirty="0">
                <a:solidFill>
                  <a:srgbClr val="CCCCCC"/>
                </a:solidFill>
                <a:uFill>
                  <a:solidFill>
                    <a:srgbClr val="FFFFFF"/>
                  </a:solidFill>
                </a:uFill>
                <a:latin typeface="Calibri"/>
                <a:ea typeface="DejaVu Sans"/>
              </a:rPr>
              <a:t> </a:t>
            </a:r>
            <a:r>
              <a:rPr lang="en-US" sz="3000" b="0" strike="noStrike" spc="-1" dirty="0" err="1">
                <a:solidFill>
                  <a:srgbClr val="CCCCCC"/>
                </a:solidFill>
                <a:uFill>
                  <a:solidFill>
                    <a:srgbClr val="FFFFFF"/>
                  </a:solidFill>
                </a:uFill>
                <a:latin typeface="Calibri"/>
                <a:ea typeface="DejaVu Sans"/>
              </a:rPr>
              <a:t>yêu</a:t>
            </a:r>
            <a:r>
              <a:rPr lang="en-US" sz="3000" b="0" strike="noStrike" spc="-1" dirty="0">
                <a:solidFill>
                  <a:srgbClr val="CCCCCC"/>
                </a:solidFill>
                <a:uFill>
                  <a:solidFill>
                    <a:srgbClr val="FFFFFF"/>
                  </a:solidFill>
                </a:uFill>
                <a:latin typeface="Calibri"/>
                <a:ea typeface="DejaVu Sans"/>
              </a:rPr>
              <a:t> </a:t>
            </a:r>
            <a:r>
              <a:rPr lang="en-US" sz="3000" b="0" strike="noStrike" spc="-1" dirty="0" err="1">
                <a:solidFill>
                  <a:srgbClr val="CCCCCC"/>
                </a:solidFill>
                <a:uFill>
                  <a:solidFill>
                    <a:srgbClr val="FFFFFF"/>
                  </a:solidFill>
                </a:uFill>
                <a:latin typeface="Calibri"/>
                <a:ea typeface="DejaVu Sans"/>
              </a:rPr>
              <a:t>cầu</a:t>
            </a:r>
            <a:endParaRPr lang="en-US" sz="3000" b="0" strike="noStrike" spc="-1" dirty="0">
              <a:solidFill>
                <a:srgbClr val="000000"/>
              </a:solidFill>
              <a:uFill>
                <a:solidFill>
                  <a:srgbClr val="FFFFFF"/>
                </a:solidFill>
              </a:uFill>
              <a:latin typeface="Arial"/>
            </a:endParaRPr>
          </a:p>
          <a:p>
            <a:pPr marL="326160" indent="-324720">
              <a:lnSpc>
                <a:spcPct val="10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Quy</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trình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kỹ</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nghệ</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yêu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cầu</a:t>
            </a:r>
            <a:endParaRPr lang="en-US" sz="3000" b="0" strike="noStrike" spc="-1" dirty="0">
              <a:solidFill>
                <a:srgbClr val="000000"/>
              </a:solidFill>
              <a:uFill>
                <a:solidFill>
                  <a:srgbClr val="FFFFFF"/>
                </a:solidFill>
              </a:uFill>
              <a:latin typeface="Arial"/>
            </a:endParaRPr>
          </a:p>
          <a:p>
            <a:pPr marL="326160" indent="-324720">
              <a:lnSpc>
                <a:spcPct val="100000"/>
              </a:lnSpc>
              <a:spcBef>
                <a:spcPts val="601"/>
              </a:spcBef>
              <a:buClr>
                <a:srgbClr val="000000"/>
              </a:buClr>
              <a:buFont typeface="Arial"/>
              <a:buChar char="•"/>
            </a:pPr>
            <a:r>
              <a:rPr lang="en-US" sz="3000" b="0" strike="noStrike" spc="-1" dirty="0">
                <a:solidFill>
                  <a:srgbClr val="000000"/>
                </a:solidFill>
                <a:uFill>
                  <a:solidFill>
                    <a:srgbClr val="FFFFFF"/>
                  </a:solidFill>
                </a:uFill>
                <a:latin typeface="Calibri"/>
                <a:ea typeface="DejaVu Sans"/>
              </a:rPr>
              <a:t>Thu </a:t>
            </a:r>
            <a:r>
              <a:rPr lang="en-US" sz="3000" b="0" strike="noStrike" spc="-1" dirty="0" err="1">
                <a:solidFill>
                  <a:srgbClr val="000000"/>
                </a:solidFill>
                <a:uFill>
                  <a:solidFill>
                    <a:srgbClr val="FFFFFF"/>
                  </a:solidFill>
                </a:uFill>
                <a:latin typeface="Calibri"/>
                <a:ea typeface="DejaVu Sans"/>
              </a:rPr>
              <a:t>thập</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và</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phân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tích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yêu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cầu</a:t>
            </a:r>
            <a:endParaRPr lang="en-US" sz="3000" b="0" strike="noStrike" spc="-1" dirty="0">
              <a:solidFill>
                <a:srgbClr val="000000"/>
              </a:solidFill>
              <a:uFill>
                <a:solidFill>
                  <a:srgbClr val="FFFFFF"/>
                </a:solidFill>
              </a:uFill>
              <a:latin typeface="Arial"/>
            </a:endParaRPr>
          </a:p>
          <a:p>
            <a:pPr marL="326160" indent="-324720">
              <a:lnSpc>
                <a:spcPct val="100000"/>
              </a:lnSpc>
              <a:spcBef>
                <a:spcPts val="601"/>
              </a:spcBef>
              <a:buClr>
                <a:srgbClr val="000000"/>
              </a:buClr>
              <a:buFont typeface="Arial"/>
              <a:buChar char="•"/>
            </a:pPr>
            <a:r>
              <a:rPr lang="en-US" sz="3000" b="0" strike="noStrike" spc="-1" dirty="0" err="1" smtClean="0">
                <a:solidFill>
                  <a:srgbClr val="000000"/>
                </a:solidFill>
                <a:uFill>
                  <a:solidFill>
                    <a:srgbClr val="FFFFFF"/>
                  </a:solidFill>
                </a:uFill>
                <a:latin typeface="Calibri"/>
                <a:ea typeface="DejaVu Sans"/>
              </a:rPr>
              <a:t>Thẩm</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định</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yêu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cầu</a:t>
            </a:r>
            <a:r>
              <a:rPr lang="en-US" sz="3000" b="0" strike="noStrike" spc="-1" dirty="0">
                <a:solidFill>
                  <a:srgbClr val="000000"/>
                </a:solidFill>
                <a:uFill>
                  <a:solidFill>
                    <a:srgbClr val="FFFFFF"/>
                  </a:solidFill>
                </a:uFill>
                <a:latin typeface="Calibri"/>
                <a:ea typeface="DejaVu Sans"/>
              </a:rPr>
              <a:t> </a:t>
            </a:r>
            <a:endParaRPr lang="en-US" sz="3000" b="0" strike="noStrike" spc="-1" dirty="0">
              <a:solidFill>
                <a:srgbClr val="000000"/>
              </a:solidFill>
              <a:uFill>
                <a:solidFill>
                  <a:srgbClr val="FFFFFF"/>
                </a:solidFill>
              </a:uFill>
              <a:latin typeface="Arial"/>
            </a:endParaRPr>
          </a:p>
          <a:p>
            <a:pPr marL="326160" indent="-324720">
              <a:lnSpc>
                <a:spcPct val="10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Quản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lý</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yêu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cầu</a:t>
            </a:r>
            <a:endParaRPr lang="en-US" sz="3000" b="0" strike="noStrike" spc="-1" dirty="0">
              <a:solidFill>
                <a:srgbClr val="000000"/>
              </a:solidFill>
              <a:uFill>
                <a:solidFill>
                  <a:srgbClr val="FFFFFF"/>
                </a:solidFill>
              </a:uFill>
              <a:latin typeface="Arial"/>
            </a:endParaRPr>
          </a:p>
        </p:txBody>
      </p:sp>
      <p:sp>
        <p:nvSpPr>
          <p:cNvPr id="82" name="CustomShape 3"/>
          <p:cNvSpPr/>
          <p:nvPr/>
        </p:nvSpPr>
        <p:spPr>
          <a:xfrm>
            <a:off x="6525720" y="6332760"/>
            <a:ext cx="2123280" cy="36216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78B38146-6962-433F-B312-43C01603BBAF}" type="slidenum">
              <a:rPr lang="en-US" sz="1100" b="0" strike="noStrike" spc="-1">
                <a:solidFill>
                  <a:srgbClr val="8B8B8B"/>
                </a:solidFill>
                <a:uFill>
                  <a:solidFill>
                    <a:srgbClr val="FFFFFF"/>
                  </a:solidFill>
                </a:uFill>
                <a:latin typeface="Calibri"/>
                <a:ea typeface="DejaVu Sans"/>
              </a:rPr>
              <a:t>2</a:t>
            </a:fld>
            <a:endParaRPr lang="en-US" sz="1100" b="0" strike="noStrike" spc="-1">
              <a:solidFill>
                <a:srgbClr val="000000"/>
              </a:solidFill>
              <a:uFill>
                <a:solidFill>
                  <a:srgbClr val="FFFFFF"/>
                </a:solidFill>
              </a:uFill>
              <a:latin typeface="Arial"/>
            </a:endParaRP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DD031BC6-5C94-4CD4-B195-0CCA50D36433}" type="slidenum">
              <a:rPr lang="en-US" smtClean="0"/>
              <a:pPr>
                <a:defRPr/>
              </a:pPr>
              <a:t>2</a:t>
            </a:fld>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1"/>
          <p:cNvSpPr/>
          <p:nvPr/>
        </p:nvSpPr>
        <p:spPr>
          <a:xfrm>
            <a:off x="-19050" y="213480"/>
            <a:ext cx="9105900" cy="113724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spc="-1" dirty="0" err="1" smtClean="0">
                <a:solidFill>
                  <a:srgbClr val="0070C0"/>
                </a:solidFill>
                <a:uFill>
                  <a:solidFill>
                    <a:srgbClr val="FFFFFF"/>
                  </a:solidFill>
                </a:uFill>
                <a:latin typeface="Calibri"/>
                <a:ea typeface="DejaVu Sans"/>
              </a:rPr>
              <a:t>Đặc</a:t>
            </a:r>
            <a:r>
              <a:rPr lang="en-US" sz="4200" spc="-1" dirty="0" smtClean="0">
                <a:solidFill>
                  <a:srgbClr val="0070C0"/>
                </a:solidFill>
                <a:uFill>
                  <a:solidFill>
                    <a:srgbClr val="FFFFFF"/>
                  </a:solidFill>
                </a:uFill>
                <a:latin typeface="Calibri"/>
                <a:ea typeface="DejaVu Sans"/>
              </a:rPr>
              <a:t> </a:t>
            </a:r>
            <a:r>
              <a:rPr lang="en-US" sz="4200" spc="-1" dirty="0" err="1" smtClean="0">
                <a:solidFill>
                  <a:srgbClr val="0070C0"/>
                </a:solidFill>
                <a:uFill>
                  <a:solidFill>
                    <a:srgbClr val="FFFFFF"/>
                  </a:solidFill>
                </a:uFill>
                <a:latin typeface="Calibri"/>
                <a:ea typeface="DejaVu Sans"/>
              </a:rPr>
              <a:t>điểm</a:t>
            </a:r>
            <a:r>
              <a:rPr lang="en-US" sz="4200" spc="-1" dirty="0" smtClean="0">
                <a:solidFill>
                  <a:srgbClr val="0070C0"/>
                </a:solidFill>
                <a:uFill>
                  <a:solidFill>
                    <a:srgbClr val="FFFFFF"/>
                  </a:solidFill>
                </a:uFill>
                <a:latin typeface="Calibri"/>
                <a:ea typeface="DejaVu Sans"/>
              </a:rPr>
              <a:t> </a:t>
            </a:r>
            <a:r>
              <a:rPr lang="en-US" sz="4200" spc="-1" dirty="0" err="1" smtClean="0">
                <a:solidFill>
                  <a:srgbClr val="0070C0"/>
                </a:solidFill>
                <a:uFill>
                  <a:solidFill>
                    <a:srgbClr val="FFFFFF"/>
                  </a:solidFill>
                </a:uFill>
                <a:latin typeface="Calibri"/>
                <a:ea typeface="DejaVu Sans"/>
              </a:rPr>
              <a:t>k</a:t>
            </a:r>
            <a:r>
              <a:rPr lang="en-US" sz="4200" b="0" strike="noStrike" spc="-1" dirty="0" err="1" smtClean="0">
                <a:solidFill>
                  <a:srgbClr val="0070C0"/>
                </a:solidFill>
                <a:uFill>
                  <a:solidFill>
                    <a:srgbClr val="FFFFFF"/>
                  </a:solidFill>
                </a:uFill>
                <a:latin typeface="Calibri"/>
                <a:ea typeface="DejaVu Sans"/>
              </a:rPr>
              <a:t>ỹ</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thuật</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nghiên</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cứu</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nhân</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học</a:t>
            </a:r>
            <a:endParaRPr lang="en-US" sz="4200" b="0" strike="noStrike" spc="-1" dirty="0">
              <a:solidFill>
                <a:srgbClr val="000000"/>
              </a:solidFill>
              <a:uFill>
                <a:solidFill>
                  <a:srgbClr val="FFFFFF"/>
                </a:solidFill>
              </a:uFill>
              <a:latin typeface="Arial"/>
            </a:endParaRPr>
          </a:p>
        </p:txBody>
      </p:sp>
      <p:sp>
        <p:nvSpPr>
          <p:cNvPr id="120" name="CustomShape 2"/>
          <p:cNvSpPr/>
          <p:nvPr/>
        </p:nvSpPr>
        <p:spPr>
          <a:xfrm>
            <a:off x="455400" y="1594440"/>
            <a:ext cx="8193960" cy="450792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ormAutofit/>
          </a:bodyPr>
          <a:lstStyle/>
          <a:p>
            <a:pPr marL="326160" indent="-324720">
              <a:spcBef>
                <a:spcPts val="601"/>
              </a:spcBef>
              <a:buClr>
                <a:srgbClr val="000000"/>
              </a:buClr>
              <a:buFont typeface="Arial"/>
              <a:buChar char="•"/>
            </a:pPr>
            <a:r>
              <a:rPr lang="en-US" sz="3000" spc="-1" dirty="0" err="1">
                <a:solidFill>
                  <a:srgbClr val="000000"/>
                </a:solidFill>
                <a:uFill>
                  <a:solidFill>
                    <a:srgbClr val="FFFFFF"/>
                  </a:solidFill>
                </a:uFill>
                <a:latin typeface="Calibri"/>
                <a:ea typeface="DejaVu Sans"/>
              </a:rPr>
              <a:t>Cách</a:t>
            </a:r>
            <a:r>
              <a:rPr lang="en-US" sz="3000" spc="-1" dirty="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thực</a:t>
            </a:r>
            <a:r>
              <a:rPr lang="en-US" sz="3000" spc="-1" dirty="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hiện</a:t>
            </a:r>
            <a:r>
              <a:rPr lang="en-US" sz="3000" spc="-1" dirty="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trong</a:t>
            </a:r>
            <a:r>
              <a:rPr lang="en-US" sz="3000" spc="-1" dirty="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thực</a:t>
            </a:r>
            <a:r>
              <a:rPr lang="en-US" sz="3000" spc="-1" dirty="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tế</a:t>
            </a:r>
            <a:r>
              <a:rPr lang="en-US" sz="3000" spc="-1" dirty="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có</a:t>
            </a:r>
            <a:r>
              <a:rPr lang="en-US" sz="3000" spc="-1" dirty="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thể</a:t>
            </a:r>
            <a:r>
              <a:rPr lang="en-US" sz="3000" spc="-1" dirty="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sai</a:t>
            </a:r>
            <a:r>
              <a:rPr lang="en-US" sz="3000" spc="-1" dirty="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khác</a:t>
            </a:r>
            <a:r>
              <a:rPr lang="en-US" sz="3000" spc="-1" dirty="0">
                <a:solidFill>
                  <a:srgbClr val="000000"/>
                </a:solidFill>
                <a:uFill>
                  <a:solidFill>
                    <a:srgbClr val="FFFFFF"/>
                  </a:solidFill>
                </a:uFill>
                <a:latin typeface="Calibri"/>
                <a:ea typeface="DejaVu Sans"/>
              </a:rPr>
              <a:t> so </a:t>
            </a:r>
            <a:r>
              <a:rPr lang="en-US" sz="3000" spc="-1" dirty="0" err="1">
                <a:solidFill>
                  <a:srgbClr val="000000"/>
                </a:solidFill>
                <a:uFill>
                  <a:solidFill>
                    <a:srgbClr val="FFFFFF"/>
                  </a:solidFill>
                </a:uFill>
                <a:latin typeface="Calibri"/>
                <a:ea typeface="DejaVu Sans"/>
              </a:rPr>
              <a:t>với</a:t>
            </a:r>
            <a:r>
              <a:rPr lang="en-US" sz="3000" spc="-1" dirty="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quy</a:t>
            </a:r>
            <a:r>
              <a:rPr lang="en-US" sz="3000" spc="-1" dirty="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cách</a:t>
            </a:r>
            <a:r>
              <a:rPr lang="en-US" sz="3000" spc="-1" dirty="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được</a:t>
            </a:r>
            <a:r>
              <a:rPr lang="en-US" sz="3000" spc="-1" dirty="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thực</a:t>
            </a:r>
            <a:r>
              <a:rPr lang="en-US" sz="3000" spc="-1" dirty="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hiện</a:t>
            </a:r>
            <a:r>
              <a:rPr lang="en-US" sz="3000" spc="-1" dirty="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theo</a:t>
            </a:r>
            <a:r>
              <a:rPr lang="en-US" sz="3000" spc="-1" dirty="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quy</a:t>
            </a:r>
            <a:r>
              <a:rPr lang="en-US" sz="3000" spc="-1" dirty="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trình</a:t>
            </a:r>
            <a:endParaRPr lang="en-US" sz="3000" spc="-1" dirty="0">
              <a:solidFill>
                <a:srgbClr val="000000"/>
              </a:solidFill>
              <a:uFill>
                <a:solidFill>
                  <a:srgbClr val="FFFFFF"/>
                </a:solidFill>
              </a:uFill>
              <a:latin typeface="Calibri"/>
              <a:ea typeface="DejaVu Sans"/>
            </a:endParaRPr>
          </a:p>
          <a:p>
            <a:pPr marL="326160" indent="-324720">
              <a:spcBef>
                <a:spcPts val="601"/>
              </a:spcBef>
              <a:buClr>
                <a:srgbClr val="000000"/>
              </a:buClr>
              <a:buFont typeface="Arial"/>
              <a:buChar char="•"/>
            </a:pPr>
            <a:r>
              <a:rPr lang="en-US" sz="3000" spc="-1" dirty="0" err="1" smtClean="0">
                <a:solidFill>
                  <a:srgbClr val="000000"/>
                </a:solidFill>
                <a:uFill>
                  <a:solidFill>
                    <a:srgbClr val="FFFFFF"/>
                  </a:solidFill>
                </a:uFill>
                <a:latin typeface="Calibri"/>
                <a:ea typeface="DejaVu Sans"/>
              </a:rPr>
              <a:t>Các</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yêu</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cầu</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được</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dẫn</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xuất</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từ</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sự</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phối</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hợp</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và</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nhận</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thức</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từ</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các</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hoạt</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động</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của</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người</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khác</a:t>
            </a:r>
            <a:r>
              <a:rPr lang="en-US" sz="3000" spc="-1" dirty="0" smtClean="0">
                <a:solidFill>
                  <a:srgbClr val="000000"/>
                </a:solidFill>
                <a:uFill>
                  <a:solidFill>
                    <a:srgbClr val="FFFFFF"/>
                  </a:solidFill>
                </a:uFill>
                <a:latin typeface="Calibri"/>
                <a:ea typeface="DejaVu Sans"/>
              </a:rPr>
              <a:t/>
            </a:r>
            <a:br>
              <a:rPr lang="en-US" sz="3000" spc="-1" dirty="0" smtClean="0">
                <a:solidFill>
                  <a:srgbClr val="000000"/>
                </a:solidFill>
                <a:uFill>
                  <a:solidFill>
                    <a:srgbClr val="FFFFFF"/>
                  </a:solidFill>
                </a:uFill>
                <a:latin typeface="Calibri"/>
                <a:ea typeface="DejaVu Sans"/>
              </a:rPr>
            </a:br>
            <a:r>
              <a:rPr lang="en-US" sz="3000" spc="-1" dirty="0" smtClean="0">
                <a:solidFill>
                  <a:srgbClr val="000000"/>
                </a:solidFill>
                <a:uFill>
                  <a:solidFill>
                    <a:srgbClr val="FFFFFF"/>
                  </a:solidFill>
                </a:uFill>
                <a:latin typeface="Calibri"/>
                <a:ea typeface="DejaVu Sans"/>
              </a:rPr>
              <a:t>(</a:t>
            </a:r>
            <a:r>
              <a:rPr lang="en-US" sz="3000" spc="-1" dirty="0" err="1" smtClean="0">
                <a:solidFill>
                  <a:srgbClr val="000000"/>
                </a:solidFill>
                <a:uFill>
                  <a:solidFill>
                    <a:srgbClr val="FFFFFF"/>
                  </a:solidFill>
                </a:uFill>
                <a:latin typeface="Calibri"/>
                <a:ea typeface="DejaVu Sans"/>
              </a:rPr>
              <a:t>dẫn</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đến</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thay</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đổi</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cách</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chúng</a:t>
            </a:r>
            <a:r>
              <a:rPr lang="en-US" sz="3000" spc="-1" dirty="0" smtClean="0">
                <a:solidFill>
                  <a:srgbClr val="000000"/>
                </a:solidFill>
                <a:uFill>
                  <a:solidFill>
                    <a:srgbClr val="FFFFFF"/>
                  </a:solidFill>
                </a:uFill>
                <a:latin typeface="Calibri"/>
                <a:ea typeface="DejaVu Sans"/>
              </a:rPr>
              <a:t> ta </a:t>
            </a:r>
            <a:r>
              <a:rPr lang="en-US" sz="3000" spc="-1" dirty="0" err="1" smtClean="0">
                <a:solidFill>
                  <a:srgbClr val="000000"/>
                </a:solidFill>
                <a:uFill>
                  <a:solidFill>
                    <a:srgbClr val="FFFFFF"/>
                  </a:solidFill>
                </a:uFill>
                <a:latin typeface="Calibri"/>
                <a:ea typeface="DejaVu Sans"/>
              </a:rPr>
              <a:t>thực</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hiện</a:t>
            </a:r>
            <a:r>
              <a:rPr lang="en-US" sz="3000" spc="-1" dirty="0" smtClean="0">
                <a:solidFill>
                  <a:srgbClr val="000000"/>
                </a:solidFill>
                <a:uFill>
                  <a:solidFill>
                    <a:srgbClr val="FFFFFF"/>
                  </a:solidFill>
                </a:uFill>
                <a:latin typeface="Calibri"/>
                <a:ea typeface="DejaVu Sans"/>
              </a:rPr>
              <a:t>)</a:t>
            </a:r>
          </a:p>
          <a:p>
            <a:pPr marL="326160" indent="-324720">
              <a:spcBef>
                <a:spcPts val="601"/>
              </a:spcBef>
              <a:buClr>
                <a:srgbClr val="000000"/>
              </a:buClr>
              <a:buFont typeface="Arial"/>
              <a:buChar char="•"/>
            </a:pPr>
            <a:r>
              <a:rPr lang="en-US" sz="3000" spc="-1" dirty="0" err="1" smtClean="0">
                <a:solidFill>
                  <a:srgbClr val="000000"/>
                </a:solidFill>
                <a:uFill>
                  <a:solidFill>
                    <a:srgbClr val="FFFFFF"/>
                  </a:solidFill>
                </a:uFill>
                <a:latin typeface="Calibri"/>
                <a:ea typeface="DejaVu Sans"/>
              </a:rPr>
              <a:t>Là</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hiệu</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quả</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để</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hiểu</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hệ</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thống</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hiện</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thời</a:t>
            </a:r>
            <a:r>
              <a:rPr lang="en-US" sz="3000" spc="-1" dirty="0" smtClean="0">
                <a:solidFill>
                  <a:srgbClr val="000000"/>
                </a:solidFill>
                <a:uFill>
                  <a:solidFill>
                    <a:srgbClr val="FFFFFF"/>
                  </a:solidFill>
                </a:uFill>
                <a:latin typeface="Calibri"/>
                <a:ea typeface="DejaVu Sans"/>
              </a:rPr>
              <a:t> (system-as-is, </a:t>
            </a:r>
            <a:r>
              <a:rPr lang="en-US" sz="3000" spc="-1" dirty="0" err="1" smtClean="0">
                <a:solidFill>
                  <a:srgbClr val="000000"/>
                </a:solidFill>
                <a:uFill>
                  <a:solidFill>
                    <a:srgbClr val="FFFFFF"/>
                  </a:solidFill>
                </a:uFill>
                <a:latin typeface="Calibri"/>
                <a:ea typeface="DejaVu Sans"/>
              </a:rPr>
              <a:t>nhưng</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không</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cho</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phép</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xác</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định</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các</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thuộc</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tính</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mới</a:t>
            </a:r>
            <a:r>
              <a:rPr lang="en-US" sz="3000" spc="-1" dirty="0" smtClean="0">
                <a:solidFill>
                  <a:srgbClr val="000000"/>
                </a:solidFill>
                <a:uFill>
                  <a:solidFill>
                    <a:srgbClr val="FFFFFF"/>
                  </a:solidFill>
                </a:uFill>
                <a:latin typeface="Calibri"/>
                <a:ea typeface="DejaVu Sans"/>
              </a:rPr>
              <a:t> (system-to-be)</a:t>
            </a:r>
          </a:p>
          <a:p>
            <a:pPr marL="326160" indent="-324720">
              <a:spcBef>
                <a:spcPts val="601"/>
              </a:spcBef>
              <a:buClr>
                <a:srgbClr val="000000"/>
              </a:buClr>
              <a:buFont typeface="Arial"/>
              <a:buChar char="•"/>
            </a:pPr>
            <a:r>
              <a:rPr lang="en-US" sz="3000" spc="-1" dirty="0" err="1" smtClean="0">
                <a:solidFill>
                  <a:srgbClr val="000000"/>
                </a:solidFill>
                <a:uFill>
                  <a:solidFill>
                    <a:srgbClr val="FFFFFF"/>
                  </a:solidFill>
                </a:uFill>
                <a:latin typeface="Calibri"/>
                <a:ea typeface="DejaVu Sans"/>
              </a:rPr>
              <a:t>Thường</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được</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kết</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hợp</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với</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phương</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pháp</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bản</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mẫu</a:t>
            </a:r>
            <a:endParaRPr lang="en-US" sz="3000" spc="-1" dirty="0">
              <a:solidFill>
                <a:srgbClr val="000000"/>
              </a:solidFill>
              <a:uFill>
                <a:solidFill>
                  <a:srgbClr val="FFFFFF"/>
                </a:solidFill>
              </a:uFill>
              <a:latin typeface="Calibri"/>
              <a:ea typeface="DejaVu Sans"/>
            </a:endParaRPr>
          </a:p>
        </p:txBody>
      </p:sp>
      <p:sp>
        <p:nvSpPr>
          <p:cNvPr id="121" name="CustomShape 3"/>
          <p:cNvSpPr/>
          <p:nvPr/>
        </p:nvSpPr>
        <p:spPr>
          <a:xfrm>
            <a:off x="6525720" y="6332760"/>
            <a:ext cx="2123280" cy="36216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70F30A24-ADCE-47B8-BBB4-BE7183BC9F5C}" type="slidenum">
              <a:rPr lang="en-US" sz="1100" b="0" strike="noStrike" spc="-1">
                <a:solidFill>
                  <a:srgbClr val="8B8B8B"/>
                </a:solidFill>
                <a:uFill>
                  <a:solidFill>
                    <a:srgbClr val="FFFFFF"/>
                  </a:solidFill>
                </a:uFill>
                <a:latin typeface="Calibri"/>
                <a:ea typeface="DejaVu Sans"/>
              </a:rPr>
              <a:t>20</a:t>
            </a:fld>
            <a:endParaRPr lang="en-US" sz="1100" b="0" strike="noStrike" spc="-1">
              <a:solidFill>
                <a:srgbClr val="000000"/>
              </a:solidFill>
              <a:uFill>
                <a:solidFill>
                  <a:srgbClr val="FFFFFF"/>
                </a:solidFill>
              </a:uFill>
              <a:latin typeface="Arial"/>
            </a:endParaRP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DD031BC6-5C94-4CD4-B195-0CCA50D36433}" type="slidenum">
              <a:rPr lang="en-US" smtClean="0"/>
              <a:pPr>
                <a:defRPr/>
              </a:pPr>
              <a:t>20</a:t>
            </a:fld>
            <a:endParaRPr lang="en-US"/>
          </a:p>
        </p:txBody>
      </p:sp>
    </p:spTree>
    <p:extLst>
      <p:ext uri="{BB962C8B-B14F-4D97-AF65-F5344CB8AC3E}">
        <p14:creationId xmlns:p14="http://schemas.microsoft.com/office/powerpoint/2010/main" val="247302607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426960" y="213480"/>
            <a:ext cx="8193960" cy="113724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b="0" strike="noStrike" spc="-1" dirty="0" err="1" smtClean="0">
                <a:solidFill>
                  <a:srgbClr val="0070C0"/>
                </a:solidFill>
                <a:uFill>
                  <a:solidFill>
                    <a:srgbClr val="FFFFFF"/>
                  </a:solidFill>
                </a:uFill>
                <a:latin typeface="Calibri"/>
                <a:ea typeface="DejaVu Sans"/>
              </a:rPr>
              <a:t>Thẩm</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định</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yêu</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cầu</a:t>
            </a:r>
            <a:endParaRPr lang="en-US" sz="4200" b="0" strike="noStrike" spc="-1" dirty="0">
              <a:solidFill>
                <a:srgbClr val="000000"/>
              </a:solidFill>
              <a:uFill>
                <a:solidFill>
                  <a:srgbClr val="FFFFFF"/>
                </a:solidFill>
              </a:uFill>
              <a:latin typeface="Arial"/>
            </a:endParaRPr>
          </a:p>
        </p:txBody>
      </p:sp>
      <p:sp>
        <p:nvSpPr>
          <p:cNvPr id="123" name="CustomShape 2"/>
          <p:cNvSpPr/>
          <p:nvPr/>
        </p:nvSpPr>
        <p:spPr>
          <a:xfrm>
            <a:off x="455400" y="1594440"/>
            <a:ext cx="8193960" cy="450792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ormAutofit/>
          </a:bodyPr>
          <a:lstStyle/>
          <a:p>
            <a:pPr marL="326160" indent="-324720">
              <a:lnSpc>
                <a:spcPct val="10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Đảm</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bảo</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yêu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cầu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sẽ</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xác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định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đúng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hệ</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thống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mà</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khách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hàng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mong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đợi</a:t>
            </a:r>
            <a:endParaRPr lang="en-US" sz="3000" b="0" strike="noStrike" spc="-1" dirty="0">
              <a:solidFill>
                <a:srgbClr val="000000"/>
              </a:solidFill>
              <a:uFill>
                <a:solidFill>
                  <a:srgbClr val="FFFFFF"/>
                </a:solidFill>
              </a:uFill>
              <a:latin typeface="Arial"/>
            </a:endParaRPr>
          </a:p>
          <a:p>
            <a:pPr marL="326160" indent="-324720">
              <a:lnSpc>
                <a:spcPct val="10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Là</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khâu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quan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trọng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vì</a:t>
            </a:r>
            <a:r>
              <a:rPr lang="en-US" sz="3000" b="0" strike="noStrike" spc="-1" dirty="0">
                <a:solidFill>
                  <a:srgbClr val="000000"/>
                </a:solidFill>
                <a:uFill>
                  <a:solidFill>
                    <a:srgbClr val="FFFFFF"/>
                  </a:solidFill>
                </a:uFill>
                <a:latin typeface="Calibri"/>
                <a:ea typeface="DejaVu Sans"/>
              </a:rPr>
              <a:t> chi </a:t>
            </a:r>
            <a:r>
              <a:rPr lang="en-US" sz="3000" b="0" strike="noStrike" spc="-1" dirty="0" err="1">
                <a:solidFill>
                  <a:srgbClr val="000000"/>
                </a:solidFill>
                <a:uFill>
                  <a:solidFill>
                    <a:srgbClr val="FFFFFF"/>
                  </a:solidFill>
                </a:uFill>
                <a:latin typeface="Calibri"/>
                <a:ea typeface="DejaVu Sans"/>
              </a:rPr>
              <a:t>phí</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sửa</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lỗi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yêu</a:t>
            </a:r>
            <a:r>
              <a:rPr lang="en-US" sz="3000" b="0" strike="noStrike" spc="-1" dirty="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cầu</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tăng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lên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hàng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trăm</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lần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nếu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được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phát</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hiện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muộn</a:t>
            </a:r>
            <a:endParaRPr lang="en-US" sz="3000" b="0" strike="noStrike" spc="-1" dirty="0">
              <a:solidFill>
                <a:srgbClr val="000000"/>
              </a:solidFill>
              <a:uFill>
                <a:solidFill>
                  <a:srgbClr val="FFFFFF"/>
                </a:solidFill>
              </a:uFill>
              <a:latin typeface="Arial"/>
            </a:endParaRPr>
          </a:p>
          <a:p>
            <a:pPr>
              <a:lnSpc>
                <a:spcPct val="100000"/>
              </a:lnSpc>
              <a:spcBef>
                <a:spcPts val="601"/>
              </a:spcBef>
            </a:pPr>
            <a:endParaRPr lang="en-US" sz="3000" b="0" strike="noStrike" spc="-1" dirty="0">
              <a:solidFill>
                <a:srgbClr val="000000"/>
              </a:solidFill>
              <a:uFill>
                <a:solidFill>
                  <a:srgbClr val="FFFFFF"/>
                </a:solidFill>
              </a:uFill>
              <a:latin typeface="Arial"/>
            </a:endParaRPr>
          </a:p>
        </p:txBody>
      </p:sp>
      <p:sp>
        <p:nvSpPr>
          <p:cNvPr id="124" name="CustomShape 3"/>
          <p:cNvSpPr/>
          <p:nvPr/>
        </p:nvSpPr>
        <p:spPr>
          <a:xfrm>
            <a:off x="6525720" y="6332760"/>
            <a:ext cx="2123280" cy="36216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44814B44-6563-4C9A-9006-5E5DED02CFD8}" type="slidenum">
              <a:rPr lang="en-US" sz="1100" b="0" strike="noStrike" spc="-1">
                <a:solidFill>
                  <a:srgbClr val="8B8B8B"/>
                </a:solidFill>
                <a:uFill>
                  <a:solidFill>
                    <a:srgbClr val="FFFFFF"/>
                  </a:solidFill>
                </a:uFill>
                <a:latin typeface="Calibri"/>
                <a:ea typeface="DejaVu Sans"/>
              </a:rPr>
              <a:t>21</a:t>
            </a:fld>
            <a:endParaRPr lang="en-US" sz="1100" b="0" strike="noStrike" spc="-1">
              <a:solidFill>
                <a:srgbClr val="000000"/>
              </a:solidFill>
              <a:uFill>
                <a:solidFill>
                  <a:srgbClr val="FFFFFF"/>
                </a:solidFill>
              </a:uFill>
              <a:latin typeface="Arial"/>
            </a:endParaRP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DD031BC6-5C94-4CD4-B195-0CCA50D36433}" type="slidenum">
              <a:rPr lang="en-US" smtClean="0"/>
              <a:pPr>
                <a:defRPr/>
              </a:pPr>
              <a:t>21</a:t>
            </a:fld>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426960" y="213480"/>
            <a:ext cx="8193960" cy="113724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b="0" strike="noStrike" spc="-1">
                <a:solidFill>
                  <a:srgbClr val="0070C0"/>
                </a:solidFill>
                <a:uFill>
                  <a:solidFill>
                    <a:srgbClr val="FFFFFF"/>
                  </a:solidFill>
                </a:uFill>
                <a:latin typeface="Calibri"/>
                <a:ea typeface="DejaVu Sans"/>
              </a:rPr>
              <a:t>Nội dung kiểm tra yêu cầu</a:t>
            </a:r>
            <a:endParaRPr lang="en-US" sz="4200" b="0" strike="noStrike" spc="-1">
              <a:solidFill>
                <a:srgbClr val="000000"/>
              </a:solidFill>
              <a:uFill>
                <a:solidFill>
                  <a:srgbClr val="FFFFFF"/>
                </a:solidFill>
              </a:uFill>
              <a:latin typeface="Arial"/>
            </a:endParaRPr>
          </a:p>
        </p:txBody>
      </p:sp>
      <p:sp>
        <p:nvSpPr>
          <p:cNvPr id="126" name="CustomShape 2"/>
          <p:cNvSpPr/>
          <p:nvPr/>
        </p:nvSpPr>
        <p:spPr>
          <a:xfrm>
            <a:off x="455400" y="1594440"/>
            <a:ext cx="8193960" cy="450792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ormAutofit fontScale="92500" lnSpcReduction="10000"/>
          </a:bodyPr>
          <a:lstStyle/>
          <a:p>
            <a:pPr marL="326160" indent="-324720">
              <a:lnSpc>
                <a:spcPct val="10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Hợp</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lệ</a:t>
            </a:r>
            <a:r>
              <a:rPr lang="en-US" sz="3000" b="0" strike="noStrike" spc="-1" dirty="0">
                <a:solidFill>
                  <a:srgbClr val="000000"/>
                </a:solidFill>
                <a:uFill>
                  <a:solidFill>
                    <a:srgbClr val="FFFFFF"/>
                  </a:solidFill>
                </a:uFill>
                <a:latin typeface="Calibri"/>
                <a:ea typeface="DejaVu Sans"/>
              </a:rPr>
              <a:t> (validity): </a:t>
            </a:r>
            <a:r>
              <a:rPr lang="en-US" sz="3000" b="0" strike="noStrike" spc="-1" dirty="0" err="1">
                <a:solidFill>
                  <a:srgbClr val="000000"/>
                </a:solidFill>
                <a:uFill>
                  <a:solidFill>
                    <a:srgbClr val="FFFFFF"/>
                  </a:solidFill>
                </a:uFill>
                <a:latin typeface="Calibri"/>
                <a:ea typeface="DejaVu Sans"/>
              </a:rPr>
              <a:t>Hệ</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thống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cung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cấp</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chức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năng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hỗ</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trợ</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tốt</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nhất</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cho</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nhu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cầu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khách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hàng</a:t>
            </a:r>
            <a:r>
              <a:rPr lang="en-US" sz="3000" b="0" strike="noStrike" spc="-1" dirty="0">
                <a:solidFill>
                  <a:srgbClr val="000000"/>
                </a:solidFill>
                <a:uFill>
                  <a:solidFill>
                    <a:srgbClr val="FFFFFF"/>
                  </a:solidFill>
                </a:uFill>
                <a:latin typeface="Calibri"/>
                <a:ea typeface="DejaVu Sans"/>
              </a:rPr>
              <a:t>?</a:t>
            </a:r>
            <a:endParaRPr lang="en-US" sz="3000" b="0" strike="noStrike" spc="-1" dirty="0">
              <a:solidFill>
                <a:srgbClr val="000000"/>
              </a:solidFill>
              <a:uFill>
                <a:solidFill>
                  <a:srgbClr val="FFFFFF"/>
                </a:solidFill>
              </a:uFill>
              <a:latin typeface="Arial"/>
            </a:endParaRPr>
          </a:p>
          <a:p>
            <a:pPr marL="326160" indent="-324720">
              <a:lnSpc>
                <a:spcPct val="10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Nhất</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quán</a:t>
            </a:r>
            <a:r>
              <a:rPr lang="en-US" sz="3000" b="0" strike="noStrike" spc="-1" dirty="0">
                <a:solidFill>
                  <a:srgbClr val="000000"/>
                </a:solidFill>
                <a:uFill>
                  <a:solidFill>
                    <a:srgbClr val="FFFFFF"/>
                  </a:solidFill>
                </a:uFill>
                <a:latin typeface="Calibri"/>
                <a:ea typeface="DejaVu Sans"/>
              </a:rPr>
              <a:t> (consistency): </a:t>
            </a:r>
            <a:r>
              <a:rPr lang="en-US" sz="3000" b="0" strike="noStrike" spc="-1" dirty="0" err="1">
                <a:solidFill>
                  <a:srgbClr val="000000"/>
                </a:solidFill>
                <a:uFill>
                  <a:solidFill>
                    <a:srgbClr val="FFFFFF"/>
                  </a:solidFill>
                </a:uFill>
                <a:latin typeface="Calibri"/>
                <a:ea typeface="DejaVu Sans"/>
              </a:rPr>
              <a:t>Có</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yêu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cầu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xung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đột</a:t>
            </a:r>
            <a:r>
              <a:rPr lang="en-US" sz="3000" b="0" strike="noStrike" spc="-1" dirty="0">
                <a:solidFill>
                  <a:srgbClr val="000000"/>
                </a:solidFill>
                <a:uFill>
                  <a:solidFill>
                    <a:srgbClr val="FFFFFF"/>
                  </a:solidFill>
                </a:uFill>
                <a:latin typeface="Calibri"/>
                <a:ea typeface="DejaVu Sans"/>
              </a:rPr>
              <a:t>/</a:t>
            </a:r>
            <a:r>
              <a:rPr lang="en-US" sz="3000" b="0" strike="noStrike" spc="-1" dirty="0" err="1">
                <a:solidFill>
                  <a:srgbClr val="000000"/>
                </a:solidFill>
                <a:uFill>
                  <a:solidFill>
                    <a:srgbClr val="FFFFFF"/>
                  </a:solidFill>
                </a:uFill>
                <a:latin typeface="Calibri"/>
                <a:ea typeface="DejaVu Sans"/>
              </a:rPr>
              <a:t>mâu</a:t>
            </a:r>
            <a:r>
              <a:rPr lang="en-US" sz="3000" b="0" strike="noStrike" spc="-1" dirty="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thuẫn</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không</a:t>
            </a:r>
            <a:r>
              <a:rPr lang="en-US" sz="3000" b="0" strike="noStrike" spc="-1" dirty="0">
                <a:solidFill>
                  <a:srgbClr val="000000"/>
                </a:solidFill>
                <a:uFill>
                  <a:solidFill>
                    <a:srgbClr val="FFFFFF"/>
                  </a:solidFill>
                </a:uFill>
                <a:latin typeface="Calibri"/>
                <a:ea typeface="DejaVu Sans"/>
              </a:rPr>
              <a:t>?</a:t>
            </a:r>
            <a:endParaRPr lang="en-US" sz="3000" b="0" strike="noStrike" spc="-1" dirty="0">
              <a:solidFill>
                <a:srgbClr val="000000"/>
              </a:solidFill>
              <a:uFill>
                <a:solidFill>
                  <a:srgbClr val="FFFFFF"/>
                </a:solidFill>
              </a:uFill>
              <a:latin typeface="Arial"/>
            </a:endParaRPr>
          </a:p>
          <a:p>
            <a:pPr marL="326160" indent="-324720">
              <a:lnSpc>
                <a:spcPct val="10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Đầy</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đủ</a:t>
            </a:r>
            <a:r>
              <a:rPr lang="en-US" sz="3000" b="0" strike="noStrike" spc="-1" dirty="0">
                <a:solidFill>
                  <a:srgbClr val="000000"/>
                </a:solidFill>
                <a:uFill>
                  <a:solidFill>
                    <a:srgbClr val="FFFFFF"/>
                  </a:solidFill>
                </a:uFill>
                <a:latin typeface="Calibri"/>
                <a:ea typeface="DejaVu Sans"/>
              </a:rPr>
              <a:t> (completeness): </a:t>
            </a:r>
            <a:r>
              <a:rPr lang="en-US" sz="3000" b="0" strike="noStrike" spc="-1" dirty="0" err="1">
                <a:solidFill>
                  <a:srgbClr val="000000"/>
                </a:solidFill>
                <a:uFill>
                  <a:solidFill>
                    <a:srgbClr val="FFFFFF"/>
                  </a:solidFill>
                </a:uFill>
                <a:latin typeface="Calibri"/>
                <a:ea typeface="DejaVu Sans"/>
              </a:rPr>
              <a:t>Tất</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chức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năng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được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khách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hàng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yêu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cầu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đã</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được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đề</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cập</a:t>
            </a:r>
            <a:r>
              <a:rPr lang="en-US" sz="3000" b="0" strike="noStrike" spc="-1" dirty="0">
                <a:solidFill>
                  <a:srgbClr val="000000"/>
                </a:solidFill>
                <a:uFill>
                  <a:solidFill>
                    <a:srgbClr val="FFFFFF"/>
                  </a:solidFill>
                </a:uFill>
                <a:latin typeface="Calibri"/>
                <a:ea typeface="DejaVu Sans"/>
              </a:rPr>
              <a:t>?</a:t>
            </a:r>
            <a:endParaRPr lang="en-US" sz="3000" b="0" strike="noStrike" spc="-1" dirty="0">
              <a:solidFill>
                <a:srgbClr val="000000"/>
              </a:solidFill>
              <a:uFill>
                <a:solidFill>
                  <a:srgbClr val="FFFFFF"/>
                </a:solidFill>
              </a:uFill>
              <a:latin typeface="Arial"/>
            </a:endParaRPr>
          </a:p>
          <a:p>
            <a:pPr marL="326160" indent="-324720">
              <a:lnSpc>
                <a:spcPct val="100000"/>
              </a:lnSpc>
              <a:spcBef>
                <a:spcPts val="601"/>
              </a:spcBef>
              <a:buClr>
                <a:srgbClr val="000000"/>
              </a:buClr>
              <a:buFont typeface="Arial"/>
              <a:buChar char="•"/>
            </a:pPr>
            <a:r>
              <a:rPr lang="en-US" sz="3000" b="0" strike="noStrike" spc="-1" dirty="0" err="1" smtClean="0">
                <a:solidFill>
                  <a:srgbClr val="000000"/>
                </a:solidFill>
                <a:uFill>
                  <a:solidFill>
                    <a:srgbClr val="FFFFFF"/>
                  </a:solidFill>
                </a:uFill>
                <a:latin typeface="Calibri"/>
                <a:ea typeface="DejaVu Sans"/>
              </a:rPr>
              <a:t>Tính</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hiện</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thực</a:t>
            </a:r>
            <a:r>
              <a:rPr lang="en-US" sz="3000" b="0" strike="noStrike" spc="-1" dirty="0" smtClean="0">
                <a:solidFill>
                  <a:srgbClr val="000000"/>
                </a:solidFill>
                <a:uFill>
                  <a:solidFill>
                    <a:srgbClr val="FFFFFF"/>
                  </a:solidFill>
                </a:uFill>
                <a:latin typeface="Calibri"/>
                <a:ea typeface="DejaVu Sans"/>
              </a:rPr>
              <a:t> (realism</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yêu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cầu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có</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thể</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được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cài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đặt</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trong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sự</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ràng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buộc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về</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ngân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sách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và</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kỹ</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thuật</a:t>
            </a:r>
            <a:r>
              <a:rPr lang="en-US" sz="3000" b="0" strike="noStrike" spc="-1" dirty="0">
                <a:solidFill>
                  <a:srgbClr val="000000"/>
                </a:solidFill>
                <a:uFill>
                  <a:solidFill>
                    <a:srgbClr val="FFFFFF"/>
                  </a:solidFill>
                </a:uFill>
                <a:latin typeface="Calibri"/>
                <a:ea typeface="DejaVu Sans"/>
              </a:rPr>
              <a:t>?</a:t>
            </a:r>
            <a:endParaRPr lang="en-US" sz="3000" b="0" strike="noStrike" spc="-1" dirty="0">
              <a:solidFill>
                <a:srgbClr val="000000"/>
              </a:solidFill>
              <a:uFill>
                <a:solidFill>
                  <a:srgbClr val="FFFFFF"/>
                </a:solidFill>
              </a:uFill>
              <a:latin typeface="Arial"/>
            </a:endParaRPr>
          </a:p>
          <a:p>
            <a:pPr marL="326160" indent="-324720">
              <a:lnSpc>
                <a:spcPct val="10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Kiểm</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chứng</a:t>
            </a:r>
            <a:r>
              <a:rPr lang="en-US" sz="3000" b="0" strike="noStrike" spc="-1" dirty="0">
                <a:solidFill>
                  <a:srgbClr val="000000"/>
                </a:solidFill>
                <a:uFill>
                  <a:solidFill>
                    <a:srgbClr val="FFFFFF"/>
                  </a:solidFill>
                </a:uFill>
                <a:latin typeface="Calibri"/>
                <a:ea typeface="DejaVu Sans"/>
              </a:rPr>
              <a:t> (verifiability): </a:t>
            </a:r>
            <a:r>
              <a:rPr lang="en-US" sz="3000" b="0" strike="noStrike" spc="-1" dirty="0" err="1">
                <a:solidFill>
                  <a:srgbClr val="000000"/>
                </a:solidFill>
                <a:uFill>
                  <a:solidFill>
                    <a:srgbClr val="FFFFFF"/>
                  </a:solidFill>
                </a:uFill>
                <a:latin typeface="Calibri"/>
                <a:ea typeface="DejaVu Sans"/>
              </a:rPr>
              <a:t>Các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yêu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cầu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có</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thể</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được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kiểm</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tra</a:t>
            </a:r>
            <a:r>
              <a:rPr lang="en-US" sz="3000" b="0" strike="noStrike" spc="-1" dirty="0">
                <a:solidFill>
                  <a:srgbClr val="000000"/>
                </a:solidFill>
                <a:uFill>
                  <a:solidFill>
                    <a:srgbClr val="FFFFFF"/>
                  </a:solidFill>
                </a:uFill>
                <a:latin typeface="Calibri"/>
                <a:ea typeface="DejaVu Sans"/>
              </a:rPr>
              <a:t> (checked)?</a:t>
            </a:r>
            <a:endParaRPr lang="en-US" sz="3000" b="0" strike="noStrike" spc="-1" dirty="0">
              <a:solidFill>
                <a:srgbClr val="000000"/>
              </a:solidFill>
              <a:uFill>
                <a:solidFill>
                  <a:srgbClr val="FFFFFF"/>
                </a:solidFill>
              </a:uFill>
              <a:latin typeface="Arial"/>
            </a:endParaRPr>
          </a:p>
        </p:txBody>
      </p:sp>
      <p:sp>
        <p:nvSpPr>
          <p:cNvPr id="127" name="CustomShape 3"/>
          <p:cNvSpPr/>
          <p:nvPr/>
        </p:nvSpPr>
        <p:spPr>
          <a:xfrm>
            <a:off x="6525720" y="6332760"/>
            <a:ext cx="2123280" cy="36216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AC1E05D0-BAA0-4469-A741-15943BD0F178}" type="slidenum">
              <a:rPr lang="en-US" sz="1100" b="0" strike="noStrike" spc="-1">
                <a:solidFill>
                  <a:srgbClr val="8B8B8B"/>
                </a:solidFill>
                <a:uFill>
                  <a:solidFill>
                    <a:srgbClr val="FFFFFF"/>
                  </a:solidFill>
                </a:uFill>
                <a:latin typeface="Calibri"/>
                <a:ea typeface="DejaVu Sans"/>
              </a:rPr>
              <a:t>22</a:t>
            </a:fld>
            <a:endParaRPr lang="en-US" sz="1100" b="0" strike="noStrike" spc="-1">
              <a:solidFill>
                <a:srgbClr val="000000"/>
              </a:solidFill>
              <a:uFill>
                <a:solidFill>
                  <a:srgbClr val="FFFFFF"/>
                </a:solidFill>
              </a:uFill>
              <a:latin typeface="Arial"/>
            </a:endParaRP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DD031BC6-5C94-4CD4-B195-0CCA50D36433}" type="slidenum">
              <a:rPr lang="en-US" smtClean="0"/>
              <a:pPr>
                <a:defRPr/>
              </a:pPr>
              <a:t>22</a:t>
            </a:fld>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426960" y="213480"/>
            <a:ext cx="8193960" cy="113724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b="0" strike="noStrike" spc="-1" dirty="0" err="1">
                <a:solidFill>
                  <a:srgbClr val="0070C0"/>
                </a:solidFill>
                <a:uFill>
                  <a:solidFill>
                    <a:srgbClr val="FFFFFF"/>
                  </a:solidFill>
                </a:uFill>
                <a:latin typeface="Calibri"/>
                <a:ea typeface="DejaVu Sans"/>
              </a:rPr>
              <a:t>Một</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số</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kỹ</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thuật</a:t>
            </a:r>
            <a:r>
              <a:rPr lang="en-US" sz="4200" b="0" strike="noStrike" spc="-1" dirty="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thẩm</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định</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yêu</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cầu</a:t>
            </a:r>
            <a:endParaRPr lang="en-US" sz="4200" b="0" strike="noStrike" spc="-1" dirty="0">
              <a:solidFill>
                <a:srgbClr val="000000"/>
              </a:solidFill>
              <a:uFill>
                <a:solidFill>
                  <a:srgbClr val="FFFFFF"/>
                </a:solidFill>
              </a:uFill>
              <a:latin typeface="Arial"/>
            </a:endParaRPr>
          </a:p>
        </p:txBody>
      </p:sp>
      <p:sp>
        <p:nvSpPr>
          <p:cNvPr id="129" name="CustomShape 2"/>
          <p:cNvSpPr/>
          <p:nvPr/>
        </p:nvSpPr>
        <p:spPr>
          <a:xfrm>
            <a:off x="455400" y="1594440"/>
            <a:ext cx="8193960" cy="450792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ormAutofit/>
          </a:bodyPr>
          <a:lstStyle/>
          <a:p>
            <a:pPr marL="326160" indent="-324720">
              <a:lnSpc>
                <a:spcPct val="10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Kiểm</a:t>
            </a:r>
            <a:r>
              <a:rPr lang="en-US" sz="3000" b="0" strike="noStrike" spc="-1" dirty="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định</a:t>
            </a:r>
            <a:r>
              <a:rPr lang="en-US" sz="3000"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yêu</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cầu</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Kiểm</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tra</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đánh</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giá</a:t>
            </a:r>
            <a:r>
              <a:rPr lang="en-US" sz="3000" spc="-1" dirty="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và</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phân</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tích</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một</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cách</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thủ</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công</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các</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yêu</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cầu</a:t>
            </a:r>
            <a:r>
              <a:rPr lang="en-US" sz="3000" spc="-1" dirty="0" smtClean="0">
                <a:solidFill>
                  <a:srgbClr val="000000"/>
                </a:solidFill>
                <a:uFill>
                  <a:solidFill>
                    <a:srgbClr val="FFFFFF"/>
                  </a:solidFill>
                </a:uFill>
                <a:latin typeface="Calibri"/>
                <a:ea typeface="DejaVu Sans"/>
              </a:rPr>
              <a:t>.</a:t>
            </a:r>
            <a:endParaRPr lang="en-US" sz="3000" b="0" strike="noStrike" spc="-1" dirty="0">
              <a:solidFill>
                <a:srgbClr val="000000"/>
              </a:solidFill>
              <a:uFill>
                <a:solidFill>
                  <a:srgbClr val="FFFFFF"/>
                </a:solidFill>
              </a:uFill>
              <a:latin typeface="Arial"/>
            </a:endParaRPr>
          </a:p>
          <a:p>
            <a:pPr marL="326160" indent="-324720">
              <a:lnSpc>
                <a:spcPct val="10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Làm</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bản</a:t>
            </a:r>
            <a:r>
              <a:rPr lang="en-US" sz="3000" b="0" strike="noStrike" spc="-1" dirty="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mẫu</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sử</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dụng</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mô</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hình</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thực</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thi</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được</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của</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hệ</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thống</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để</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kiểm</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tra</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yêu</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cầu</a:t>
            </a:r>
            <a:r>
              <a:rPr lang="en-US" sz="3000" b="0" strike="noStrike" spc="-1" dirty="0" smtClean="0">
                <a:solidFill>
                  <a:srgbClr val="000000"/>
                </a:solidFill>
                <a:uFill>
                  <a:solidFill>
                    <a:srgbClr val="FFFFFF"/>
                  </a:solidFill>
                </a:uFill>
                <a:latin typeface="Calibri"/>
                <a:ea typeface="DejaVu Sans"/>
              </a:rPr>
              <a:t>.</a:t>
            </a:r>
            <a:endParaRPr lang="en-US" sz="3000" b="0" strike="noStrike" spc="-1" dirty="0">
              <a:solidFill>
                <a:srgbClr val="000000"/>
              </a:solidFill>
              <a:uFill>
                <a:solidFill>
                  <a:srgbClr val="FFFFFF"/>
                </a:solidFill>
              </a:uFill>
              <a:latin typeface="Arial"/>
            </a:endParaRPr>
          </a:p>
          <a:p>
            <a:pPr marL="326160" indent="-324720">
              <a:lnSpc>
                <a:spcPct val="10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Sinh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ca</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kiểm</a:t>
            </a:r>
            <a:r>
              <a:rPr lang="en-US" sz="3000" b="0" strike="noStrike" spc="-1" dirty="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thử</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tạo</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ra</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các</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ca</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kiểm</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thử</a:t>
            </a:r>
            <a:r>
              <a:rPr lang="en-US" sz="3000" spc="-1" dirty="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cho</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các</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yêu</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cầu</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để</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kiểm</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tra</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tính</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kiểm</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thử</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được</a:t>
            </a:r>
            <a:r>
              <a:rPr lang="en-US" sz="3000" spc="-1" dirty="0" smtClean="0">
                <a:solidFill>
                  <a:srgbClr val="000000"/>
                </a:solidFill>
                <a:uFill>
                  <a:solidFill>
                    <a:srgbClr val="FFFFFF"/>
                  </a:solidFill>
                </a:uFill>
                <a:latin typeface="Calibri"/>
                <a:ea typeface="DejaVu Sans"/>
              </a:rPr>
              <a:t>.</a:t>
            </a:r>
            <a:endParaRPr lang="en-US" sz="3000" b="0" strike="noStrike" spc="-1" dirty="0">
              <a:solidFill>
                <a:srgbClr val="000000"/>
              </a:solidFill>
              <a:uFill>
                <a:solidFill>
                  <a:srgbClr val="FFFFFF"/>
                </a:solidFill>
              </a:uFill>
              <a:latin typeface="Arial"/>
            </a:endParaRPr>
          </a:p>
        </p:txBody>
      </p:sp>
      <p:sp>
        <p:nvSpPr>
          <p:cNvPr id="130" name="CustomShape 3"/>
          <p:cNvSpPr/>
          <p:nvPr/>
        </p:nvSpPr>
        <p:spPr>
          <a:xfrm>
            <a:off x="6525720" y="6332760"/>
            <a:ext cx="2123280" cy="36216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37DBC661-3220-40AB-8BF5-5B3D77A9E2E5}" type="slidenum">
              <a:rPr lang="en-US" sz="1100" b="0" strike="noStrike" spc="-1">
                <a:solidFill>
                  <a:srgbClr val="8B8B8B"/>
                </a:solidFill>
                <a:uFill>
                  <a:solidFill>
                    <a:srgbClr val="FFFFFF"/>
                  </a:solidFill>
                </a:uFill>
                <a:latin typeface="Calibri"/>
                <a:ea typeface="DejaVu Sans"/>
              </a:rPr>
              <a:t>23</a:t>
            </a:fld>
            <a:endParaRPr lang="en-US" sz="1100" b="0" strike="noStrike" spc="-1">
              <a:solidFill>
                <a:srgbClr val="000000"/>
              </a:solidFill>
              <a:uFill>
                <a:solidFill>
                  <a:srgbClr val="FFFFFF"/>
                </a:solidFill>
              </a:uFill>
              <a:latin typeface="Arial"/>
            </a:endParaRP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DD031BC6-5C94-4CD4-B195-0CCA50D36433}" type="slidenum">
              <a:rPr lang="en-US" smtClean="0"/>
              <a:pPr>
                <a:defRPr/>
              </a:pPr>
              <a:t>23</a:t>
            </a:fld>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426960" y="213480"/>
            <a:ext cx="8193960" cy="113724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b="0" strike="noStrike" spc="-1" dirty="0" err="1" smtClean="0">
                <a:solidFill>
                  <a:srgbClr val="0070C0"/>
                </a:solidFill>
                <a:uFill>
                  <a:solidFill>
                    <a:srgbClr val="FFFFFF"/>
                  </a:solidFill>
                </a:uFill>
                <a:latin typeface="Calibri"/>
                <a:ea typeface="DejaVu Sans"/>
              </a:rPr>
              <a:t>Kiểm</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định</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yêu</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cầu</a:t>
            </a:r>
            <a:endParaRPr lang="en-US" sz="4200" b="0" strike="noStrike" spc="-1" dirty="0">
              <a:solidFill>
                <a:srgbClr val="000000"/>
              </a:solidFill>
              <a:uFill>
                <a:solidFill>
                  <a:srgbClr val="FFFFFF"/>
                </a:solidFill>
              </a:uFill>
              <a:latin typeface="Arial"/>
            </a:endParaRPr>
          </a:p>
        </p:txBody>
      </p:sp>
      <p:sp>
        <p:nvSpPr>
          <p:cNvPr id="132" name="CustomShape 2"/>
          <p:cNvSpPr/>
          <p:nvPr/>
        </p:nvSpPr>
        <p:spPr>
          <a:xfrm>
            <a:off x="455400" y="1594440"/>
            <a:ext cx="8193960" cy="450792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ormAutofit/>
          </a:bodyPr>
          <a:lstStyle/>
          <a:p>
            <a:pPr marL="326160" indent="-324720">
              <a:lnSpc>
                <a:spcPct val="10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Diễn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ra</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khi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nào</a:t>
            </a:r>
            <a:r>
              <a:rPr lang="en-US" sz="3000" b="0" strike="noStrike" spc="-1" dirty="0">
                <a:solidFill>
                  <a:srgbClr val="000000"/>
                </a:solidFill>
                <a:uFill>
                  <a:solidFill>
                    <a:srgbClr val="FFFFFF"/>
                  </a:solidFill>
                </a:uFill>
                <a:latin typeface="Calibri"/>
                <a:ea typeface="DejaVu Sans"/>
              </a:rPr>
              <a:t>? </a:t>
            </a:r>
            <a:endParaRPr lang="en-US" sz="3000" b="0" strike="noStrike" spc="-1" dirty="0" smtClean="0">
              <a:solidFill>
                <a:srgbClr val="000000"/>
              </a:solidFill>
              <a:uFill>
                <a:solidFill>
                  <a:srgbClr val="FFFFFF"/>
                </a:solidFill>
              </a:uFill>
              <a:latin typeface="Calibri"/>
              <a:ea typeface="DejaVu Sans"/>
            </a:endParaRPr>
          </a:p>
          <a:p>
            <a:pPr marL="432000" lvl="1" indent="-215280">
              <a:spcBef>
                <a:spcPts val="601"/>
              </a:spcBef>
              <a:buClr>
                <a:srgbClr val="000000"/>
              </a:buClr>
              <a:buSzPct val="45000"/>
              <a:buFont typeface="OpenSymbol"/>
              <a:buChar char="-"/>
            </a:pPr>
            <a:r>
              <a:rPr lang="en-US" sz="3000" spc="-1" dirty="0" err="1" smtClean="0">
                <a:solidFill>
                  <a:srgbClr val="000000"/>
                </a:solidFill>
                <a:uFill>
                  <a:solidFill>
                    <a:srgbClr val="FFFFFF"/>
                  </a:solidFill>
                </a:uFill>
                <a:latin typeface="Calibri"/>
                <a:ea typeface="DejaVu Sans"/>
              </a:rPr>
              <a:t>trong</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quá</a:t>
            </a:r>
            <a:r>
              <a:rPr lang="en-US" sz="3000" spc="-1" dirty="0" smtClean="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trình</a:t>
            </a:r>
            <a:r>
              <a:rPr lang="en-US" sz="3000" spc="-1" dirty="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đặc</a:t>
            </a:r>
            <a:r>
              <a:rPr lang="en-US" sz="3000" spc="-1" dirty="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tả</a:t>
            </a:r>
            <a:r>
              <a:rPr lang="en-US" sz="3000" spc="-1" dirty="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yêu</a:t>
            </a:r>
            <a:r>
              <a:rPr lang="en-US" sz="3000" spc="-1" dirty="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cầu</a:t>
            </a:r>
            <a:endParaRPr lang="en-US" sz="3000" spc="-1" dirty="0">
              <a:solidFill>
                <a:srgbClr val="000000"/>
              </a:solidFill>
              <a:uFill>
                <a:solidFill>
                  <a:srgbClr val="FFFFFF"/>
                </a:solidFill>
              </a:uFill>
              <a:latin typeface="Calibri"/>
              <a:ea typeface="DejaVu Sans"/>
            </a:endParaRPr>
          </a:p>
          <a:p>
            <a:pPr marL="326160" indent="-324720">
              <a:lnSpc>
                <a:spcPct val="100000"/>
              </a:lnSpc>
              <a:spcBef>
                <a:spcPts val="601"/>
              </a:spcBef>
              <a:buClr>
                <a:srgbClr val="000000"/>
              </a:buClr>
              <a:buFont typeface="Arial"/>
              <a:buChar char="•"/>
            </a:pPr>
            <a:r>
              <a:rPr lang="en-US" sz="3000" b="0" strike="noStrike" spc="-1" dirty="0">
                <a:solidFill>
                  <a:srgbClr val="000000"/>
                </a:solidFill>
                <a:uFill>
                  <a:solidFill>
                    <a:srgbClr val="FFFFFF"/>
                  </a:solidFill>
                </a:uFill>
                <a:latin typeface="Calibri"/>
                <a:ea typeface="DejaVu Sans"/>
              </a:rPr>
              <a:t>Ai </a:t>
            </a:r>
            <a:r>
              <a:rPr lang="en-US" sz="3000" b="0" strike="noStrike" spc="-1" dirty="0" err="1">
                <a:solidFill>
                  <a:srgbClr val="000000"/>
                </a:solidFill>
                <a:uFill>
                  <a:solidFill>
                    <a:srgbClr val="FFFFFF"/>
                  </a:solidFill>
                </a:uFill>
                <a:latin typeface="Calibri"/>
                <a:ea typeface="DejaVu Sans"/>
              </a:rPr>
              <a:t>kiểm</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tra</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đánh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giá</a:t>
            </a:r>
            <a:r>
              <a:rPr lang="en-US" sz="3000" b="0" strike="noStrike" spc="-1" dirty="0">
                <a:solidFill>
                  <a:srgbClr val="000000"/>
                </a:solidFill>
                <a:uFill>
                  <a:solidFill>
                    <a:srgbClr val="FFFFFF"/>
                  </a:solidFill>
                </a:uFill>
                <a:latin typeface="Calibri"/>
                <a:ea typeface="DejaVu Sans"/>
              </a:rPr>
              <a:t>? </a:t>
            </a:r>
            <a:endParaRPr lang="en-US" sz="3000" b="0" strike="noStrike" spc="-1" dirty="0" smtClean="0">
              <a:solidFill>
                <a:srgbClr val="000000"/>
              </a:solidFill>
              <a:uFill>
                <a:solidFill>
                  <a:srgbClr val="FFFFFF"/>
                </a:solidFill>
              </a:uFill>
              <a:latin typeface="Calibri"/>
              <a:ea typeface="DejaVu Sans"/>
            </a:endParaRPr>
          </a:p>
          <a:p>
            <a:pPr marL="432000" lvl="1" indent="-215280">
              <a:spcBef>
                <a:spcPts val="601"/>
              </a:spcBef>
              <a:buClr>
                <a:srgbClr val="000000"/>
              </a:buClr>
              <a:buSzPct val="45000"/>
              <a:buFont typeface="OpenSymbol"/>
              <a:buChar char="-"/>
            </a:pPr>
            <a:r>
              <a:rPr lang="en-US" sz="3000" spc="-1" dirty="0" err="1">
                <a:solidFill>
                  <a:srgbClr val="000000"/>
                </a:solidFill>
                <a:uFill>
                  <a:solidFill>
                    <a:srgbClr val="FFFFFF"/>
                  </a:solidFill>
                </a:uFill>
                <a:latin typeface="Calibri"/>
                <a:ea typeface="DejaVu Sans"/>
              </a:rPr>
              <a:t>các</a:t>
            </a:r>
            <a:r>
              <a:rPr lang="en-US" sz="3000" spc="-1" dirty="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bên</a:t>
            </a:r>
            <a:r>
              <a:rPr lang="en-US" sz="3000" spc="-1" dirty="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liên</a:t>
            </a:r>
            <a:r>
              <a:rPr lang="en-US" sz="3000" spc="-1" dirty="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quan</a:t>
            </a:r>
            <a:r>
              <a:rPr lang="en-US" sz="3000" spc="-1" dirty="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hợp</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đồng</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cùng</a:t>
            </a:r>
            <a:r>
              <a:rPr lang="en-US" sz="3000" spc="-1" dirty="0" smtClean="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tham</a:t>
            </a:r>
            <a:r>
              <a:rPr lang="en-US" sz="3000" spc="-1" dirty="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gia</a:t>
            </a:r>
            <a:endParaRPr lang="en-US" sz="3000" spc="-1" dirty="0">
              <a:solidFill>
                <a:srgbClr val="000000"/>
              </a:solidFill>
              <a:uFill>
                <a:solidFill>
                  <a:srgbClr val="FFFFFF"/>
                </a:solidFill>
              </a:uFill>
              <a:latin typeface="Calibri"/>
              <a:ea typeface="DejaVu Sans"/>
            </a:endParaRPr>
          </a:p>
          <a:p>
            <a:pPr marL="326160" indent="-324720">
              <a:lnSpc>
                <a:spcPct val="10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Cách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thức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kiểm</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tra</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đánh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giá</a:t>
            </a:r>
            <a:r>
              <a:rPr lang="en-US" sz="3000" b="0" strike="noStrike" spc="-1" dirty="0">
                <a:solidFill>
                  <a:srgbClr val="000000"/>
                </a:solidFill>
                <a:uFill>
                  <a:solidFill>
                    <a:srgbClr val="FFFFFF"/>
                  </a:solidFill>
                </a:uFill>
                <a:latin typeface="Calibri"/>
                <a:ea typeface="DejaVu Sans"/>
              </a:rPr>
              <a:t>? </a:t>
            </a:r>
            <a:endParaRPr lang="en-US" sz="3000" b="0" strike="noStrike" spc="-1" dirty="0" smtClean="0">
              <a:solidFill>
                <a:srgbClr val="000000"/>
              </a:solidFill>
              <a:uFill>
                <a:solidFill>
                  <a:srgbClr val="FFFFFF"/>
                </a:solidFill>
              </a:uFill>
              <a:latin typeface="Calibri"/>
              <a:ea typeface="DejaVu Sans"/>
            </a:endParaRPr>
          </a:p>
          <a:p>
            <a:pPr marL="432000" lvl="1" indent="-215280">
              <a:spcBef>
                <a:spcPts val="601"/>
              </a:spcBef>
              <a:buClr>
                <a:srgbClr val="000000"/>
              </a:buClr>
              <a:buSzPct val="45000"/>
              <a:buFont typeface="OpenSymbol"/>
              <a:buChar char="-"/>
            </a:pPr>
            <a:r>
              <a:rPr lang="en-US" sz="3000" spc="-1" dirty="0" err="1">
                <a:solidFill>
                  <a:srgbClr val="000000"/>
                </a:solidFill>
                <a:uFill>
                  <a:solidFill>
                    <a:srgbClr val="FFFFFF"/>
                  </a:solidFill>
                </a:uFill>
                <a:latin typeface="Calibri"/>
                <a:ea typeface="DejaVu Sans"/>
              </a:rPr>
              <a:t>Hình</a:t>
            </a:r>
            <a:r>
              <a:rPr lang="en-US" sz="3000" spc="-1" dirty="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thức</a:t>
            </a:r>
            <a:r>
              <a:rPr lang="en-US" sz="3000" spc="-1" dirty="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hoặc</a:t>
            </a:r>
            <a:r>
              <a:rPr lang="en-US" sz="3000" spc="-1" dirty="0">
                <a:solidFill>
                  <a:srgbClr val="000000"/>
                </a:solidFill>
                <a:uFill>
                  <a:solidFill>
                    <a:srgbClr val="FFFFFF"/>
                  </a:solidFill>
                </a:uFill>
                <a:latin typeface="Calibri"/>
                <a:ea typeface="DejaVu Sans"/>
              </a:rPr>
              <a:t> phi </a:t>
            </a:r>
            <a:r>
              <a:rPr lang="en-US" sz="3000" spc="-1" dirty="0" err="1">
                <a:solidFill>
                  <a:srgbClr val="000000"/>
                </a:solidFill>
                <a:uFill>
                  <a:solidFill>
                    <a:srgbClr val="FFFFFF"/>
                  </a:solidFill>
                </a:uFill>
                <a:latin typeface="Calibri"/>
                <a:ea typeface="DejaVu Sans"/>
              </a:rPr>
              <a:t>hình</a:t>
            </a:r>
            <a:r>
              <a:rPr lang="en-US" sz="3000" spc="-1" dirty="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thức</a:t>
            </a:r>
            <a:r>
              <a:rPr lang="en-US" sz="3000" spc="-1" dirty="0">
                <a:solidFill>
                  <a:srgbClr val="000000"/>
                </a:solidFill>
                <a:uFill>
                  <a:solidFill>
                    <a:srgbClr val="FFFFFF"/>
                  </a:solidFill>
                </a:uFill>
                <a:latin typeface="Calibri"/>
                <a:ea typeface="DejaVu Sans"/>
              </a:rPr>
              <a:t>. </a:t>
            </a:r>
            <a:endParaRPr lang="en-US" sz="3000" spc="-1" dirty="0" smtClean="0">
              <a:solidFill>
                <a:srgbClr val="000000"/>
              </a:solidFill>
              <a:uFill>
                <a:solidFill>
                  <a:srgbClr val="FFFFFF"/>
                </a:solidFill>
              </a:uFill>
              <a:latin typeface="Calibri"/>
              <a:ea typeface="DejaVu Sans"/>
            </a:endParaRPr>
          </a:p>
          <a:p>
            <a:pPr marL="432000" lvl="1" indent="-215280">
              <a:spcBef>
                <a:spcPts val="601"/>
              </a:spcBef>
              <a:buClr>
                <a:srgbClr val="000000"/>
              </a:buClr>
              <a:buSzPct val="45000"/>
              <a:buFont typeface="OpenSymbol"/>
              <a:buChar char="-"/>
            </a:pPr>
            <a:r>
              <a:rPr lang="en-US" sz="3000" spc="-1" dirty="0" err="1" smtClean="0">
                <a:solidFill>
                  <a:srgbClr val="000000"/>
                </a:solidFill>
                <a:uFill>
                  <a:solidFill>
                    <a:srgbClr val="FFFFFF"/>
                  </a:solidFill>
                </a:uFill>
                <a:latin typeface="Calibri"/>
                <a:ea typeface="DejaVu Sans"/>
              </a:rPr>
              <a:t>Đòi</a:t>
            </a:r>
            <a:r>
              <a:rPr lang="en-US" sz="3000" spc="-1" dirty="0" smtClean="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hỏi</a:t>
            </a:r>
            <a:r>
              <a:rPr lang="en-US" sz="3000" spc="-1" dirty="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giao</a:t>
            </a:r>
            <a:r>
              <a:rPr lang="en-US" sz="3000" spc="-1" dirty="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tiếp</a:t>
            </a:r>
            <a:r>
              <a:rPr lang="en-US" sz="3000" spc="-1" dirty="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tốt</a:t>
            </a:r>
            <a:r>
              <a:rPr lang="en-US" sz="3000" spc="-1" dirty="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với</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người</a:t>
            </a:r>
            <a:r>
              <a:rPr lang="en-US" sz="3000" spc="-1" dirty="0" smtClean="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phát</a:t>
            </a:r>
            <a:r>
              <a:rPr lang="en-US" sz="3000" spc="-1" dirty="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triển</a:t>
            </a:r>
            <a:r>
              <a:rPr lang="en-US" sz="3000" spc="-1" dirty="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khách</a:t>
            </a:r>
            <a:r>
              <a:rPr lang="en-US" sz="3000" spc="-1" dirty="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hàng</a:t>
            </a:r>
            <a:r>
              <a:rPr lang="en-US" sz="3000" spc="-1" dirty="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và</a:t>
            </a:r>
            <a:r>
              <a:rPr lang="en-US" sz="3000" spc="-1" dirty="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người</a:t>
            </a:r>
            <a:r>
              <a:rPr lang="en-US" sz="3000" spc="-1" dirty="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dùng</a:t>
            </a:r>
            <a:r>
              <a:rPr lang="en-US" sz="3000" spc="-1" dirty="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cuối</a:t>
            </a:r>
            <a:endParaRPr lang="en-US" sz="3000" spc="-1" dirty="0">
              <a:solidFill>
                <a:srgbClr val="000000"/>
              </a:solidFill>
              <a:uFill>
                <a:solidFill>
                  <a:srgbClr val="FFFFFF"/>
                </a:solidFill>
              </a:uFill>
              <a:latin typeface="Calibri"/>
              <a:ea typeface="DejaVu Sans"/>
            </a:endParaRPr>
          </a:p>
        </p:txBody>
      </p:sp>
      <p:sp>
        <p:nvSpPr>
          <p:cNvPr id="133" name="CustomShape 3"/>
          <p:cNvSpPr/>
          <p:nvPr/>
        </p:nvSpPr>
        <p:spPr>
          <a:xfrm>
            <a:off x="6525720" y="6332760"/>
            <a:ext cx="2123280" cy="36216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B53F79E4-0658-4F79-A72A-F7F94507B058}" type="slidenum">
              <a:rPr lang="en-US" sz="1100" b="0" strike="noStrike" spc="-1">
                <a:solidFill>
                  <a:srgbClr val="8B8B8B"/>
                </a:solidFill>
                <a:uFill>
                  <a:solidFill>
                    <a:srgbClr val="FFFFFF"/>
                  </a:solidFill>
                </a:uFill>
                <a:latin typeface="Calibri"/>
                <a:ea typeface="DejaVu Sans"/>
              </a:rPr>
              <a:t>24</a:t>
            </a:fld>
            <a:endParaRPr lang="en-US" sz="1100" b="0" strike="noStrike" spc="-1">
              <a:solidFill>
                <a:srgbClr val="000000"/>
              </a:solidFill>
              <a:uFill>
                <a:solidFill>
                  <a:srgbClr val="FFFFFF"/>
                </a:solidFill>
              </a:uFill>
              <a:latin typeface="Arial"/>
            </a:endParaRP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DD031BC6-5C94-4CD4-B195-0CCA50D36433}" type="slidenum">
              <a:rPr lang="en-US" smtClean="0"/>
              <a:pPr>
                <a:defRPr/>
              </a:pPr>
              <a:t>24</a:t>
            </a:fld>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426960" y="213480"/>
            <a:ext cx="8193960" cy="113724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b="0" strike="noStrike" spc="-1" dirty="0" err="1">
                <a:solidFill>
                  <a:srgbClr val="0070C0"/>
                </a:solidFill>
                <a:uFill>
                  <a:solidFill>
                    <a:srgbClr val="FFFFFF"/>
                  </a:solidFill>
                </a:uFill>
                <a:latin typeface="Calibri"/>
                <a:ea typeface="DejaVu Sans"/>
              </a:rPr>
              <a:t>Nội</a:t>
            </a:r>
            <a:r>
              <a:rPr lang="en-US" sz="4200" b="0" strike="noStrike" spc="-1" dirty="0">
                <a:solidFill>
                  <a:srgbClr val="0070C0"/>
                </a:solidFill>
                <a:uFill>
                  <a:solidFill>
                    <a:srgbClr val="FFFFFF"/>
                  </a:solidFill>
                </a:uFill>
                <a:latin typeface="Calibri"/>
                <a:ea typeface="DejaVu Sans"/>
              </a:rPr>
              <a:t> dung </a:t>
            </a:r>
            <a:r>
              <a:rPr lang="en-US" sz="4200" b="0" strike="noStrike" spc="-1" dirty="0" err="1" smtClean="0">
                <a:solidFill>
                  <a:srgbClr val="0070C0"/>
                </a:solidFill>
                <a:uFill>
                  <a:solidFill>
                    <a:srgbClr val="FFFFFF"/>
                  </a:solidFill>
                </a:uFill>
                <a:latin typeface="Calibri"/>
                <a:ea typeface="DejaVu Sans"/>
              </a:rPr>
              <a:t>kiểm</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định</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yêu</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cầu</a:t>
            </a:r>
            <a:endParaRPr lang="en-US" sz="4200" b="0" strike="noStrike" spc="-1" dirty="0">
              <a:solidFill>
                <a:srgbClr val="000000"/>
              </a:solidFill>
              <a:uFill>
                <a:solidFill>
                  <a:srgbClr val="FFFFFF"/>
                </a:solidFill>
              </a:uFill>
              <a:latin typeface="Arial"/>
            </a:endParaRPr>
          </a:p>
        </p:txBody>
      </p:sp>
      <p:sp>
        <p:nvSpPr>
          <p:cNvPr id="135" name="CustomShape 2"/>
          <p:cNvSpPr/>
          <p:nvPr/>
        </p:nvSpPr>
        <p:spPr>
          <a:xfrm>
            <a:off x="285750" y="1594440"/>
            <a:ext cx="8517150" cy="450792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ormAutofit lnSpcReduction="10000"/>
          </a:bodyPr>
          <a:lstStyle/>
          <a:p>
            <a:pPr marL="326160" indent="-324720">
              <a:lnSpc>
                <a:spcPct val="10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Tính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kiểm</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chứng</a:t>
            </a:r>
            <a:r>
              <a:rPr lang="en-US" sz="3000" b="0" strike="noStrike" spc="-1" dirty="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được</a:t>
            </a:r>
            <a:endParaRPr lang="en-US" sz="3000" b="0" strike="noStrike" spc="-1" dirty="0" smtClean="0">
              <a:solidFill>
                <a:srgbClr val="000000"/>
              </a:solidFill>
              <a:uFill>
                <a:solidFill>
                  <a:srgbClr val="FFFFFF"/>
                </a:solidFill>
              </a:uFill>
              <a:latin typeface="Calibri"/>
              <a:ea typeface="DejaVu Sans"/>
            </a:endParaRPr>
          </a:p>
          <a:p>
            <a:pPr marL="432000" lvl="1" indent="-215280">
              <a:spcBef>
                <a:spcPts val="601"/>
              </a:spcBef>
              <a:buClr>
                <a:srgbClr val="000000"/>
              </a:buClr>
              <a:buSzPct val="45000"/>
              <a:buFont typeface="OpenSymbol"/>
              <a:buChar char="-"/>
            </a:pPr>
            <a:r>
              <a:rPr lang="en-US" sz="3000" spc="-1" dirty="0" err="1" smtClean="0">
                <a:solidFill>
                  <a:srgbClr val="000000"/>
                </a:solidFill>
                <a:uFill>
                  <a:solidFill>
                    <a:srgbClr val="FFFFFF"/>
                  </a:solidFill>
                </a:uFill>
                <a:latin typeface="Calibri"/>
                <a:ea typeface="DejaVu Sans"/>
              </a:rPr>
              <a:t>các</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yêu</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cầu</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có</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thực</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sự</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kiểm</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thử</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được</a:t>
            </a:r>
            <a:r>
              <a:rPr lang="en-US" sz="3000" spc="-1" dirty="0" smtClean="0">
                <a:solidFill>
                  <a:srgbClr val="000000"/>
                </a:solidFill>
                <a:uFill>
                  <a:solidFill>
                    <a:srgbClr val="FFFFFF"/>
                  </a:solidFill>
                </a:uFill>
                <a:latin typeface="Calibri"/>
                <a:ea typeface="DejaVu Sans"/>
              </a:rPr>
              <a:t>?</a:t>
            </a:r>
            <a:endParaRPr lang="en-US" sz="3000" spc="-1" dirty="0">
              <a:solidFill>
                <a:srgbClr val="000000"/>
              </a:solidFill>
              <a:uFill>
                <a:solidFill>
                  <a:srgbClr val="FFFFFF"/>
                </a:solidFill>
              </a:uFill>
              <a:latin typeface="Calibri"/>
              <a:ea typeface="DejaVu Sans"/>
            </a:endParaRPr>
          </a:p>
          <a:p>
            <a:pPr marL="326160" indent="-324720">
              <a:lnSpc>
                <a:spcPct val="10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Tính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hiểu</a:t>
            </a:r>
            <a:r>
              <a:rPr lang="en-US" sz="3000" b="0" strike="noStrike" spc="-1" dirty="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được</a:t>
            </a:r>
            <a:endParaRPr lang="en-US" sz="3000" b="0" strike="noStrike" spc="-1" dirty="0" smtClean="0">
              <a:solidFill>
                <a:srgbClr val="000000"/>
              </a:solidFill>
              <a:uFill>
                <a:solidFill>
                  <a:srgbClr val="FFFFFF"/>
                </a:solidFill>
              </a:uFill>
              <a:latin typeface="Calibri"/>
              <a:ea typeface="DejaVu Sans"/>
            </a:endParaRPr>
          </a:p>
          <a:p>
            <a:pPr marL="432000" lvl="1" indent="-215280">
              <a:spcBef>
                <a:spcPts val="601"/>
              </a:spcBef>
              <a:buClr>
                <a:srgbClr val="000000"/>
              </a:buClr>
              <a:buSzPct val="45000"/>
              <a:buFont typeface="OpenSymbol"/>
              <a:buChar char="-"/>
            </a:pPr>
            <a:r>
              <a:rPr lang="en-US" sz="3000" spc="-1" dirty="0" err="1" smtClean="0">
                <a:solidFill>
                  <a:srgbClr val="000000"/>
                </a:solidFill>
                <a:uFill>
                  <a:solidFill>
                    <a:srgbClr val="FFFFFF"/>
                  </a:solidFill>
                </a:uFill>
                <a:latin typeface="Calibri"/>
                <a:ea typeface="DejaVu Sans"/>
              </a:rPr>
              <a:t>các</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yêu</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cầu</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có</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thể</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hiểu</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được</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trọn</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vẹn</a:t>
            </a:r>
            <a:r>
              <a:rPr lang="en-US" sz="3000" spc="-1" dirty="0" smtClean="0">
                <a:solidFill>
                  <a:srgbClr val="000000"/>
                </a:solidFill>
                <a:uFill>
                  <a:solidFill>
                    <a:srgbClr val="FFFFFF"/>
                  </a:solidFill>
                </a:uFill>
                <a:latin typeface="Calibri"/>
                <a:ea typeface="DejaVu Sans"/>
              </a:rPr>
              <a:t>?</a:t>
            </a:r>
            <a:endParaRPr lang="en-US" sz="3000" spc="-1" dirty="0">
              <a:solidFill>
                <a:srgbClr val="000000"/>
              </a:solidFill>
              <a:uFill>
                <a:solidFill>
                  <a:srgbClr val="FFFFFF"/>
                </a:solidFill>
              </a:uFill>
              <a:latin typeface="Calibri"/>
              <a:ea typeface="DejaVu Sans"/>
            </a:endParaRPr>
          </a:p>
          <a:p>
            <a:pPr marL="326160" indent="-324720">
              <a:lnSpc>
                <a:spcPct val="10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Tính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lần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vết</a:t>
            </a:r>
            <a:r>
              <a:rPr lang="en-US" sz="3000" b="0" strike="noStrike" spc="-1" dirty="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được</a:t>
            </a:r>
            <a:endParaRPr lang="en-US" sz="3000" b="0" strike="noStrike" spc="-1" dirty="0" smtClean="0">
              <a:solidFill>
                <a:srgbClr val="000000"/>
              </a:solidFill>
              <a:uFill>
                <a:solidFill>
                  <a:srgbClr val="FFFFFF"/>
                </a:solidFill>
              </a:uFill>
              <a:latin typeface="Calibri"/>
              <a:ea typeface="DejaVu Sans"/>
            </a:endParaRPr>
          </a:p>
          <a:p>
            <a:pPr marL="432000" lvl="1" indent="-215280">
              <a:spcBef>
                <a:spcPts val="601"/>
              </a:spcBef>
              <a:buClr>
                <a:srgbClr val="000000"/>
              </a:buClr>
              <a:buSzPct val="45000"/>
              <a:buFont typeface="OpenSymbol"/>
              <a:buChar char="-"/>
            </a:pPr>
            <a:r>
              <a:rPr lang="en-US" sz="3000" spc="-1" dirty="0" err="1" smtClean="0">
                <a:solidFill>
                  <a:srgbClr val="000000"/>
                </a:solidFill>
                <a:uFill>
                  <a:solidFill>
                    <a:srgbClr val="FFFFFF"/>
                  </a:solidFill>
                </a:uFill>
                <a:latin typeface="Calibri"/>
                <a:ea typeface="DejaVu Sans"/>
              </a:rPr>
              <a:t>nguồn</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gốc</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của</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các</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yêu</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cầu</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là</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rõ</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ràng</a:t>
            </a:r>
            <a:r>
              <a:rPr lang="en-US" sz="3000" spc="-1" dirty="0" smtClean="0">
                <a:solidFill>
                  <a:srgbClr val="000000"/>
                </a:solidFill>
                <a:uFill>
                  <a:solidFill>
                    <a:srgbClr val="FFFFFF"/>
                  </a:solidFill>
                </a:uFill>
                <a:latin typeface="Calibri"/>
                <a:ea typeface="DejaVu Sans"/>
              </a:rPr>
              <a:t>?</a:t>
            </a:r>
            <a:endParaRPr lang="en-US" sz="3000" spc="-1" dirty="0">
              <a:solidFill>
                <a:srgbClr val="000000"/>
              </a:solidFill>
              <a:uFill>
                <a:solidFill>
                  <a:srgbClr val="FFFFFF"/>
                </a:solidFill>
              </a:uFill>
              <a:latin typeface="Calibri"/>
              <a:ea typeface="DejaVu Sans"/>
            </a:endParaRPr>
          </a:p>
          <a:p>
            <a:pPr marL="326160" indent="-324720">
              <a:lnSpc>
                <a:spcPct val="10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Tính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thích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ứng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được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cục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bộ</a:t>
            </a:r>
            <a:r>
              <a:rPr lang="en-US" sz="3000" b="0" strike="noStrike" spc="-1" dirty="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hóa</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sự</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thay</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đổi</a:t>
            </a:r>
            <a:r>
              <a:rPr lang="en-US" sz="3000" b="0" strike="noStrike" spc="-1" dirty="0" smtClean="0">
                <a:solidFill>
                  <a:srgbClr val="000000"/>
                </a:solidFill>
                <a:uFill>
                  <a:solidFill>
                    <a:srgbClr val="FFFFFF"/>
                  </a:solidFill>
                </a:uFill>
                <a:latin typeface="Calibri"/>
                <a:ea typeface="DejaVu Sans"/>
              </a:rPr>
              <a:t>)</a:t>
            </a:r>
          </a:p>
          <a:p>
            <a:pPr marL="432000" lvl="1" indent="-215280">
              <a:spcBef>
                <a:spcPts val="601"/>
              </a:spcBef>
              <a:buClr>
                <a:srgbClr val="000000"/>
              </a:buClr>
              <a:buSzPct val="45000"/>
              <a:buFont typeface="OpenSymbol"/>
              <a:buChar char="-"/>
            </a:pPr>
            <a:r>
              <a:rPr lang="en-US" sz="3000" spc="-1" dirty="0" err="1">
                <a:solidFill>
                  <a:srgbClr val="000000"/>
                </a:solidFill>
                <a:uFill>
                  <a:solidFill>
                    <a:srgbClr val="FFFFFF"/>
                  </a:solidFill>
                </a:uFill>
                <a:latin typeface="Calibri"/>
                <a:ea typeface="DejaVu Sans"/>
              </a:rPr>
              <a:t>c</a:t>
            </a:r>
            <a:r>
              <a:rPr lang="en-US" sz="3000" spc="-1" dirty="0" err="1" smtClean="0">
                <a:solidFill>
                  <a:srgbClr val="000000"/>
                </a:solidFill>
                <a:uFill>
                  <a:solidFill>
                    <a:srgbClr val="FFFFFF"/>
                  </a:solidFill>
                </a:uFill>
                <a:latin typeface="Calibri"/>
                <a:ea typeface="DejaVu Sans"/>
              </a:rPr>
              <a:t>ác</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yêu</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cầu</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có</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thể</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được</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thay</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đổi</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mà</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không</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có</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ảnh</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hưởng</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lớn</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đến</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các</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yêu</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cầu</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khác</a:t>
            </a:r>
            <a:r>
              <a:rPr lang="en-US" sz="3000" spc="-1" dirty="0">
                <a:solidFill>
                  <a:srgbClr val="000000"/>
                </a:solidFill>
                <a:uFill>
                  <a:solidFill>
                    <a:srgbClr val="FFFFFF"/>
                  </a:solidFill>
                </a:uFill>
                <a:latin typeface="Calibri"/>
                <a:ea typeface="DejaVu Sans"/>
              </a:rPr>
              <a:t>?</a:t>
            </a:r>
          </a:p>
        </p:txBody>
      </p:sp>
      <p:sp>
        <p:nvSpPr>
          <p:cNvPr id="136" name="CustomShape 3"/>
          <p:cNvSpPr/>
          <p:nvPr/>
        </p:nvSpPr>
        <p:spPr>
          <a:xfrm>
            <a:off x="6525720" y="6332760"/>
            <a:ext cx="2123280" cy="36216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25C96615-F386-4859-9EC3-2D3137D58268}" type="slidenum">
              <a:rPr lang="en-US" sz="1100" b="0" strike="noStrike" spc="-1">
                <a:solidFill>
                  <a:srgbClr val="8B8B8B"/>
                </a:solidFill>
                <a:uFill>
                  <a:solidFill>
                    <a:srgbClr val="FFFFFF"/>
                  </a:solidFill>
                </a:uFill>
                <a:latin typeface="Calibri"/>
                <a:ea typeface="DejaVu Sans"/>
              </a:rPr>
              <a:t>25</a:t>
            </a:fld>
            <a:endParaRPr lang="en-US" sz="1100" b="0" strike="noStrike" spc="-1">
              <a:solidFill>
                <a:srgbClr val="000000"/>
              </a:solidFill>
              <a:uFill>
                <a:solidFill>
                  <a:srgbClr val="FFFFFF"/>
                </a:solidFill>
              </a:uFill>
              <a:latin typeface="Arial"/>
            </a:endParaRP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DD031BC6-5C94-4CD4-B195-0CCA50D36433}" type="slidenum">
              <a:rPr lang="en-US" smtClean="0"/>
              <a:pPr>
                <a:defRPr/>
              </a:pPr>
              <a:t>25</a:t>
            </a:fld>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426960" y="213480"/>
            <a:ext cx="8193960" cy="113724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b="0" strike="noStrike" spc="-1">
                <a:solidFill>
                  <a:srgbClr val="0070C0"/>
                </a:solidFill>
                <a:uFill>
                  <a:solidFill>
                    <a:srgbClr val="FFFFFF"/>
                  </a:solidFill>
                </a:uFill>
                <a:latin typeface="Calibri"/>
                <a:ea typeface="DejaVu Sans"/>
              </a:rPr>
              <a:t>Quản lý yêu cầu</a:t>
            </a:r>
            <a:endParaRPr lang="en-US" sz="4200" b="0" strike="noStrike" spc="-1">
              <a:solidFill>
                <a:srgbClr val="000000"/>
              </a:solidFill>
              <a:uFill>
                <a:solidFill>
                  <a:srgbClr val="FFFFFF"/>
                </a:solidFill>
              </a:uFill>
              <a:latin typeface="Arial"/>
            </a:endParaRPr>
          </a:p>
        </p:txBody>
      </p:sp>
      <p:sp>
        <p:nvSpPr>
          <p:cNvPr id="138" name="CustomShape 2"/>
          <p:cNvSpPr/>
          <p:nvPr/>
        </p:nvSpPr>
        <p:spPr>
          <a:xfrm>
            <a:off x="455400" y="1594440"/>
            <a:ext cx="8517150" cy="450792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ormAutofit/>
          </a:bodyPr>
          <a:lstStyle/>
          <a:p>
            <a:pPr marL="326160" indent="-324720">
              <a:lnSpc>
                <a:spcPct val="10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Quản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lý</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yêu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cầu</a:t>
            </a:r>
            <a:r>
              <a:rPr lang="en-US" sz="3000" b="0" strike="noStrike" spc="-1" dirty="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là</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quá</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trình</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quản</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lý</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các</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thay</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đổi</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yêu</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cầu</a:t>
            </a:r>
            <a:r>
              <a:rPr lang="en-US" sz="3000" b="0" strike="noStrike" spc="-1" dirty="0" smtClean="0">
                <a:solidFill>
                  <a:srgbClr val="000000"/>
                </a:solidFill>
                <a:uFill>
                  <a:solidFill>
                    <a:srgbClr val="FFFFFF"/>
                  </a:solidFill>
                </a:uFill>
                <a:latin typeface="Calibri"/>
                <a:ea typeface="DejaVu Sans"/>
              </a:rPr>
              <a:t> </a:t>
            </a:r>
            <a:endParaRPr lang="en-US" sz="3000" b="0" strike="noStrike" spc="-1" dirty="0">
              <a:solidFill>
                <a:srgbClr val="000000"/>
              </a:solidFill>
              <a:uFill>
                <a:solidFill>
                  <a:srgbClr val="FFFFFF"/>
                </a:solidFill>
              </a:uFill>
              <a:latin typeface="Arial"/>
            </a:endParaRPr>
          </a:p>
          <a:p>
            <a:pPr marL="326160" indent="-324720">
              <a:lnSpc>
                <a:spcPct val="100000"/>
              </a:lnSpc>
              <a:spcBef>
                <a:spcPts val="601"/>
              </a:spcBef>
              <a:buClr>
                <a:srgbClr val="000000"/>
              </a:buClr>
              <a:buFont typeface="Arial"/>
              <a:buChar char="•"/>
            </a:pPr>
            <a:r>
              <a:rPr lang="en-US" sz="3000" b="0" strike="noStrike" spc="-1" dirty="0" err="1" smtClean="0">
                <a:solidFill>
                  <a:srgbClr val="000000"/>
                </a:solidFill>
                <a:uFill>
                  <a:solidFill>
                    <a:srgbClr val="FFFFFF"/>
                  </a:solidFill>
                </a:uFill>
                <a:latin typeface="Calibri"/>
                <a:ea typeface="DejaVu Sans"/>
              </a:rPr>
              <a:t>Yêu</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cầu</a:t>
            </a:r>
            <a:r>
              <a:rPr lang="en-US" sz="3000" b="0" strike="noStrike" spc="-1" dirty="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mới</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xuất</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hiện</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trong</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quá</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trình</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phát</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triển</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hệ</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thống</a:t>
            </a:r>
            <a:r>
              <a:rPr lang="en-US" sz="3000" spc="-1" dirty="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cũng</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như</a:t>
            </a:r>
            <a:r>
              <a:rPr lang="en-US" sz="3000" spc="-1" dirty="0" smtClean="0">
                <a:solidFill>
                  <a:srgbClr val="000000"/>
                </a:solidFill>
                <a:uFill>
                  <a:solidFill>
                    <a:srgbClr val="FFFFFF"/>
                  </a:solidFill>
                </a:uFill>
                <a:latin typeface="Calibri"/>
                <a:ea typeface="DejaVu Sans"/>
              </a:rPr>
              <a:t> ở </a:t>
            </a:r>
            <a:r>
              <a:rPr lang="en-US" sz="3000" spc="-1" dirty="0" err="1" smtClean="0">
                <a:solidFill>
                  <a:srgbClr val="000000"/>
                </a:solidFill>
                <a:uFill>
                  <a:solidFill>
                    <a:srgbClr val="FFFFFF"/>
                  </a:solidFill>
                </a:uFill>
                <a:latin typeface="Calibri"/>
                <a:ea typeface="DejaVu Sans"/>
              </a:rPr>
              <a:t>giai</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đoạn</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vận</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hành</a:t>
            </a:r>
            <a:endParaRPr lang="en-US" sz="3000" b="0" strike="noStrike" spc="-1" dirty="0">
              <a:solidFill>
                <a:srgbClr val="000000"/>
              </a:solidFill>
              <a:uFill>
                <a:solidFill>
                  <a:srgbClr val="FFFFFF"/>
                </a:solidFill>
              </a:uFill>
              <a:latin typeface="Arial"/>
            </a:endParaRPr>
          </a:p>
          <a:p>
            <a:pPr marL="326160" indent="-324720">
              <a:lnSpc>
                <a:spcPct val="10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Duy</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trì</a:t>
            </a:r>
            <a:r>
              <a:rPr lang="en-US" sz="3000" b="0" strike="noStrike" spc="-1" dirty="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sự</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phụ</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thuộc</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giữa</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yêu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cầu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để</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phân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tích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được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tầm</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ảnh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hưởng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của</a:t>
            </a:r>
            <a:r>
              <a:rPr lang="en-US" sz="3000" b="0" strike="noStrike" spc="-1" dirty="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các</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thay</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đổi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yêu</a:t>
            </a:r>
            <a:r>
              <a:rPr lang="en-US" sz="3000" b="0" strike="noStrike" spc="-1" dirty="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cầu</a:t>
            </a:r>
            <a:endParaRPr lang="en-US" sz="3000" b="0" strike="noStrike" spc="-1" dirty="0" smtClean="0">
              <a:solidFill>
                <a:srgbClr val="000000"/>
              </a:solidFill>
              <a:uFill>
                <a:solidFill>
                  <a:srgbClr val="FFFFFF"/>
                </a:solidFill>
              </a:uFill>
              <a:latin typeface="Calibri"/>
              <a:ea typeface="DejaVu Sans"/>
            </a:endParaRPr>
          </a:p>
          <a:p>
            <a:pPr marL="326160" indent="-324720">
              <a:lnSpc>
                <a:spcPct val="100000"/>
              </a:lnSpc>
              <a:spcBef>
                <a:spcPts val="601"/>
              </a:spcBef>
              <a:buClr>
                <a:srgbClr val="000000"/>
              </a:buClr>
              <a:buFont typeface="Arial"/>
              <a:buChar char="•"/>
            </a:pPr>
            <a:r>
              <a:rPr lang="en-US" sz="3000" spc="-1" dirty="0" err="1" smtClean="0">
                <a:solidFill>
                  <a:srgbClr val="000000"/>
                </a:solidFill>
                <a:uFill>
                  <a:solidFill>
                    <a:srgbClr val="FFFFFF"/>
                  </a:solidFill>
                </a:uFill>
                <a:latin typeface="Calibri"/>
              </a:rPr>
              <a:t>Thiết</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lập</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quy</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trình</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để</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tiếp</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nhận</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các</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đề</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xuất</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thay</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đổi</a:t>
            </a:r>
            <a:r>
              <a:rPr lang="en-US" sz="3000" spc="-1" dirty="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và</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tạo</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sự</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liên</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kết</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với</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các</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yêu</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cầu</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hệ</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thống</a:t>
            </a:r>
            <a:endParaRPr lang="en-US" sz="3000" b="0" strike="noStrike" spc="-1" dirty="0">
              <a:solidFill>
                <a:srgbClr val="000000"/>
              </a:solidFill>
              <a:uFill>
                <a:solidFill>
                  <a:srgbClr val="FFFFFF"/>
                </a:solidFill>
              </a:uFill>
              <a:latin typeface="Arial"/>
            </a:endParaRPr>
          </a:p>
        </p:txBody>
      </p:sp>
      <p:sp>
        <p:nvSpPr>
          <p:cNvPr id="139" name="CustomShape 3"/>
          <p:cNvSpPr/>
          <p:nvPr/>
        </p:nvSpPr>
        <p:spPr>
          <a:xfrm>
            <a:off x="6525720" y="6332760"/>
            <a:ext cx="2123280" cy="36216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8D8A1491-762E-4CFB-B13D-D81069BEECF1}" type="slidenum">
              <a:rPr lang="en-US" sz="1100" b="0" strike="noStrike" spc="-1">
                <a:solidFill>
                  <a:srgbClr val="8B8B8B"/>
                </a:solidFill>
                <a:uFill>
                  <a:solidFill>
                    <a:srgbClr val="FFFFFF"/>
                  </a:solidFill>
                </a:uFill>
                <a:latin typeface="Calibri"/>
                <a:ea typeface="DejaVu Sans"/>
              </a:rPr>
              <a:t>26</a:t>
            </a:fld>
            <a:endParaRPr lang="en-US" sz="1100" b="0" strike="noStrike" spc="-1">
              <a:solidFill>
                <a:srgbClr val="000000"/>
              </a:solidFill>
              <a:uFill>
                <a:solidFill>
                  <a:srgbClr val="FFFFFF"/>
                </a:solidFill>
              </a:uFill>
              <a:latin typeface="Arial"/>
            </a:endParaRP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DD031BC6-5C94-4CD4-B195-0CCA50D36433}" type="slidenum">
              <a:rPr lang="en-US" smtClean="0"/>
              <a:pPr>
                <a:defRPr/>
              </a:pPr>
              <a:t>26</a:t>
            </a:fld>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426960" y="213480"/>
            <a:ext cx="8193960" cy="113724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b="0" strike="noStrike" spc="-1">
                <a:solidFill>
                  <a:srgbClr val="0070C0"/>
                </a:solidFill>
                <a:uFill>
                  <a:solidFill>
                    <a:srgbClr val="FFFFFF"/>
                  </a:solidFill>
                </a:uFill>
                <a:latin typeface="Calibri"/>
                <a:ea typeface="DejaVu Sans"/>
              </a:rPr>
              <a:t>Thay đổi yêu cầu</a:t>
            </a:r>
            <a:endParaRPr lang="en-US" sz="4200" b="0" strike="noStrike" spc="-1">
              <a:solidFill>
                <a:srgbClr val="000000"/>
              </a:solidFill>
              <a:uFill>
                <a:solidFill>
                  <a:srgbClr val="FFFFFF"/>
                </a:solidFill>
              </a:uFill>
              <a:latin typeface="Arial"/>
            </a:endParaRPr>
          </a:p>
        </p:txBody>
      </p:sp>
      <p:sp>
        <p:nvSpPr>
          <p:cNvPr id="141" name="CustomShape 2"/>
          <p:cNvSpPr/>
          <p:nvPr/>
        </p:nvSpPr>
        <p:spPr>
          <a:xfrm>
            <a:off x="455400" y="1594440"/>
            <a:ext cx="8193960" cy="450792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ormAutofit lnSpcReduction="10000"/>
          </a:bodyPr>
          <a:lstStyle/>
          <a:p>
            <a:pPr marL="326160" indent="-324720">
              <a:lnSpc>
                <a:spcPct val="10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Thay</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đổi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về</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môi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trường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nghiệp</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vụ</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và</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môi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trường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kỹ</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thuật</a:t>
            </a:r>
            <a:endParaRPr lang="en-US" sz="3000" b="0" strike="noStrike" spc="-1" dirty="0">
              <a:solidFill>
                <a:srgbClr val="000000"/>
              </a:solidFill>
              <a:uFill>
                <a:solidFill>
                  <a:srgbClr val="FFFFFF"/>
                </a:solidFill>
              </a:uFill>
              <a:latin typeface="Arial"/>
            </a:endParaRPr>
          </a:p>
          <a:p>
            <a:pPr>
              <a:lnSpc>
                <a:spcPct val="100000"/>
              </a:lnSpc>
              <a:spcBef>
                <a:spcPts val="601"/>
              </a:spcBef>
            </a:pPr>
            <a:endParaRPr lang="en-US" sz="3000" b="0" strike="noStrike" spc="-1" dirty="0">
              <a:solidFill>
                <a:srgbClr val="000000"/>
              </a:solidFill>
              <a:uFill>
                <a:solidFill>
                  <a:srgbClr val="FFFFFF"/>
                </a:solidFill>
              </a:uFill>
              <a:latin typeface="Arial"/>
            </a:endParaRPr>
          </a:p>
          <a:p>
            <a:pPr marL="326160" indent="-324720">
              <a:lnSpc>
                <a:spcPct val="10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Người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dùng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cuối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thường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không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phải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là</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người</a:t>
            </a:r>
            <a:r>
              <a:rPr lang="en-US" sz="3000" b="0" strike="noStrike" spc="-1" dirty="0">
                <a:solidFill>
                  <a:srgbClr val="000000"/>
                </a:solidFill>
                <a:uFill>
                  <a:solidFill>
                    <a:srgbClr val="FFFFFF"/>
                  </a:solidFill>
                </a:uFill>
                <a:latin typeface="Calibri"/>
                <a:ea typeface="DejaVu Sans"/>
              </a:rPr>
              <a:t> chi </a:t>
            </a:r>
            <a:r>
              <a:rPr lang="en-US" sz="3000" b="0" strike="noStrike" spc="-1" dirty="0" err="1">
                <a:solidFill>
                  <a:srgbClr val="000000"/>
                </a:solidFill>
                <a:uFill>
                  <a:solidFill>
                    <a:srgbClr val="FFFFFF"/>
                  </a:solidFill>
                </a:uFill>
                <a:latin typeface="Calibri"/>
                <a:ea typeface="DejaVu Sans"/>
              </a:rPr>
              <a:t>trả</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cho</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phát</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triển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hệ</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thống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yêu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cầu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thay</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đổi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từ</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hai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phía</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thường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là</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xung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đột</a:t>
            </a:r>
            <a:r>
              <a:rPr lang="en-US" sz="3000" b="0" strike="noStrike" spc="-1" dirty="0">
                <a:solidFill>
                  <a:srgbClr val="000000"/>
                </a:solidFill>
                <a:uFill>
                  <a:solidFill>
                    <a:srgbClr val="FFFFFF"/>
                  </a:solidFill>
                </a:uFill>
                <a:latin typeface="Calibri"/>
                <a:ea typeface="DejaVu Sans"/>
              </a:rPr>
              <a:t>)</a:t>
            </a:r>
            <a:endParaRPr lang="en-US" sz="3000" b="0" strike="noStrike" spc="-1" dirty="0">
              <a:solidFill>
                <a:srgbClr val="000000"/>
              </a:solidFill>
              <a:uFill>
                <a:solidFill>
                  <a:srgbClr val="FFFFFF"/>
                </a:solidFill>
              </a:uFill>
              <a:latin typeface="Arial"/>
            </a:endParaRPr>
          </a:p>
          <a:p>
            <a:pPr>
              <a:lnSpc>
                <a:spcPct val="100000"/>
              </a:lnSpc>
              <a:spcBef>
                <a:spcPts val="601"/>
              </a:spcBef>
            </a:pPr>
            <a:endParaRPr lang="en-US" sz="3000" b="0" strike="noStrike" spc="-1" dirty="0">
              <a:solidFill>
                <a:srgbClr val="000000"/>
              </a:solidFill>
              <a:uFill>
                <a:solidFill>
                  <a:srgbClr val="FFFFFF"/>
                </a:solidFill>
              </a:uFill>
              <a:latin typeface="Arial"/>
            </a:endParaRPr>
          </a:p>
          <a:p>
            <a:pPr marL="326160" indent="-324720">
              <a:lnSpc>
                <a:spcPct val="10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Phức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tạp</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với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trường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hợp</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cộng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đồng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người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dùng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cuối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đa</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dạng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và</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lớn</a:t>
            </a:r>
            <a:r>
              <a:rPr lang="en-US" sz="3000" b="0" strike="noStrike" spc="-1" dirty="0">
                <a:solidFill>
                  <a:srgbClr val="000000"/>
                </a:solidFill>
                <a:uFill>
                  <a:solidFill>
                    <a:srgbClr val="FFFFFF"/>
                  </a:solidFill>
                </a:uFill>
                <a:latin typeface="Calibri"/>
                <a:ea typeface="DejaVu Sans"/>
              </a:rPr>
              <a:t>.</a:t>
            </a:r>
            <a:endParaRPr lang="en-US" sz="3000" b="0" strike="noStrike" spc="-1" dirty="0">
              <a:solidFill>
                <a:srgbClr val="000000"/>
              </a:solidFill>
              <a:uFill>
                <a:solidFill>
                  <a:srgbClr val="FFFFFF"/>
                </a:solidFill>
              </a:uFill>
              <a:latin typeface="Arial"/>
            </a:endParaRPr>
          </a:p>
        </p:txBody>
      </p:sp>
      <p:sp>
        <p:nvSpPr>
          <p:cNvPr id="142" name="CustomShape 3"/>
          <p:cNvSpPr/>
          <p:nvPr/>
        </p:nvSpPr>
        <p:spPr>
          <a:xfrm>
            <a:off x="6525720" y="6332760"/>
            <a:ext cx="2123280" cy="36216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70E18B57-64E6-4C10-A2D6-12B53A013476}" type="slidenum">
              <a:rPr lang="en-US" sz="1100" b="0" strike="noStrike" spc="-1">
                <a:solidFill>
                  <a:srgbClr val="8B8B8B"/>
                </a:solidFill>
                <a:uFill>
                  <a:solidFill>
                    <a:srgbClr val="FFFFFF"/>
                  </a:solidFill>
                </a:uFill>
                <a:latin typeface="Calibri"/>
                <a:ea typeface="DejaVu Sans"/>
              </a:rPr>
              <a:t>27</a:t>
            </a:fld>
            <a:endParaRPr lang="en-US" sz="1100" b="0" strike="noStrike" spc="-1">
              <a:solidFill>
                <a:srgbClr val="000000"/>
              </a:solidFill>
              <a:uFill>
                <a:solidFill>
                  <a:srgbClr val="FFFFFF"/>
                </a:solidFill>
              </a:uFill>
              <a:latin typeface="Arial"/>
            </a:endParaRP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DD031BC6-5C94-4CD4-B195-0CCA50D36433}" type="slidenum">
              <a:rPr lang="en-US" smtClean="0"/>
              <a:pPr>
                <a:defRPr/>
              </a:pPr>
              <a:t>27</a:t>
            </a:fld>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426960" y="213480"/>
            <a:ext cx="8193960" cy="113724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b="0" strike="noStrike" spc="-1" dirty="0" err="1" smtClean="0">
                <a:solidFill>
                  <a:srgbClr val="0070C0"/>
                </a:solidFill>
                <a:uFill>
                  <a:solidFill>
                    <a:srgbClr val="FFFFFF"/>
                  </a:solidFill>
                </a:uFill>
                <a:latin typeface="Calibri"/>
                <a:ea typeface="DejaVu Sans"/>
              </a:rPr>
              <a:t>Tiến</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hóa</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yêu</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cầu</a:t>
            </a:r>
            <a:endParaRPr lang="en-US" sz="4200" b="0" strike="noStrike" spc="-1" dirty="0">
              <a:solidFill>
                <a:srgbClr val="000000"/>
              </a:solidFill>
              <a:uFill>
                <a:solidFill>
                  <a:srgbClr val="FFFFFF"/>
                </a:solidFill>
              </a:uFill>
              <a:latin typeface="Arial"/>
            </a:endParaRPr>
          </a:p>
        </p:txBody>
      </p:sp>
      <p:sp>
        <p:nvSpPr>
          <p:cNvPr id="142" name="CustomShape 3"/>
          <p:cNvSpPr/>
          <p:nvPr/>
        </p:nvSpPr>
        <p:spPr>
          <a:xfrm>
            <a:off x="6525720" y="6332760"/>
            <a:ext cx="2123280" cy="36216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70E18B57-64E6-4C10-A2D6-12B53A013476}" type="slidenum">
              <a:rPr lang="en-US" sz="1100" b="0" strike="noStrike" spc="-1">
                <a:solidFill>
                  <a:srgbClr val="8B8B8B"/>
                </a:solidFill>
                <a:uFill>
                  <a:solidFill>
                    <a:srgbClr val="FFFFFF"/>
                  </a:solidFill>
                </a:uFill>
                <a:latin typeface="Calibri"/>
                <a:ea typeface="DejaVu Sans"/>
              </a:rPr>
              <a:t>28</a:t>
            </a:fld>
            <a:endParaRPr lang="en-US" sz="1100" b="0" strike="noStrike" spc="-1">
              <a:solidFill>
                <a:srgbClr val="000000"/>
              </a:solidFill>
              <a:uFill>
                <a:solidFill>
                  <a:srgbClr val="FFFFFF"/>
                </a:solidFill>
              </a:uFill>
              <a:latin typeface="Arial"/>
            </a:endParaRPr>
          </a:p>
        </p:txBody>
      </p:sp>
      <p:grpSp>
        <p:nvGrpSpPr>
          <p:cNvPr id="6" name="Group 5"/>
          <p:cNvGrpSpPr/>
          <p:nvPr/>
        </p:nvGrpSpPr>
        <p:grpSpPr>
          <a:xfrm>
            <a:off x="1276350" y="1739900"/>
            <a:ext cx="6629400" cy="4345420"/>
            <a:chOff x="1276350" y="1739900"/>
            <a:chExt cx="6629400" cy="4345420"/>
          </a:xfrm>
        </p:grpSpPr>
        <p:pic>
          <p:nvPicPr>
            <p:cNvPr id="5" name="Picture 4" descr="4.17 ReqEvolution.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276350" y="1739900"/>
              <a:ext cx="6261100" cy="4126465"/>
            </a:xfrm>
            <a:prstGeom prst="rect">
              <a:avLst/>
            </a:prstGeom>
          </p:spPr>
        </p:pic>
        <p:sp>
          <p:nvSpPr>
            <p:cNvPr id="2" name="TextBox 1"/>
            <p:cNvSpPr txBox="1"/>
            <p:nvPr/>
          </p:nvSpPr>
          <p:spPr>
            <a:xfrm>
              <a:off x="1349374" y="1900195"/>
              <a:ext cx="1749425" cy="1212675"/>
            </a:xfrm>
            <a:prstGeom prst="rect">
              <a:avLst/>
            </a:prstGeom>
            <a:solidFill>
              <a:schemeClr val="bg1"/>
            </a:solidFill>
          </p:spPr>
          <p:txBody>
            <a:bodyPr wrap="none" rtlCol="0" anchor="ctr">
              <a:noAutofit/>
            </a:bodyPr>
            <a:lstStyle/>
            <a:p>
              <a:pPr algn="ctr"/>
              <a:r>
                <a:rPr lang="en-US" sz="2000" dirty="0" err="1" smtClean="0"/>
                <a:t>Hiểu</a:t>
              </a:r>
              <a:r>
                <a:rPr lang="en-US" sz="2000" dirty="0" smtClean="0"/>
                <a:t> ban </a:t>
              </a:r>
              <a:r>
                <a:rPr lang="en-US" sz="2000" dirty="0" err="1" smtClean="0"/>
                <a:t>đầu</a:t>
              </a:r>
              <a:r>
                <a:rPr lang="en-US" sz="2000" dirty="0"/>
                <a:t/>
              </a:r>
              <a:br>
                <a:rPr lang="en-US" sz="2000" dirty="0"/>
              </a:br>
              <a:r>
                <a:rPr lang="en-US" sz="2000" dirty="0" err="1" smtClean="0"/>
                <a:t>về</a:t>
              </a:r>
              <a:r>
                <a:rPr lang="en-US" sz="2000" dirty="0" smtClean="0"/>
                <a:t> </a:t>
              </a:r>
              <a:r>
                <a:rPr lang="en-US" sz="2000" dirty="0" err="1" smtClean="0"/>
                <a:t>vấn</a:t>
              </a:r>
              <a:r>
                <a:rPr lang="en-US" sz="2000" dirty="0" smtClean="0"/>
                <a:t> </a:t>
              </a:r>
              <a:r>
                <a:rPr lang="en-US" sz="2000" dirty="0" err="1" smtClean="0"/>
                <a:t>đề</a:t>
              </a:r>
              <a:endParaRPr lang="en-US" sz="2000" dirty="0"/>
            </a:p>
          </p:txBody>
        </p:sp>
        <p:sp>
          <p:nvSpPr>
            <p:cNvPr id="7" name="TextBox 6"/>
            <p:cNvSpPr txBox="1"/>
            <p:nvPr/>
          </p:nvSpPr>
          <p:spPr>
            <a:xfrm>
              <a:off x="1422399" y="4073680"/>
              <a:ext cx="1582091" cy="900022"/>
            </a:xfrm>
            <a:prstGeom prst="rect">
              <a:avLst/>
            </a:prstGeom>
            <a:solidFill>
              <a:schemeClr val="bg1"/>
            </a:solidFill>
          </p:spPr>
          <p:txBody>
            <a:bodyPr wrap="square" rtlCol="0" anchor="ctr">
              <a:noAutofit/>
            </a:bodyPr>
            <a:lstStyle/>
            <a:p>
              <a:pPr algn="ctr"/>
              <a:r>
                <a:rPr lang="en-US" sz="2000" dirty="0" err="1" smtClean="0"/>
                <a:t>Yêu</a:t>
              </a:r>
              <a:r>
                <a:rPr lang="en-US" sz="2000" dirty="0" smtClean="0"/>
                <a:t> </a:t>
              </a:r>
              <a:r>
                <a:rPr lang="en-US" sz="2000" dirty="0" err="1" smtClean="0"/>
                <a:t>cầu</a:t>
              </a:r>
              <a:r>
                <a:rPr lang="en-US" sz="2000" dirty="0" smtClean="0"/>
                <a:t/>
              </a:r>
              <a:br>
                <a:rPr lang="en-US" sz="2000" dirty="0" smtClean="0"/>
              </a:br>
              <a:r>
                <a:rPr lang="en-US" sz="2000" dirty="0" smtClean="0"/>
                <a:t>ban </a:t>
              </a:r>
              <a:r>
                <a:rPr lang="en-US" sz="2000" dirty="0" err="1" smtClean="0"/>
                <a:t>đầu</a:t>
              </a:r>
              <a:endParaRPr lang="en-US" sz="2000" dirty="0"/>
            </a:p>
          </p:txBody>
        </p:sp>
        <p:sp>
          <p:nvSpPr>
            <p:cNvPr id="8" name="TextBox 7"/>
            <p:cNvSpPr txBox="1"/>
            <p:nvPr/>
          </p:nvSpPr>
          <p:spPr>
            <a:xfrm>
              <a:off x="5051425" y="1921104"/>
              <a:ext cx="1749425" cy="1212675"/>
            </a:xfrm>
            <a:prstGeom prst="rect">
              <a:avLst/>
            </a:prstGeom>
            <a:solidFill>
              <a:schemeClr val="bg1"/>
            </a:solidFill>
          </p:spPr>
          <p:txBody>
            <a:bodyPr wrap="none" rtlCol="0" anchor="ctr">
              <a:noAutofit/>
            </a:bodyPr>
            <a:lstStyle/>
            <a:p>
              <a:pPr algn="ctr"/>
              <a:r>
                <a:rPr lang="en-US" sz="2000" dirty="0" err="1" smtClean="0"/>
                <a:t>Thay</a:t>
              </a:r>
              <a:r>
                <a:rPr lang="en-US" sz="2000" dirty="0" smtClean="0"/>
                <a:t> </a:t>
              </a:r>
              <a:r>
                <a:rPr lang="en-US" sz="2000" dirty="0" err="1" smtClean="0"/>
                <a:t>đổi</a:t>
              </a:r>
              <a:r>
                <a:rPr lang="en-US" sz="2000" dirty="0" smtClean="0"/>
                <a:t> </a:t>
              </a:r>
              <a:r>
                <a:rPr lang="en-US" sz="2000" dirty="0" err="1" smtClean="0"/>
                <a:t>trong</a:t>
              </a:r>
              <a:r>
                <a:rPr lang="en-US" sz="2000" dirty="0" smtClean="0"/>
                <a:t/>
              </a:r>
              <a:br>
                <a:rPr lang="en-US" sz="2000" dirty="0" smtClean="0"/>
              </a:br>
              <a:r>
                <a:rPr lang="en-US" sz="2000" dirty="0" err="1" smtClean="0"/>
                <a:t>hiểu</a:t>
              </a:r>
              <a:r>
                <a:rPr lang="en-US" sz="2000" dirty="0" smtClean="0"/>
                <a:t> </a:t>
              </a:r>
              <a:r>
                <a:rPr lang="en-US" sz="2000" dirty="0" err="1" smtClean="0"/>
                <a:t>vấn</a:t>
              </a:r>
              <a:r>
                <a:rPr lang="en-US" sz="2000" dirty="0" smtClean="0"/>
                <a:t> </a:t>
              </a:r>
              <a:r>
                <a:rPr lang="en-US" sz="2000" dirty="0" err="1" smtClean="0"/>
                <a:t>đề</a:t>
              </a:r>
              <a:endParaRPr lang="en-US" sz="2000" dirty="0"/>
            </a:p>
          </p:txBody>
        </p:sp>
        <p:sp>
          <p:nvSpPr>
            <p:cNvPr id="9" name="TextBox 8"/>
            <p:cNvSpPr txBox="1"/>
            <p:nvPr/>
          </p:nvSpPr>
          <p:spPr>
            <a:xfrm>
              <a:off x="5695950" y="4064194"/>
              <a:ext cx="1582885" cy="909507"/>
            </a:xfrm>
            <a:prstGeom prst="rect">
              <a:avLst/>
            </a:prstGeom>
            <a:solidFill>
              <a:schemeClr val="bg1"/>
            </a:solidFill>
          </p:spPr>
          <p:txBody>
            <a:bodyPr wrap="none" rtlCol="0" anchor="ctr">
              <a:noAutofit/>
            </a:bodyPr>
            <a:lstStyle/>
            <a:p>
              <a:pPr algn="ctr"/>
              <a:r>
                <a:rPr lang="en-US" sz="2000" dirty="0" err="1" smtClean="0"/>
                <a:t>Yêu</a:t>
              </a:r>
              <a:r>
                <a:rPr lang="en-US" sz="2000" dirty="0" smtClean="0"/>
                <a:t> </a:t>
              </a:r>
              <a:r>
                <a:rPr lang="en-US" sz="2000" dirty="0" err="1" smtClean="0"/>
                <a:t>cầu</a:t>
              </a:r>
              <a:r>
                <a:rPr lang="en-US" sz="2000" dirty="0" smtClean="0"/>
                <a:t> </a:t>
              </a:r>
              <a:r>
                <a:rPr lang="en-US" sz="2000" dirty="0" err="1" smtClean="0"/>
                <a:t>được</a:t>
              </a:r>
              <a:r>
                <a:rPr lang="en-US" sz="2000" dirty="0" smtClean="0"/>
                <a:t/>
              </a:r>
              <a:br>
                <a:rPr lang="en-US" sz="2000" dirty="0" smtClean="0"/>
              </a:br>
              <a:r>
                <a:rPr lang="en-US" sz="2000" dirty="0" err="1" smtClean="0"/>
                <a:t>thay</a:t>
              </a:r>
              <a:r>
                <a:rPr lang="en-US" sz="2000" dirty="0" smtClean="0"/>
                <a:t> </a:t>
              </a:r>
              <a:r>
                <a:rPr lang="en-US" sz="2000" dirty="0" err="1" smtClean="0"/>
                <a:t>đổi</a:t>
              </a:r>
              <a:endParaRPr lang="en-US" sz="2000" dirty="0"/>
            </a:p>
          </p:txBody>
        </p:sp>
        <p:sp>
          <p:nvSpPr>
            <p:cNvPr id="10" name="TextBox 9"/>
            <p:cNvSpPr txBox="1"/>
            <p:nvPr/>
          </p:nvSpPr>
          <p:spPr>
            <a:xfrm>
              <a:off x="6322865" y="5478982"/>
              <a:ext cx="1582885" cy="606338"/>
            </a:xfrm>
            <a:prstGeom prst="rect">
              <a:avLst/>
            </a:prstGeom>
            <a:solidFill>
              <a:schemeClr val="bg1"/>
            </a:solidFill>
          </p:spPr>
          <p:txBody>
            <a:bodyPr wrap="none" rtlCol="0" anchor="ctr">
              <a:noAutofit/>
            </a:bodyPr>
            <a:lstStyle/>
            <a:p>
              <a:pPr algn="ctr"/>
              <a:r>
                <a:rPr lang="en-US" sz="2000" dirty="0" err="1" smtClean="0"/>
                <a:t>Thời</a:t>
              </a:r>
              <a:r>
                <a:rPr lang="en-US" sz="2000" dirty="0" smtClean="0"/>
                <a:t> </a:t>
              </a:r>
              <a:r>
                <a:rPr lang="en-US" sz="2000" dirty="0" err="1" smtClean="0"/>
                <a:t>gian</a:t>
              </a:r>
              <a:endParaRPr lang="en-US" sz="2000" dirty="0"/>
            </a:p>
          </p:txBody>
        </p:sp>
      </p:grpSp>
      <p:sp>
        <p:nvSpPr>
          <p:cNvPr id="3" name="Footer Placeholder 2"/>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4" name="Slide Number Placeholder 3"/>
          <p:cNvSpPr>
            <a:spLocks noGrp="1"/>
          </p:cNvSpPr>
          <p:nvPr>
            <p:ph type="sldNum" sz="quarter" idx="12"/>
          </p:nvPr>
        </p:nvSpPr>
        <p:spPr/>
        <p:txBody>
          <a:bodyPr/>
          <a:lstStyle/>
          <a:p>
            <a:pPr>
              <a:defRPr/>
            </a:pPr>
            <a:fld id="{DD031BC6-5C94-4CD4-B195-0CCA50D36433}" type="slidenum">
              <a:rPr lang="en-US" smtClean="0"/>
              <a:pPr>
                <a:defRPr/>
              </a:pPr>
              <a:t>28</a:t>
            </a:fld>
            <a:endParaRPr lang="en-US"/>
          </a:p>
        </p:txBody>
      </p:sp>
    </p:spTree>
    <p:extLst>
      <p:ext uri="{BB962C8B-B14F-4D97-AF65-F5344CB8AC3E}">
        <p14:creationId xmlns:p14="http://schemas.microsoft.com/office/powerpoint/2010/main" val="367777052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426960" y="213480"/>
            <a:ext cx="8193960" cy="113724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b="0" strike="noStrike" spc="-1">
                <a:solidFill>
                  <a:srgbClr val="0070C0"/>
                </a:solidFill>
                <a:uFill>
                  <a:solidFill>
                    <a:srgbClr val="FFFFFF"/>
                  </a:solidFill>
                </a:uFill>
                <a:latin typeface="Calibri"/>
                <a:ea typeface="DejaVu Sans"/>
              </a:rPr>
              <a:t>Lập kế hoạch quản lý yêu cầu</a:t>
            </a:r>
            <a:endParaRPr lang="en-US" sz="4200" b="0" strike="noStrike" spc="-1">
              <a:solidFill>
                <a:srgbClr val="000000"/>
              </a:solidFill>
              <a:uFill>
                <a:solidFill>
                  <a:srgbClr val="FFFFFF"/>
                </a:solidFill>
              </a:uFill>
              <a:latin typeface="Arial"/>
            </a:endParaRPr>
          </a:p>
        </p:txBody>
      </p:sp>
      <p:sp>
        <p:nvSpPr>
          <p:cNvPr id="144" name="CustomShape 2"/>
          <p:cNvSpPr/>
          <p:nvPr/>
        </p:nvSpPr>
        <p:spPr>
          <a:xfrm>
            <a:off x="455400" y="1594440"/>
            <a:ext cx="8193960" cy="450792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ormAutofit/>
          </a:bodyPr>
          <a:lstStyle/>
          <a:p>
            <a:pPr>
              <a:lnSpc>
                <a:spcPct val="100000"/>
              </a:lnSpc>
              <a:spcBef>
                <a:spcPts val="601"/>
              </a:spcBef>
            </a:pPr>
            <a:r>
              <a:rPr lang="en-US" sz="3000" b="0" strike="noStrike" spc="-1" dirty="0" err="1">
                <a:solidFill>
                  <a:srgbClr val="000000"/>
                </a:solidFill>
                <a:uFill>
                  <a:solidFill>
                    <a:srgbClr val="FFFFFF"/>
                  </a:solidFill>
                </a:uFill>
                <a:latin typeface="Calibri"/>
                <a:ea typeface="DejaVu Sans"/>
              </a:rPr>
              <a:t>Các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quyết</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định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quản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lý</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yêu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cầu</a:t>
            </a:r>
            <a:endParaRPr lang="en-US" sz="3000" b="0" strike="noStrike" spc="-1" dirty="0">
              <a:solidFill>
                <a:srgbClr val="000000"/>
              </a:solidFill>
              <a:uFill>
                <a:solidFill>
                  <a:srgbClr val="FFFFFF"/>
                </a:solidFill>
              </a:uFill>
              <a:latin typeface="Arial"/>
            </a:endParaRPr>
          </a:p>
          <a:p>
            <a:pPr marL="326160" indent="-324720">
              <a:lnSpc>
                <a:spcPct val="100000"/>
              </a:lnSpc>
              <a:spcBef>
                <a:spcPts val="601"/>
              </a:spcBef>
              <a:buClr>
                <a:srgbClr val="000000"/>
              </a:buClr>
              <a:buFont typeface="Arial"/>
              <a:buChar char="•"/>
            </a:pPr>
            <a:r>
              <a:rPr lang="en-US" sz="3000" spc="-1" dirty="0" err="1" smtClean="0">
                <a:solidFill>
                  <a:srgbClr val="000000"/>
                </a:solidFill>
                <a:uFill>
                  <a:solidFill>
                    <a:srgbClr val="FFFFFF"/>
                  </a:solidFill>
                </a:uFill>
                <a:latin typeface="Calibri"/>
                <a:ea typeface="DejaVu Sans"/>
              </a:rPr>
              <a:t>Định</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danh</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các</a:t>
            </a:r>
            <a:r>
              <a:rPr lang="en-US" sz="3000"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yêu</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cầu</a:t>
            </a:r>
            <a:endParaRPr lang="en-US" sz="3000" b="0" strike="noStrike" spc="-1" dirty="0">
              <a:solidFill>
                <a:srgbClr val="000000"/>
              </a:solidFill>
              <a:uFill>
                <a:solidFill>
                  <a:srgbClr val="FFFFFF"/>
                </a:solidFill>
              </a:uFill>
              <a:latin typeface="Arial"/>
            </a:endParaRPr>
          </a:p>
          <a:p>
            <a:pPr marL="326160" indent="-324720">
              <a:lnSpc>
                <a:spcPct val="10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Quy</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trình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quản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lý</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thay</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đổi</a:t>
            </a:r>
            <a:endParaRPr lang="en-US" sz="3000" b="0" strike="noStrike" spc="-1" dirty="0">
              <a:solidFill>
                <a:srgbClr val="000000"/>
              </a:solidFill>
              <a:uFill>
                <a:solidFill>
                  <a:srgbClr val="FFFFFF"/>
                </a:solidFill>
              </a:uFill>
              <a:latin typeface="Arial"/>
            </a:endParaRPr>
          </a:p>
          <a:p>
            <a:pPr marL="326160" indent="-324720">
              <a:lnSpc>
                <a:spcPct val="10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Chính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sách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lần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vết</a:t>
            </a:r>
            <a:endParaRPr lang="en-US" sz="3000" b="0" strike="noStrike" spc="-1" dirty="0">
              <a:solidFill>
                <a:srgbClr val="000000"/>
              </a:solidFill>
              <a:uFill>
                <a:solidFill>
                  <a:srgbClr val="FFFFFF"/>
                </a:solidFill>
              </a:uFill>
              <a:latin typeface="Arial"/>
            </a:endParaRPr>
          </a:p>
          <a:p>
            <a:pPr marL="326160" indent="-324720">
              <a:lnSpc>
                <a:spcPct val="10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Công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cụ</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hỗ</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trợ</a:t>
            </a:r>
            <a:endParaRPr lang="en-US" sz="3000" b="0" strike="noStrike" spc="-1" dirty="0">
              <a:solidFill>
                <a:srgbClr val="000000"/>
              </a:solidFill>
              <a:uFill>
                <a:solidFill>
                  <a:srgbClr val="FFFFFF"/>
                </a:solidFill>
              </a:uFill>
              <a:latin typeface="Arial"/>
            </a:endParaRPr>
          </a:p>
        </p:txBody>
      </p:sp>
      <p:sp>
        <p:nvSpPr>
          <p:cNvPr id="145" name="CustomShape 3"/>
          <p:cNvSpPr/>
          <p:nvPr/>
        </p:nvSpPr>
        <p:spPr>
          <a:xfrm>
            <a:off x="6525720" y="6332760"/>
            <a:ext cx="2123280" cy="36216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988E75CF-E648-412B-A004-39486632EAC6}" type="slidenum">
              <a:rPr lang="en-US" sz="1100" b="0" strike="noStrike" spc="-1">
                <a:solidFill>
                  <a:srgbClr val="8B8B8B"/>
                </a:solidFill>
                <a:uFill>
                  <a:solidFill>
                    <a:srgbClr val="FFFFFF"/>
                  </a:solidFill>
                </a:uFill>
                <a:latin typeface="Calibri"/>
                <a:ea typeface="DejaVu Sans"/>
              </a:rPr>
              <a:t>29</a:t>
            </a:fld>
            <a:endParaRPr lang="en-US" sz="1100" b="0" strike="noStrike" spc="-1">
              <a:solidFill>
                <a:srgbClr val="000000"/>
              </a:solidFill>
              <a:uFill>
                <a:solidFill>
                  <a:srgbClr val="FFFFFF"/>
                </a:solidFill>
              </a:uFill>
              <a:latin typeface="Arial"/>
            </a:endParaRP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DD031BC6-5C94-4CD4-B195-0CCA50D36433}" type="slidenum">
              <a:rPr lang="en-US" smtClean="0"/>
              <a:pPr>
                <a:defRPr/>
              </a:pPr>
              <a:t>29</a:t>
            </a:fld>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426960" y="213480"/>
            <a:ext cx="8193960" cy="113724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b="0" strike="noStrike" spc="-1">
                <a:solidFill>
                  <a:srgbClr val="0070C0"/>
                </a:solidFill>
                <a:uFill>
                  <a:solidFill>
                    <a:srgbClr val="FFFFFF"/>
                  </a:solidFill>
                </a:uFill>
                <a:latin typeface="Calibri"/>
                <a:ea typeface="DejaVu Sans"/>
              </a:rPr>
              <a:t>Quy trình kỹ nghệ yêu cầu</a:t>
            </a:r>
            <a:endParaRPr lang="en-US" sz="4200" b="0" strike="noStrike" spc="-1">
              <a:solidFill>
                <a:srgbClr val="000000"/>
              </a:solidFill>
              <a:uFill>
                <a:solidFill>
                  <a:srgbClr val="FFFFFF"/>
                </a:solidFill>
              </a:uFill>
              <a:latin typeface="Arial"/>
            </a:endParaRPr>
          </a:p>
        </p:txBody>
      </p:sp>
      <p:sp>
        <p:nvSpPr>
          <p:cNvPr id="84" name="CustomShape 2"/>
          <p:cNvSpPr/>
          <p:nvPr/>
        </p:nvSpPr>
        <p:spPr>
          <a:xfrm>
            <a:off x="455400" y="1594440"/>
            <a:ext cx="8193960" cy="450792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ormAutofit lnSpcReduction="10000"/>
          </a:bodyPr>
          <a:lstStyle/>
          <a:p>
            <a:pPr marL="326160" indent="-324720">
              <a:lnSpc>
                <a:spcPct val="100000"/>
              </a:lnSpc>
              <a:spcBef>
                <a:spcPts val="601"/>
              </a:spcBef>
              <a:buClr>
                <a:srgbClr val="000000"/>
              </a:buClr>
              <a:buFont typeface="Arial"/>
              <a:buChar char="•"/>
            </a:pPr>
            <a:r>
              <a:rPr lang="en-US" sz="3000" b="0" strike="noStrike" spc="-1" dirty="0" err="1" smtClean="0">
                <a:solidFill>
                  <a:srgbClr val="000000"/>
                </a:solidFill>
                <a:uFill>
                  <a:solidFill>
                    <a:srgbClr val="FFFFFF"/>
                  </a:solidFill>
                </a:uFill>
                <a:latin typeface="Calibri"/>
                <a:ea typeface="DejaVu Sans"/>
              </a:rPr>
              <a:t>Phụ</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thuộc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vào</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miền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ứng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dụng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cá</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nhân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liên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quan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và</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cách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tổ</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chức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phát</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triển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yêu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cầu</a:t>
            </a:r>
            <a:endParaRPr lang="en-US" sz="3000" b="0" strike="noStrike" spc="-1" dirty="0">
              <a:solidFill>
                <a:srgbClr val="000000"/>
              </a:solidFill>
              <a:uFill>
                <a:solidFill>
                  <a:srgbClr val="FFFFFF"/>
                </a:solidFill>
              </a:uFill>
              <a:latin typeface="Arial"/>
            </a:endParaRPr>
          </a:p>
          <a:p>
            <a:pPr marL="326160" indent="-324720">
              <a:lnSpc>
                <a:spcPct val="100000"/>
              </a:lnSpc>
              <a:spcBef>
                <a:spcPts val="601"/>
              </a:spcBef>
              <a:buClr>
                <a:srgbClr val="000000"/>
              </a:buClr>
              <a:buFont typeface="Arial"/>
              <a:buChar char="•"/>
            </a:pPr>
            <a:r>
              <a:rPr lang="en-US" sz="3000" b="0" strike="noStrike" spc="-1" dirty="0" err="1" smtClean="0">
                <a:solidFill>
                  <a:srgbClr val="000000"/>
                </a:solidFill>
                <a:uFill>
                  <a:solidFill>
                    <a:srgbClr val="FFFFFF"/>
                  </a:solidFill>
                </a:uFill>
                <a:latin typeface="Calibri"/>
                <a:ea typeface="DejaVu Sans"/>
              </a:rPr>
              <a:t>Hoạt</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động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chung</a:t>
            </a:r>
            <a:r>
              <a:rPr lang="en-US" sz="3000" b="0" strike="noStrike" spc="-1" dirty="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nhất</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cho</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quy</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trình</a:t>
            </a:r>
            <a:r>
              <a:rPr lang="en-US" sz="3000" b="0" strike="noStrike" spc="-1" dirty="0">
                <a:solidFill>
                  <a:srgbClr val="000000"/>
                </a:solidFill>
                <a:uFill>
                  <a:solidFill>
                    <a:srgbClr val="FFFFFF"/>
                  </a:solidFill>
                </a:uFill>
                <a:latin typeface="Calibri"/>
                <a:ea typeface="DejaVu Sans"/>
              </a:rPr>
              <a:t>:</a:t>
            </a:r>
            <a:endParaRPr lang="en-US" sz="3000" b="0" strike="noStrike" spc="-1" dirty="0">
              <a:solidFill>
                <a:srgbClr val="000000"/>
              </a:solidFill>
              <a:uFill>
                <a:solidFill>
                  <a:srgbClr val="FFFFFF"/>
                </a:solidFill>
              </a:uFill>
              <a:latin typeface="Arial"/>
            </a:endParaRPr>
          </a:p>
          <a:p>
            <a:pPr marL="432000" lvl="1" indent="-215280">
              <a:lnSpc>
                <a:spcPct val="100000"/>
              </a:lnSpc>
              <a:spcBef>
                <a:spcPts val="601"/>
              </a:spcBef>
              <a:buClr>
                <a:srgbClr val="000000"/>
              </a:buClr>
              <a:buSzPct val="45000"/>
              <a:buFont typeface="OpenSymbol"/>
              <a:buChar char="-"/>
            </a:pPr>
            <a:r>
              <a:rPr lang="en-US" sz="3000" b="0" strike="noStrike" spc="-1" dirty="0" smtClean="0">
                <a:solidFill>
                  <a:srgbClr val="000000"/>
                </a:solidFill>
                <a:uFill>
                  <a:solidFill>
                    <a:srgbClr val="FFFFFF"/>
                  </a:solidFill>
                </a:uFill>
                <a:latin typeface="Calibri"/>
                <a:ea typeface="DejaVu Sans"/>
              </a:rPr>
              <a:t>Thu </a:t>
            </a:r>
            <a:r>
              <a:rPr lang="en-US" sz="3000" b="0" strike="noStrike" spc="-1" dirty="0" err="1" smtClean="0">
                <a:solidFill>
                  <a:srgbClr val="000000"/>
                </a:solidFill>
                <a:uFill>
                  <a:solidFill>
                    <a:srgbClr val="FFFFFF"/>
                  </a:solidFill>
                </a:uFill>
                <a:latin typeface="Calibri"/>
                <a:ea typeface="DejaVu Sans"/>
              </a:rPr>
              <a:t>thập</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yêu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cầu</a:t>
            </a:r>
            <a:endParaRPr lang="en-US" sz="3000" b="0" strike="noStrike" spc="-1" dirty="0">
              <a:solidFill>
                <a:srgbClr val="000000"/>
              </a:solidFill>
              <a:uFill>
                <a:solidFill>
                  <a:srgbClr val="FFFFFF"/>
                </a:solidFill>
              </a:uFill>
              <a:latin typeface="Arial"/>
            </a:endParaRPr>
          </a:p>
          <a:p>
            <a:pPr marL="432000" lvl="1" indent="-215280">
              <a:lnSpc>
                <a:spcPct val="100000"/>
              </a:lnSpc>
              <a:spcBef>
                <a:spcPts val="601"/>
              </a:spcBef>
              <a:buClr>
                <a:srgbClr val="000000"/>
              </a:buClr>
              <a:buSzPct val="45000"/>
              <a:buFont typeface="OpenSymbol"/>
              <a:buChar char="-"/>
            </a:pPr>
            <a:r>
              <a:rPr lang="en-US" sz="3000" spc="-1" dirty="0" err="1" smtClean="0">
                <a:solidFill>
                  <a:srgbClr val="000000"/>
                </a:solidFill>
                <a:uFill>
                  <a:solidFill>
                    <a:srgbClr val="FFFFFF"/>
                  </a:solidFill>
                </a:uFill>
                <a:latin typeface="Calibri"/>
                <a:ea typeface="DejaVu Sans"/>
              </a:rPr>
              <a:t>Đặc</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tả</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yêu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cầu</a:t>
            </a:r>
            <a:endParaRPr lang="en-US" sz="3000" b="0" strike="noStrike" spc="-1" dirty="0">
              <a:solidFill>
                <a:srgbClr val="000000"/>
              </a:solidFill>
              <a:uFill>
                <a:solidFill>
                  <a:srgbClr val="FFFFFF"/>
                </a:solidFill>
              </a:uFill>
              <a:latin typeface="Arial"/>
            </a:endParaRPr>
          </a:p>
          <a:p>
            <a:pPr marL="432000" lvl="1" indent="-215280">
              <a:lnSpc>
                <a:spcPct val="100000"/>
              </a:lnSpc>
              <a:spcBef>
                <a:spcPts val="601"/>
              </a:spcBef>
              <a:buClr>
                <a:srgbClr val="000000"/>
              </a:buClr>
              <a:buSzPct val="45000"/>
              <a:buFont typeface="OpenSymbol"/>
              <a:buChar char="-"/>
            </a:pPr>
            <a:r>
              <a:rPr lang="en-US" sz="3000" spc="-1" dirty="0" err="1" smtClean="0">
                <a:solidFill>
                  <a:srgbClr val="000000"/>
                </a:solidFill>
                <a:uFill>
                  <a:solidFill>
                    <a:srgbClr val="FFFFFF"/>
                  </a:solidFill>
                </a:uFill>
                <a:latin typeface="Calibri"/>
                <a:ea typeface="DejaVu Sans"/>
              </a:rPr>
              <a:t>Thẩm</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định</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yêu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cầu</a:t>
            </a:r>
            <a:r>
              <a:rPr lang="en-US" sz="3000" b="0" strike="noStrike" spc="-1" dirty="0">
                <a:solidFill>
                  <a:srgbClr val="000000"/>
                </a:solidFill>
                <a:uFill>
                  <a:solidFill>
                    <a:srgbClr val="FFFFFF"/>
                  </a:solidFill>
                </a:uFill>
                <a:latin typeface="Calibri"/>
                <a:ea typeface="DejaVu Sans"/>
              </a:rPr>
              <a:t> </a:t>
            </a:r>
            <a:endParaRPr lang="en-US" sz="3000" b="0" strike="noStrike" spc="-1" dirty="0">
              <a:solidFill>
                <a:srgbClr val="000000"/>
              </a:solidFill>
              <a:uFill>
                <a:solidFill>
                  <a:srgbClr val="FFFFFF"/>
                </a:solidFill>
              </a:uFill>
              <a:latin typeface="Arial"/>
            </a:endParaRPr>
          </a:p>
          <a:p>
            <a:pPr marL="432000" lvl="1" indent="-215280">
              <a:lnSpc>
                <a:spcPct val="100000"/>
              </a:lnSpc>
              <a:spcBef>
                <a:spcPts val="601"/>
              </a:spcBef>
              <a:buClr>
                <a:srgbClr val="000000"/>
              </a:buClr>
              <a:buSzPct val="45000"/>
              <a:buFont typeface="OpenSymbol"/>
              <a:buChar char="-"/>
            </a:pPr>
            <a:r>
              <a:rPr lang="en-US" sz="3000" b="0" strike="noStrike" spc="-1" dirty="0" err="1">
                <a:solidFill>
                  <a:srgbClr val="000000"/>
                </a:solidFill>
                <a:uFill>
                  <a:solidFill>
                    <a:srgbClr val="FFFFFF"/>
                  </a:solidFill>
                </a:uFill>
                <a:latin typeface="Calibri"/>
                <a:ea typeface="DejaVu Sans"/>
              </a:rPr>
              <a:t>Quản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lý</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yêu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cầu</a:t>
            </a:r>
            <a:endParaRPr lang="en-US" sz="3000" b="0" strike="noStrike" spc="-1" dirty="0">
              <a:solidFill>
                <a:srgbClr val="000000"/>
              </a:solidFill>
              <a:uFill>
                <a:solidFill>
                  <a:srgbClr val="FFFFFF"/>
                </a:solidFill>
              </a:uFill>
              <a:latin typeface="Arial"/>
            </a:endParaRPr>
          </a:p>
          <a:p>
            <a:pPr marL="326160" indent="-324720">
              <a:lnSpc>
                <a:spcPct val="10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Kỹ</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nghệ</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yêu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cầu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thường</a:t>
            </a:r>
            <a:r>
              <a:rPr lang="en-US" sz="3000" b="0" strike="noStrike" spc="-1" dirty="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bao</a:t>
            </a:r>
            <a:r>
              <a:rPr lang="en-US" sz="3000" b="0" strike="noStrike"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gồm</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các</a:t>
            </a:r>
            <a:r>
              <a:rPr lang="en-US" sz="3000"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hoạt</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động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lặp</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và</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hoạt</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động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thường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gối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lên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nhau</a:t>
            </a:r>
            <a:endParaRPr lang="en-US" sz="3000" b="0" strike="noStrike" spc="-1" dirty="0">
              <a:solidFill>
                <a:srgbClr val="000000"/>
              </a:solidFill>
              <a:uFill>
                <a:solidFill>
                  <a:srgbClr val="FFFFFF"/>
                </a:solidFill>
              </a:uFill>
              <a:latin typeface="Arial"/>
            </a:endParaRPr>
          </a:p>
        </p:txBody>
      </p:sp>
      <p:sp>
        <p:nvSpPr>
          <p:cNvPr id="85" name="CustomShape 3"/>
          <p:cNvSpPr/>
          <p:nvPr/>
        </p:nvSpPr>
        <p:spPr>
          <a:xfrm>
            <a:off x="6525720" y="6332760"/>
            <a:ext cx="2123280" cy="36216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573817E6-A4B3-4B7B-8B87-73A8FE18C4F0}" type="slidenum">
              <a:rPr lang="en-US" sz="1100" b="0" strike="noStrike" spc="-1">
                <a:solidFill>
                  <a:srgbClr val="8B8B8B"/>
                </a:solidFill>
                <a:uFill>
                  <a:solidFill>
                    <a:srgbClr val="FFFFFF"/>
                  </a:solidFill>
                </a:uFill>
                <a:latin typeface="Calibri"/>
                <a:ea typeface="DejaVu Sans"/>
              </a:rPr>
              <a:t>3</a:t>
            </a:fld>
            <a:endParaRPr lang="en-US" sz="1100" b="0" strike="noStrike" spc="-1">
              <a:solidFill>
                <a:srgbClr val="000000"/>
              </a:solidFill>
              <a:uFill>
                <a:solidFill>
                  <a:srgbClr val="FFFFFF"/>
                </a:solidFill>
              </a:uFill>
              <a:latin typeface="Arial"/>
            </a:endParaRP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DD031BC6-5C94-4CD4-B195-0CCA50D36433}" type="slidenum">
              <a:rPr lang="en-US" smtClean="0"/>
              <a:pPr>
                <a:defRPr/>
              </a:pPr>
              <a:t>3</a:t>
            </a:fld>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426960" y="213480"/>
            <a:ext cx="8193960" cy="113724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b="0" strike="noStrike" spc="-1">
                <a:solidFill>
                  <a:srgbClr val="0070C0"/>
                </a:solidFill>
                <a:uFill>
                  <a:solidFill>
                    <a:srgbClr val="FFFFFF"/>
                  </a:solidFill>
                </a:uFill>
                <a:latin typeface="Calibri"/>
                <a:ea typeface="DejaVu Sans"/>
              </a:rPr>
              <a:t>Quản lý thay đổi yêu cầu</a:t>
            </a:r>
            <a:endParaRPr lang="en-US" sz="4200" b="0" strike="noStrike" spc="-1">
              <a:solidFill>
                <a:srgbClr val="000000"/>
              </a:solidFill>
              <a:uFill>
                <a:solidFill>
                  <a:srgbClr val="FFFFFF"/>
                </a:solidFill>
              </a:uFill>
              <a:latin typeface="Arial"/>
            </a:endParaRPr>
          </a:p>
        </p:txBody>
      </p:sp>
      <p:sp>
        <p:nvSpPr>
          <p:cNvPr id="147" name="CustomShape 2"/>
          <p:cNvSpPr/>
          <p:nvPr/>
        </p:nvSpPr>
        <p:spPr>
          <a:xfrm>
            <a:off x="455400" y="1594440"/>
            <a:ext cx="8193960" cy="450792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ormAutofit/>
          </a:bodyPr>
          <a:lstStyle/>
          <a:p>
            <a:pPr>
              <a:lnSpc>
                <a:spcPct val="100000"/>
              </a:lnSpc>
              <a:spcBef>
                <a:spcPts val="601"/>
              </a:spcBef>
            </a:pPr>
            <a:r>
              <a:rPr lang="en-US" sz="3000" b="0" strike="noStrike" spc="-1" dirty="0" err="1">
                <a:solidFill>
                  <a:srgbClr val="000000"/>
                </a:solidFill>
                <a:uFill>
                  <a:solidFill>
                    <a:srgbClr val="FFFFFF"/>
                  </a:solidFill>
                </a:uFill>
                <a:latin typeface="Calibri"/>
                <a:ea typeface="DejaVu Sans"/>
              </a:rPr>
              <a:t>Cần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quyết</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định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về</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việc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chấp</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nhận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thay</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đổi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yêu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cầu</a:t>
            </a:r>
            <a:endParaRPr lang="en-US" sz="3000" b="0" strike="noStrike" spc="-1" dirty="0">
              <a:solidFill>
                <a:srgbClr val="000000"/>
              </a:solidFill>
              <a:uFill>
                <a:solidFill>
                  <a:srgbClr val="FFFFFF"/>
                </a:solidFill>
              </a:uFill>
              <a:latin typeface="Arial"/>
            </a:endParaRPr>
          </a:p>
          <a:p>
            <a:pPr marL="326160" indent="-324720">
              <a:lnSpc>
                <a:spcPct val="10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Phân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tích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vấn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đề</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và</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đặc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tả</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sự</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thay</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đổi</a:t>
            </a:r>
            <a:endParaRPr lang="en-US" sz="3000" b="0" strike="noStrike" spc="-1" dirty="0">
              <a:solidFill>
                <a:srgbClr val="000000"/>
              </a:solidFill>
              <a:uFill>
                <a:solidFill>
                  <a:srgbClr val="FFFFFF"/>
                </a:solidFill>
              </a:uFill>
              <a:latin typeface="Arial"/>
            </a:endParaRPr>
          </a:p>
          <a:p>
            <a:pPr marL="326160" indent="-324720">
              <a:lnSpc>
                <a:spcPct val="10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Phân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tích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tầm</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ảnh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hưởng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và</a:t>
            </a:r>
            <a:r>
              <a:rPr lang="en-US" sz="3000" b="0" strike="noStrike" spc="-1" dirty="0">
                <a:solidFill>
                  <a:srgbClr val="000000"/>
                </a:solidFill>
                <a:uFill>
                  <a:solidFill>
                    <a:srgbClr val="FFFFFF"/>
                  </a:solidFill>
                </a:uFill>
                <a:latin typeface="Calibri"/>
                <a:ea typeface="DejaVu Sans"/>
              </a:rPr>
              <a:t> chi </a:t>
            </a:r>
            <a:r>
              <a:rPr lang="en-US" sz="3000" b="0" strike="noStrike" spc="-1" dirty="0" err="1">
                <a:solidFill>
                  <a:srgbClr val="000000"/>
                </a:solidFill>
                <a:uFill>
                  <a:solidFill>
                    <a:srgbClr val="FFFFFF"/>
                  </a:solidFill>
                </a:uFill>
                <a:latin typeface="Calibri"/>
                <a:ea typeface="DejaVu Sans"/>
              </a:rPr>
              <a:t>phí</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của</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thay</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đổi</a:t>
            </a:r>
            <a:endParaRPr lang="en-US" sz="3000" b="0" strike="noStrike" spc="-1" dirty="0">
              <a:solidFill>
                <a:srgbClr val="000000"/>
              </a:solidFill>
              <a:uFill>
                <a:solidFill>
                  <a:srgbClr val="FFFFFF"/>
                </a:solidFill>
              </a:uFill>
              <a:latin typeface="Arial"/>
            </a:endParaRPr>
          </a:p>
          <a:p>
            <a:pPr marL="326160" indent="-324720">
              <a:lnSpc>
                <a:spcPct val="10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Cài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đặt</a:t>
            </a:r>
            <a:r>
              <a:rPr lang="en-US" sz="3000" b="0" strike="noStrike" spc="-1" dirty="0">
                <a:solidFill>
                  <a:srgbClr val="000000"/>
                </a:solidFill>
                <a:uFill>
                  <a:solidFill>
                    <a:srgbClr val="FFFFFF"/>
                  </a:solidFill>
                </a:uFill>
                <a:latin typeface="Calibri"/>
                <a:ea typeface="DejaVu Sans"/>
              </a:rPr>
              <a:t>/</a:t>
            </a:r>
            <a:r>
              <a:rPr lang="en-US" sz="3000" b="0" strike="noStrike" spc="-1" dirty="0" err="1">
                <a:solidFill>
                  <a:srgbClr val="000000"/>
                </a:solidFill>
                <a:uFill>
                  <a:solidFill>
                    <a:srgbClr val="FFFFFF"/>
                  </a:solidFill>
                </a:uFill>
                <a:latin typeface="Calibri"/>
                <a:ea typeface="DejaVu Sans"/>
              </a:rPr>
              <a:t>hiện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thực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hóa</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sự</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thay</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đổi</a:t>
            </a:r>
            <a:endParaRPr lang="en-US" sz="3000" b="0" strike="noStrike" spc="-1" dirty="0">
              <a:solidFill>
                <a:srgbClr val="000000"/>
              </a:solidFill>
              <a:uFill>
                <a:solidFill>
                  <a:srgbClr val="FFFFFF"/>
                </a:solidFill>
              </a:uFill>
              <a:latin typeface="Arial"/>
            </a:endParaRPr>
          </a:p>
        </p:txBody>
      </p:sp>
      <p:sp>
        <p:nvSpPr>
          <p:cNvPr id="148" name="CustomShape 3"/>
          <p:cNvSpPr/>
          <p:nvPr/>
        </p:nvSpPr>
        <p:spPr>
          <a:xfrm>
            <a:off x="6525720" y="6332760"/>
            <a:ext cx="2123280" cy="36216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E9B816B7-079F-45FA-9475-1B63DC60E137}" type="slidenum">
              <a:rPr lang="en-US" sz="1100" b="0" strike="noStrike" spc="-1">
                <a:solidFill>
                  <a:srgbClr val="8B8B8B"/>
                </a:solidFill>
                <a:uFill>
                  <a:solidFill>
                    <a:srgbClr val="FFFFFF"/>
                  </a:solidFill>
                </a:uFill>
                <a:latin typeface="Calibri"/>
                <a:ea typeface="DejaVu Sans"/>
              </a:rPr>
              <a:t>30</a:t>
            </a:fld>
            <a:endParaRPr lang="en-US" sz="1100" b="0" strike="noStrike" spc="-1">
              <a:solidFill>
                <a:srgbClr val="000000"/>
              </a:solidFill>
              <a:uFill>
                <a:solidFill>
                  <a:srgbClr val="FFFFFF"/>
                </a:solidFill>
              </a:uFill>
              <a:latin typeface="Arial"/>
            </a:endParaRPr>
          </a:p>
        </p:txBody>
      </p:sp>
      <p:grpSp>
        <p:nvGrpSpPr>
          <p:cNvPr id="3" name="Group 2"/>
          <p:cNvGrpSpPr/>
          <p:nvPr/>
        </p:nvGrpSpPr>
        <p:grpSpPr>
          <a:xfrm>
            <a:off x="69850" y="4521200"/>
            <a:ext cx="8978900" cy="1104900"/>
            <a:chOff x="69850" y="4521200"/>
            <a:chExt cx="8978900" cy="1104900"/>
          </a:xfrm>
        </p:grpSpPr>
        <p:pic>
          <p:nvPicPr>
            <p:cNvPr id="5" name="Picture 4" descr="4.18 ReqChangeMan.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386798" y="4572000"/>
              <a:ext cx="8661952" cy="1054100"/>
            </a:xfrm>
            <a:prstGeom prst="rect">
              <a:avLst/>
            </a:prstGeom>
          </p:spPr>
        </p:pic>
        <p:sp>
          <p:nvSpPr>
            <p:cNvPr id="2" name="TextBox 1"/>
            <p:cNvSpPr txBox="1"/>
            <p:nvPr/>
          </p:nvSpPr>
          <p:spPr>
            <a:xfrm>
              <a:off x="69850" y="4559300"/>
              <a:ext cx="1219200" cy="533400"/>
            </a:xfrm>
            <a:prstGeom prst="rect">
              <a:avLst/>
            </a:prstGeom>
            <a:solidFill>
              <a:schemeClr val="bg1"/>
            </a:solidFill>
            <a:ln>
              <a:noFill/>
            </a:ln>
          </p:spPr>
          <p:txBody>
            <a:bodyPr wrap="none" rtlCol="0">
              <a:noAutofit/>
            </a:bodyPr>
            <a:lstStyle/>
            <a:p>
              <a:pPr algn="ctr"/>
              <a:r>
                <a:rPr lang="en-US" sz="1400" dirty="0" err="1" smtClean="0"/>
                <a:t>Vấn</a:t>
              </a:r>
              <a:r>
                <a:rPr lang="en-US" sz="1400" dirty="0" smtClean="0"/>
                <a:t> </a:t>
              </a:r>
              <a:r>
                <a:rPr lang="en-US" sz="1400" dirty="0" err="1" smtClean="0"/>
                <a:t>đề</a:t>
              </a:r>
              <a:r>
                <a:rPr lang="en-US" sz="1400" dirty="0"/>
                <a:t/>
              </a:r>
              <a:br>
                <a:rPr lang="en-US" sz="1400" dirty="0"/>
              </a:br>
              <a:r>
                <a:rPr lang="en-US" sz="1400" dirty="0" err="1" smtClean="0"/>
                <a:t>được</a:t>
              </a:r>
              <a:r>
                <a:rPr lang="en-US" sz="1400" dirty="0" smtClean="0"/>
                <a:t> </a:t>
              </a:r>
              <a:r>
                <a:rPr lang="en-US" sz="1400" dirty="0" err="1" smtClean="0"/>
                <a:t>xác</a:t>
              </a:r>
              <a:r>
                <a:rPr lang="en-US" sz="1400" dirty="0" smtClean="0"/>
                <a:t> </a:t>
              </a:r>
              <a:r>
                <a:rPr lang="en-US" sz="1400" dirty="0" err="1" smtClean="0"/>
                <a:t>định</a:t>
              </a:r>
              <a:endParaRPr lang="en-US" sz="1400" dirty="0"/>
            </a:p>
          </p:txBody>
        </p:sp>
        <p:sp>
          <p:nvSpPr>
            <p:cNvPr id="7" name="TextBox 6"/>
            <p:cNvSpPr txBox="1"/>
            <p:nvPr/>
          </p:nvSpPr>
          <p:spPr>
            <a:xfrm>
              <a:off x="7753350" y="4521200"/>
              <a:ext cx="1295400" cy="533400"/>
            </a:xfrm>
            <a:prstGeom prst="rect">
              <a:avLst/>
            </a:prstGeom>
            <a:solidFill>
              <a:schemeClr val="bg1"/>
            </a:solidFill>
            <a:ln>
              <a:noFill/>
            </a:ln>
          </p:spPr>
          <p:txBody>
            <a:bodyPr wrap="none" rtlCol="0">
              <a:noAutofit/>
            </a:bodyPr>
            <a:lstStyle/>
            <a:p>
              <a:pPr algn="ctr"/>
              <a:r>
                <a:rPr lang="en-US" sz="1400" dirty="0" err="1" smtClean="0"/>
                <a:t>Yêu</a:t>
              </a:r>
              <a:r>
                <a:rPr lang="en-US" sz="1400" dirty="0" smtClean="0"/>
                <a:t> </a:t>
              </a:r>
              <a:r>
                <a:rPr lang="en-US" sz="1400" dirty="0" err="1" smtClean="0"/>
                <a:t>cầu</a:t>
              </a:r>
              <a:r>
                <a:rPr lang="en-US" sz="1400" dirty="0" smtClean="0"/>
                <a:t/>
              </a:r>
              <a:br>
                <a:rPr lang="en-US" sz="1400" dirty="0" smtClean="0"/>
              </a:br>
              <a:r>
                <a:rPr lang="en-US" sz="1400" dirty="0" err="1" smtClean="0"/>
                <a:t>được</a:t>
              </a:r>
              <a:r>
                <a:rPr lang="en-US" sz="1400" dirty="0" smtClean="0"/>
                <a:t> </a:t>
              </a:r>
              <a:r>
                <a:rPr lang="en-US" sz="1400" dirty="0" err="1" smtClean="0"/>
                <a:t>cập</a:t>
              </a:r>
              <a:r>
                <a:rPr lang="en-US" sz="1400" dirty="0" smtClean="0"/>
                <a:t> </a:t>
              </a:r>
              <a:r>
                <a:rPr lang="en-US" sz="1400" dirty="0" err="1" smtClean="0"/>
                <a:t>nhật</a:t>
              </a:r>
              <a:endParaRPr lang="en-US" sz="1400" dirty="0"/>
            </a:p>
          </p:txBody>
        </p:sp>
        <p:sp>
          <p:nvSpPr>
            <p:cNvPr id="8" name="TextBox 7"/>
            <p:cNvSpPr txBox="1"/>
            <p:nvPr/>
          </p:nvSpPr>
          <p:spPr>
            <a:xfrm>
              <a:off x="1454150" y="4864100"/>
              <a:ext cx="1981200" cy="533400"/>
            </a:xfrm>
            <a:prstGeom prst="rect">
              <a:avLst/>
            </a:prstGeom>
            <a:solidFill>
              <a:schemeClr val="bg1"/>
            </a:solidFill>
            <a:ln>
              <a:noFill/>
            </a:ln>
          </p:spPr>
          <p:txBody>
            <a:bodyPr wrap="none" rtlCol="0">
              <a:noAutofit/>
            </a:bodyPr>
            <a:lstStyle/>
            <a:p>
              <a:pPr algn="ctr"/>
              <a:r>
                <a:rPr lang="en-US" sz="1400" dirty="0" err="1" smtClean="0"/>
                <a:t>Phân</a:t>
              </a:r>
              <a:r>
                <a:rPr lang="en-US" sz="1400" dirty="0" smtClean="0"/>
                <a:t> </a:t>
              </a:r>
              <a:r>
                <a:rPr lang="en-US" sz="1400" dirty="0" err="1" smtClean="0"/>
                <a:t>tích</a:t>
              </a:r>
              <a:r>
                <a:rPr lang="en-US" sz="1400" dirty="0" smtClean="0"/>
                <a:t> </a:t>
              </a:r>
              <a:r>
                <a:rPr lang="en-US" sz="1400" dirty="0" err="1" smtClean="0"/>
                <a:t>vấn</a:t>
              </a:r>
              <a:r>
                <a:rPr lang="en-US" sz="1400" dirty="0" smtClean="0"/>
                <a:t> </a:t>
              </a:r>
              <a:r>
                <a:rPr lang="en-US" sz="1400" dirty="0" err="1" smtClean="0"/>
                <a:t>đề</a:t>
              </a:r>
              <a:r>
                <a:rPr lang="en-US" sz="1400" dirty="0"/>
                <a:t/>
              </a:r>
              <a:br>
                <a:rPr lang="en-US" sz="1400" dirty="0"/>
              </a:br>
              <a:r>
                <a:rPr lang="en-US" sz="1400" dirty="0" err="1" smtClean="0"/>
                <a:t>và</a:t>
              </a:r>
              <a:r>
                <a:rPr lang="en-US" sz="1400" dirty="0" smtClean="0"/>
                <a:t> </a:t>
              </a:r>
              <a:r>
                <a:rPr lang="en-US" sz="1400" dirty="0" err="1" smtClean="0"/>
                <a:t>đặc</a:t>
              </a:r>
              <a:r>
                <a:rPr lang="en-US" sz="1400" dirty="0" smtClean="0"/>
                <a:t> </a:t>
              </a:r>
              <a:r>
                <a:rPr lang="en-US" sz="1400" dirty="0" err="1" smtClean="0"/>
                <a:t>tả</a:t>
              </a:r>
              <a:r>
                <a:rPr lang="en-US" sz="1400" dirty="0" smtClean="0"/>
                <a:t> </a:t>
              </a:r>
              <a:r>
                <a:rPr lang="en-US" sz="1400" dirty="0" err="1" smtClean="0"/>
                <a:t>thay</a:t>
              </a:r>
              <a:r>
                <a:rPr lang="en-US" sz="1400" dirty="0" smtClean="0"/>
                <a:t> </a:t>
              </a:r>
              <a:r>
                <a:rPr lang="en-US" sz="1400" dirty="0" err="1" smtClean="0"/>
                <a:t>đổi</a:t>
              </a:r>
              <a:endParaRPr lang="en-US" sz="1400" dirty="0"/>
            </a:p>
          </p:txBody>
        </p:sp>
        <p:sp>
          <p:nvSpPr>
            <p:cNvPr id="9" name="TextBox 8"/>
            <p:cNvSpPr txBox="1"/>
            <p:nvPr/>
          </p:nvSpPr>
          <p:spPr>
            <a:xfrm>
              <a:off x="4044950" y="4838700"/>
              <a:ext cx="1524000" cy="533400"/>
            </a:xfrm>
            <a:prstGeom prst="rect">
              <a:avLst/>
            </a:prstGeom>
            <a:solidFill>
              <a:schemeClr val="bg1"/>
            </a:solidFill>
            <a:ln>
              <a:noFill/>
            </a:ln>
          </p:spPr>
          <p:txBody>
            <a:bodyPr wrap="none" rtlCol="0">
              <a:noAutofit/>
            </a:bodyPr>
            <a:lstStyle/>
            <a:p>
              <a:pPr algn="ctr"/>
              <a:r>
                <a:rPr lang="en-US" sz="1400" dirty="0" err="1" smtClean="0"/>
                <a:t>Phân</a:t>
              </a:r>
              <a:r>
                <a:rPr lang="en-US" sz="1400" dirty="0" smtClean="0"/>
                <a:t> </a:t>
              </a:r>
              <a:r>
                <a:rPr lang="en-US" sz="1400" dirty="0" err="1" smtClean="0"/>
                <a:t>tích</a:t>
              </a:r>
              <a:r>
                <a:rPr lang="en-US" sz="1400" dirty="0" smtClean="0"/>
                <a:t> </a:t>
              </a:r>
              <a:r>
                <a:rPr lang="en-US" sz="1400" dirty="0" err="1" smtClean="0"/>
                <a:t>thay</a:t>
              </a:r>
              <a:r>
                <a:rPr lang="en-US" sz="1400" dirty="0" smtClean="0"/>
                <a:t> </a:t>
              </a:r>
              <a:r>
                <a:rPr lang="en-US" sz="1400" dirty="0" err="1" smtClean="0"/>
                <a:t>đổi</a:t>
              </a:r>
              <a:r>
                <a:rPr lang="en-US" sz="1400" dirty="0"/>
                <a:t/>
              </a:r>
              <a:br>
                <a:rPr lang="en-US" sz="1400" dirty="0"/>
              </a:br>
              <a:r>
                <a:rPr lang="en-US" sz="1400" dirty="0" err="1" smtClean="0"/>
                <a:t>và</a:t>
              </a:r>
              <a:r>
                <a:rPr lang="en-US" sz="1400" dirty="0" smtClean="0"/>
                <a:t> chi phi</a:t>
              </a:r>
              <a:endParaRPr lang="en-US" sz="1400" dirty="0"/>
            </a:p>
          </p:txBody>
        </p:sp>
        <p:sp>
          <p:nvSpPr>
            <p:cNvPr id="10" name="TextBox 9"/>
            <p:cNvSpPr txBox="1"/>
            <p:nvPr/>
          </p:nvSpPr>
          <p:spPr>
            <a:xfrm>
              <a:off x="6229350" y="4864100"/>
              <a:ext cx="1358010" cy="533400"/>
            </a:xfrm>
            <a:prstGeom prst="rect">
              <a:avLst/>
            </a:prstGeom>
            <a:solidFill>
              <a:schemeClr val="bg1"/>
            </a:solidFill>
            <a:ln>
              <a:noFill/>
            </a:ln>
          </p:spPr>
          <p:txBody>
            <a:bodyPr wrap="none" rtlCol="0">
              <a:noAutofit/>
            </a:bodyPr>
            <a:lstStyle/>
            <a:p>
              <a:pPr algn="ctr"/>
              <a:r>
                <a:rPr lang="en-US" sz="1400" dirty="0" err="1" smtClean="0"/>
                <a:t>Cài</a:t>
              </a:r>
              <a:r>
                <a:rPr lang="en-US" sz="1400" dirty="0" smtClean="0"/>
                <a:t> </a:t>
              </a:r>
              <a:r>
                <a:rPr lang="en-US" sz="1400" dirty="0" err="1" smtClean="0"/>
                <a:t>đặt</a:t>
              </a:r>
              <a:r>
                <a:rPr lang="en-US" sz="1400" dirty="0" smtClean="0"/>
                <a:t/>
              </a:r>
              <a:br>
                <a:rPr lang="en-US" sz="1400" dirty="0" smtClean="0"/>
              </a:br>
              <a:r>
                <a:rPr lang="en-US" sz="1400" dirty="0" err="1" smtClean="0"/>
                <a:t>sự</a:t>
              </a:r>
              <a:r>
                <a:rPr lang="en-US" sz="1400" dirty="0" smtClean="0"/>
                <a:t> </a:t>
              </a:r>
              <a:r>
                <a:rPr lang="en-US" sz="1400" dirty="0" err="1" smtClean="0"/>
                <a:t>thay</a:t>
              </a:r>
              <a:r>
                <a:rPr lang="en-US" sz="1400" dirty="0" smtClean="0"/>
                <a:t> </a:t>
              </a:r>
              <a:r>
                <a:rPr lang="en-US" sz="1400" dirty="0" err="1" smtClean="0"/>
                <a:t>đổi</a:t>
              </a:r>
              <a:endParaRPr lang="en-US" sz="1400" dirty="0"/>
            </a:p>
          </p:txBody>
        </p:sp>
      </p:grpSp>
      <p:sp>
        <p:nvSpPr>
          <p:cNvPr id="4" name="Footer Placeholder 3"/>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p>
            <a:pPr>
              <a:defRPr/>
            </a:pPr>
            <a:fld id="{DD031BC6-5C94-4CD4-B195-0CCA50D36433}" type="slidenum">
              <a:rPr lang="en-US" smtClean="0"/>
              <a:pPr>
                <a:defRPr/>
              </a:pPr>
              <a:t>30</a:t>
            </a:fld>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426960" y="213480"/>
            <a:ext cx="8193960" cy="1137240"/>
          </a:xfrm>
          <a:prstGeom prst="rect">
            <a:avLst/>
          </a:prstGeom>
          <a:noFill/>
          <a:ln w="9360">
            <a:noFill/>
          </a:ln>
        </p:spPr>
        <p:style>
          <a:lnRef idx="0">
            <a:scrgbClr r="0" g="0" b="0"/>
          </a:lnRef>
          <a:fillRef idx="0">
            <a:scrgbClr r="0" g="0" b="0"/>
          </a:fillRef>
          <a:effectRef idx="0">
            <a:scrgbClr r="0" g="0" b="0"/>
          </a:effectRef>
          <a:fontRef idx="minor"/>
        </p:style>
        <p:txBody>
          <a:bodyPr lIns="86760" tIns="43560" rIns="86760" bIns="43560" anchor="ctr"/>
          <a:lstStyle/>
          <a:p>
            <a:pPr algn="ctr">
              <a:lnSpc>
                <a:spcPct val="100000"/>
              </a:lnSpc>
            </a:pPr>
            <a:r>
              <a:rPr lang="en-US" sz="4200" b="0" strike="noStrike" spc="-1">
                <a:solidFill>
                  <a:srgbClr val="0070C0"/>
                </a:solidFill>
                <a:uFill>
                  <a:solidFill>
                    <a:srgbClr val="FFFFFF"/>
                  </a:solidFill>
                </a:uFill>
                <a:latin typeface="Calibri"/>
                <a:ea typeface="DejaVu Sans"/>
              </a:rPr>
              <a:t>Tổng kết</a:t>
            </a:r>
            <a:endParaRPr lang="en-US" sz="4200" b="0" strike="noStrike" spc="-1">
              <a:solidFill>
                <a:srgbClr val="000000"/>
              </a:solidFill>
              <a:uFill>
                <a:solidFill>
                  <a:srgbClr val="FFFFFF"/>
                </a:solidFill>
              </a:uFill>
              <a:latin typeface="Arial"/>
            </a:endParaRPr>
          </a:p>
        </p:txBody>
      </p:sp>
      <p:sp>
        <p:nvSpPr>
          <p:cNvPr id="150" name="CustomShape 2"/>
          <p:cNvSpPr/>
          <p:nvPr/>
        </p:nvSpPr>
        <p:spPr>
          <a:xfrm>
            <a:off x="455400" y="1594440"/>
            <a:ext cx="8193960" cy="4507920"/>
          </a:xfrm>
          <a:prstGeom prst="rect">
            <a:avLst/>
          </a:prstGeom>
          <a:noFill/>
          <a:ln w="9360">
            <a:noFill/>
          </a:ln>
        </p:spPr>
        <p:style>
          <a:lnRef idx="0">
            <a:scrgbClr r="0" g="0" b="0"/>
          </a:lnRef>
          <a:fillRef idx="0">
            <a:scrgbClr r="0" g="0" b="0"/>
          </a:fillRef>
          <a:effectRef idx="0">
            <a:scrgbClr r="0" g="0" b="0"/>
          </a:effectRef>
          <a:fontRef idx="minor"/>
        </p:style>
        <p:txBody>
          <a:bodyPr lIns="86760" tIns="43560" rIns="86760" bIns="43560">
            <a:normAutofit/>
          </a:bodyPr>
          <a:lstStyle/>
          <a:p>
            <a:pPr marL="326160" indent="-324720">
              <a:lnSpc>
                <a:spcPct val="100000"/>
              </a:lnSpc>
              <a:spcBef>
                <a:spcPts val="601"/>
              </a:spcBef>
              <a:buClr>
                <a:srgbClr val="00ADDC"/>
              </a:buClr>
              <a:buFont typeface="Wingdings" charset="2"/>
              <a:buChar char=""/>
            </a:pPr>
            <a:r>
              <a:rPr lang="en-US" sz="3000" b="0" strike="noStrike" spc="-1" dirty="0" err="1">
                <a:solidFill>
                  <a:srgbClr val="000000"/>
                </a:solidFill>
                <a:uFill>
                  <a:solidFill>
                    <a:srgbClr val="FFFFFF"/>
                  </a:solidFill>
                </a:uFill>
                <a:latin typeface="Calibri"/>
                <a:ea typeface="DejaVu Sans"/>
              </a:rPr>
              <a:t>Quy</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trình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kỹ</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nghệ</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yêu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cầu</a:t>
            </a:r>
            <a:endParaRPr lang="en-US" sz="3000" b="0" strike="noStrike" spc="-1" dirty="0">
              <a:solidFill>
                <a:srgbClr val="000000"/>
              </a:solidFill>
              <a:uFill>
                <a:solidFill>
                  <a:srgbClr val="FFFFFF"/>
                </a:solidFill>
              </a:uFill>
              <a:latin typeface="Arial"/>
            </a:endParaRPr>
          </a:p>
          <a:p>
            <a:pPr marL="326160" indent="-324720">
              <a:lnSpc>
                <a:spcPct val="100000"/>
              </a:lnSpc>
              <a:spcBef>
                <a:spcPts val="601"/>
              </a:spcBef>
              <a:buClr>
                <a:srgbClr val="00ADDC"/>
              </a:buClr>
              <a:buFont typeface="Wingdings" charset="2"/>
              <a:buChar char=""/>
            </a:pPr>
            <a:r>
              <a:rPr lang="en-US" sz="3000" b="0" strike="noStrike" spc="-1" dirty="0">
                <a:solidFill>
                  <a:srgbClr val="000000"/>
                </a:solidFill>
                <a:uFill>
                  <a:solidFill>
                    <a:srgbClr val="FFFFFF"/>
                  </a:solidFill>
                </a:uFill>
                <a:latin typeface="Calibri"/>
                <a:ea typeface="DejaVu Sans"/>
              </a:rPr>
              <a:t>Thu </a:t>
            </a:r>
            <a:r>
              <a:rPr lang="en-US" sz="3000" b="0" strike="noStrike" spc="-1" dirty="0" err="1">
                <a:solidFill>
                  <a:srgbClr val="000000"/>
                </a:solidFill>
                <a:uFill>
                  <a:solidFill>
                    <a:srgbClr val="FFFFFF"/>
                  </a:solidFill>
                </a:uFill>
                <a:latin typeface="Calibri"/>
                <a:ea typeface="DejaVu Sans"/>
              </a:rPr>
              <a:t>thập</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và</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phân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tích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yêu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cầu</a:t>
            </a:r>
            <a:endParaRPr lang="en-US" sz="3000" b="0" strike="noStrike" spc="-1" dirty="0">
              <a:solidFill>
                <a:srgbClr val="000000"/>
              </a:solidFill>
              <a:uFill>
                <a:solidFill>
                  <a:srgbClr val="FFFFFF"/>
                </a:solidFill>
              </a:uFill>
              <a:latin typeface="Arial"/>
            </a:endParaRPr>
          </a:p>
          <a:p>
            <a:pPr marL="326160" indent="-324720">
              <a:lnSpc>
                <a:spcPct val="100000"/>
              </a:lnSpc>
              <a:spcBef>
                <a:spcPts val="601"/>
              </a:spcBef>
              <a:buClr>
                <a:srgbClr val="00ADDC"/>
              </a:buClr>
              <a:buFont typeface="Wingdings" charset="2"/>
              <a:buChar char=""/>
            </a:pPr>
            <a:r>
              <a:rPr lang="en-US" sz="3000" b="0" strike="noStrike" spc="-1" dirty="0" err="1" smtClean="0">
                <a:solidFill>
                  <a:srgbClr val="000000"/>
                </a:solidFill>
                <a:uFill>
                  <a:solidFill>
                    <a:srgbClr val="FFFFFF"/>
                  </a:solidFill>
                </a:uFill>
                <a:latin typeface="Calibri"/>
                <a:ea typeface="DejaVu Sans"/>
              </a:rPr>
              <a:t>Thẩm</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định</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yêu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câu</a:t>
            </a:r>
            <a:endParaRPr lang="en-US" sz="3000" b="0" strike="noStrike" spc="-1" dirty="0">
              <a:solidFill>
                <a:srgbClr val="000000"/>
              </a:solidFill>
              <a:uFill>
                <a:solidFill>
                  <a:srgbClr val="FFFFFF"/>
                </a:solidFill>
              </a:uFill>
              <a:latin typeface="Arial"/>
            </a:endParaRPr>
          </a:p>
          <a:p>
            <a:pPr marL="326160" indent="-324720">
              <a:lnSpc>
                <a:spcPct val="100000"/>
              </a:lnSpc>
              <a:spcBef>
                <a:spcPts val="601"/>
              </a:spcBef>
              <a:buClr>
                <a:srgbClr val="00ADDC"/>
              </a:buClr>
              <a:buFont typeface="Wingdings" charset="2"/>
              <a:buChar char=""/>
            </a:pPr>
            <a:r>
              <a:rPr lang="en-US" sz="3000" b="0" strike="noStrike" spc="-1" dirty="0" err="1">
                <a:solidFill>
                  <a:srgbClr val="000000"/>
                </a:solidFill>
                <a:uFill>
                  <a:solidFill>
                    <a:srgbClr val="FFFFFF"/>
                  </a:solidFill>
                </a:uFill>
                <a:latin typeface="Calibri"/>
                <a:ea typeface="DejaVu Sans"/>
              </a:rPr>
              <a:t>Quản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lý</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yêu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cầu</a:t>
            </a:r>
            <a:endParaRPr lang="en-US" sz="3000" b="0" strike="noStrike" spc="-1" dirty="0">
              <a:solidFill>
                <a:srgbClr val="000000"/>
              </a:solidFill>
              <a:uFill>
                <a:solidFill>
                  <a:srgbClr val="FFFFFF"/>
                </a:solidFill>
              </a:uFill>
              <a:latin typeface="Arial"/>
            </a:endParaRPr>
          </a:p>
        </p:txBody>
      </p:sp>
      <p:sp>
        <p:nvSpPr>
          <p:cNvPr id="151" name="CustomShape 3"/>
          <p:cNvSpPr/>
          <p:nvPr/>
        </p:nvSpPr>
        <p:spPr>
          <a:xfrm>
            <a:off x="6525720" y="6332760"/>
            <a:ext cx="2123280" cy="36216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F15D133D-20FD-472E-9907-FC7096F6EBC6}" type="slidenum">
              <a:rPr lang="en-US" sz="1100" b="0" strike="noStrike" spc="-1">
                <a:solidFill>
                  <a:srgbClr val="8B8B8B"/>
                </a:solidFill>
                <a:uFill>
                  <a:solidFill>
                    <a:srgbClr val="FFFFFF"/>
                  </a:solidFill>
                </a:uFill>
                <a:latin typeface="Calibri"/>
                <a:ea typeface="DejaVu Sans"/>
              </a:rPr>
              <a:t>31</a:t>
            </a:fld>
            <a:endParaRPr lang="en-US" sz="1100" b="0" strike="noStrike" spc="-1">
              <a:solidFill>
                <a:srgbClr val="000000"/>
              </a:solidFill>
              <a:uFill>
                <a:solidFill>
                  <a:srgbClr val="FFFFFF"/>
                </a:solidFill>
              </a:uFill>
              <a:latin typeface="Arial"/>
            </a:endParaRP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DD031BC6-5C94-4CD4-B195-0CCA50D36433}" type="slidenum">
              <a:rPr lang="en-US" smtClean="0"/>
              <a:pPr>
                <a:defRPr/>
              </a:pPr>
              <a:t>31</a:t>
            </a:fld>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426960" y="106550"/>
            <a:ext cx="8193960" cy="113724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b="0" strike="noStrike" spc="-1" dirty="0" err="1">
                <a:solidFill>
                  <a:srgbClr val="0070C0"/>
                </a:solidFill>
                <a:uFill>
                  <a:solidFill>
                    <a:srgbClr val="FFFFFF"/>
                  </a:solidFill>
                </a:uFill>
                <a:latin typeface="Calibri"/>
                <a:ea typeface="DejaVu Sans"/>
              </a:rPr>
              <a:t>Quy</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trình</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kỹ</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nghệ</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yêu</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cầu</a:t>
            </a:r>
            <a:r>
              <a:rPr lang="en-US" sz="4200" b="0" strike="noStrike" spc="-1" dirty="0">
                <a:solidFill>
                  <a:srgbClr val="0070C0"/>
                </a:solidFill>
                <a:uFill>
                  <a:solidFill>
                    <a:srgbClr val="FFFFFF"/>
                  </a:solidFill>
                </a:uFill>
                <a:latin typeface="Calibri"/>
                <a:ea typeface="DejaVu Sans"/>
              </a:rPr>
              <a:t> </a:t>
            </a:r>
            <a:r>
              <a:rPr dirty="0"/>
              <a:t/>
            </a:r>
            <a:br>
              <a:rPr dirty="0"/>
            </a:br>
            <a:r>
              <a:rPr lang="en-US" sz="4200" b="0" strike="noStrike" spc="-1" dirty="0" err="1">
                <a:solidFill>
                  <a:srgbClr val="0070C0"/>
                </a:solidFill>
                <a:uFill>
                  <a:solidFill>
                    <a:srgbClr val="FFFFFF"/>
                  </a:solidFill>
                </a:uFill>
                <a:latin typeface="Calibri"/>
                <a:ea typeface="DejaVu Sans"/>
              </a:rPr>
              <a:t>từ</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khung</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nhìn</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xoắn</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ốc</a:t>
            </a:r>
            <a:endParaRPr lang="en-US" sz="4200" b="0" strike="noStrike" spc="-1" dirty="0">
              <a:solidFill>
                <a:srgbClr val="000000"/>
              </a:solidFill>
              <a:uFill>
                <a:solidFill>
                  <a:srgbClr val="FFFFFF"/>
                </a:solidFill>
              </a:uFill>
              <a:latin typeface="Arial"/>
            </a:endParaRPr>
          </a:p>
        </p:txBody>
      </p:sp>
      <p:sp>
        <p:nvSpPr>
          <p:cNvPr id="87" name="CustomShape 2"/>
          <p:cNvSpPr/>
          <p:nvPr/>
        </p:nvSpPr>
        <p:spPr>
          <a:xfrm>
            <a:off x="5257800" y="1803980"/>
            <a:ext cx="3867150" cy="496512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ormAutofit/>
          </a:bodyPr>
          <a:lstStyle/>
          <a:p>
            <a:pPr marL="1440">
              <a:lnSpc>
                <a:spcPct val="100000"/>
              </a:lnSpc>
              <a:spcBef>
                <a:spcPts val="601"/>
              </a:spcBef>
              <a:buClr>
                <a:srgbClr val="000000"/>
              </a:buClr>
            </a:pPr>
            <a:r>
              <a:rPr lang="en-US" sz="2400" b="0" strike="noStrike" spc="-1" dirty="0" err="1" smtClean="0">
                <a:solidFill>
                  <a:srgbClr val="000000"/>
                </a:solidFill>
                <a:uFill>
                  <a:solidFill>
                    <a:srgbClr val="FFFFFF"/>
                  </a:solidFill>
                </a:uFill>
                <a:latin typeface="Calibri"/>
                <a:ea typeface="DejaVu Sans"/>
              </a:rPr>
              <a:t>Các</a:t>
            </a:r>
            <a:r>
              <a:rPr lang="en-US" sz="2400" b="0" strike="noStrike" spc="-1" dirty="0" smtClean="0">
                <a:solidFill>
                  <a:srgbClr val="000000"/>
                </a:solidFill>
                <a:uFill>
                  <a:solidFill>
                    <a:srgbClr val="FFFFFF"/>
                  </a:solidFill>
                </a:uFill>
                <a:latin typeface="Calibri"/>
                <a:ea typeface="DejaVu Sans"/>
              </a:rPr>
              <a:t> </a:t>
            </a:r>
            <a:r>
              <a:rPr lang="en-US" sz="2400" b="0" strike="noStrike" spc="-1" dirty="0" err="1" smtClean="0">
                <a:solidFill>
                  <a:srgbClr val="000000"/>
                </a:solidFill>
                <a:uFill>
                  <a:solidFill>
                    <a:srgbClr val="FFFFFF"/>
                  </a:solidFill>
                </a:uFill>
                <a:latin typeface="Calibri"/>
                <a:ea typeface="DejaVu Sans"/>
              </a:rPr>
              <a:t>hoạt</a:t>
            </a:r>
            <a:r>
              <a:rPr lang="en-US" sz="2400" b="0" strike="noStrike" spc="-1" dirty="0" smtClean="0">
                <a:solidFill>
                  <a:srgbClr val="000000"/>
                </a:solidFill>
                <a:uFill>
                  <a:solidFill>
                    <a:srgbClr val="FFFFFF"/>
                  </a:solidFill>
                </a:uFill>
                <a:latin typeface="Calibri"/>
                <a:ea typeface="DejaVu Sans"/>
              </a:rPr>
              <a:t> </a:t>
            </a:r>
            <a:r>
              <a:rPr lang="en-US" sz="2400" b="0" strike="noStrike" spc="-1" dirty="0" err="1">
                <a:solidFill>
                  <a:srgbClr val="000000"/>
                </a:solidFill>
                <a:uFill>
                  <a:solidFill>
                    <a:srgbClr val="FFFFFF"/>
                  </a:solidFill>
                </a:uFill>
                <a:latin typeface="Calibri"/>
                <a:ea typeface="DejaVu Sans"/>
              </a:rPr>
              <a:t>động</a:t>
            </a:r>
            <a:r>
              <a:rPr lang="en-US" sz="2400" b="0" strike="noStrike" spc="-1" dirty="0">
                <a:solidFill>
                  <a:srgbClr val="000000"/>
                </a:solidFill>
                <a:uFill>
                  <a:solidFill>
                    <a:srgbClr val="FFFFFF"/>
                  </a:solidFill>
                </a:uFill>
                <a:latin typeface="Calibri"/>
                <a:ea typeface="DejaVu Sans"/>
              </a:rPr>
              <a:t> </a:t>
            </a:r>
            <a:r>
              <a:rPr lang="en-US" sz="2400" b="0" strike="noStrike" spc="-1" dirty="0" err="1" smtClean="0">
                <a:solidFill>
                  <a:srgbClr val="000000"/>
                </a:solidFill>
                <a:uFill>
                  <a:solidFill>
                    <a:srgbClr val="FFFFFF"/>
                  </a:solidFill>
                </a:uFill>
                <a:latin typeface="Calibri"/>
                <a:ea typeface="DejaVu Sans"/>
              </a:rPr>
              <a:t>chung</a:t>
            </a:r>
            <a:r>
              <a:rPr lang="en-US" sz="2400" b="0" strike="noStrike" spc="-1" dirty="0" smtClean="0">
                <a:solidFill>
                  <a:srgbClr val="000000"/>
                </a:solidFill>
                <a:uFill>
                  <a:solidFill>
                    <a:srgbClr val="FFFFFF"/>
                  </a:solidFill>
                </a:uFill>
                <a:latin typeface="Calibri"/>
                <a:ea typeface="DejaVu Sans"/>
              </a:rPr>
              <a:t> </a:t>
            </a:r>
            <a:r>
              <a:rPr lang="en-US" sz="2400" b="0" strike="noStrike" spc="-1" dirty="0" err="1" smtClean="0">
                <a:solidFill>
                  <a:srgbClr val="000000"/>
                </a:solidFill>
                <a:uFill>
                  <a:solidFill>
                    <a:srgbClr val="FFFFFF"/>
                  </a:solidFill>
                </a:uFill>
                <a:latin typeface="Calibri"/>
                <a:ea typeface="DejaVu Sans"/>
              </a:rPr>
              <a:t>nhất</a:t>
            </a:r>
            <a:r>
              <a:rPr lang="en-US" sz="2400" b="0" strike="noStrike" spc="-1" dirty="0" smtClean="0">
                <a:solidFill>
                  <a:srgbClr val="000000"/>
                </a:solidFill>
                <a:uFill>
                  <a:solidFill>
                    <a:srgbClr val="FFFFFF"/>
                  </a:solidFill>
                </a:uFill>
                <a:latin typeface="Calibri"/>
                <a:ea typeface="DejaVu Sans"/>
              </a:rPr>
              <a:t>:</a:t>
            </a:r>
            <a:endParaRPr lang="en-US" sz="2400" b="0" strike="noStrike" spc="-1" dirty="0">
              <a:solidFill>
                <a:srgbClr val="000000"/>
              </a:solidFill>
              <a:uFill>
                <a:solidFill>
                  <a:srgbClr val="FFFFFF"/>
                </a:solidFill>
              </a:uFill>
              <a:latin typeface="Arial"/>
            </a:endParaRPr>
          </a:p>
          <a:p>
            <a:pPr marL="559620" lvl="1" indent="-342900">
              <a:lnSpc>
                <a:spcPct val="100000"/>
              </a:lnSpc>
              <a:spcBef>
                <a:spcPts val="601"/>
              </a:spcBef>
              <a:buClr>
                <a:srgbClr val="000000"/>
              </a:buClr>
              <a:buSzPct val="55000"/>
              <a:buFont typeface="Wingdings" pitchFamily="2" charset="2"/>
              <a:buChar char="§"/>
            </a:pPr>
            <a:r>
              <a:rPr lang="en-US" sz="2400" b="0" strike="noStrike" spc="-1" dirty="0" smtClean="0">
                <a:solidFill>
                  <a:srgbClr val="000000"/>
                </a:solidFill>
                <a:uFill>
                  <a:solidFill>
                    <a:srgbClr val="FFFFFF"/>
                  </a:solidFill>
                </a:uFill>
                <a:latin typeface="Calibri"/>
                <a:ea typeface="DejaVu Sans"/>
              </a:rPr>
              <a:t>Thu </a:t>
            </a:r>
            <a:r>
              <a:rPr lang="en-US" sz="2400" b="0" strike="noStrike" spc="-1" dirty="0" err="1" smtClean="0">
                <a:solidFill>
                  <a:srgbClr val="000000"/>
                </a:solidFill>
                <a:uFill>
                  <a:solidFill>
                    <a:srgbClr val="FFFFFF"/>
                  </a:solidFill>
                </a:uFill>
                <a:latin typeface="Calibri"/>
                <a:ea typeface="DejaVu Sans"/>
              </a:rPr>
              <a:t>thập</a:t>
            </a:r>
            <a:r>
              <a:rPr lang="en-US" sz="2400" b="0" strike="noStrike" spc="-1" dirty="0" smtClean="0">
                <a:solidFill>
                  <a:srgbClr val="000000"/>
                </a:solidFill>
                <a:uFill>
                  <a:solidFill>
                    <a:srgbClr val="FFFFFF"/>
                  </a:solidFill>
                </a:uFill>
                <a:latin typeface="Calibri"/>
                <a:ea typeface="DejaVu Sans"/>
              </a:rPr>
              <a:t> </a:t>
            </a:r>
            <a:r>
              <a:rPr lang="en-US" sz="2400" b="0" strike="noStrike" spc="-1" dirty="0" err="1">
                <a:solidFill>
                  <a:srgbClr val="000000"/>
                </a:solidFill>
                <a:uFill>
                  <a:solidFill>
                    <a:srgbClr val="FFFFFF"/>
                  </a:solidFill>
                </a:uFill>
                <a:latin typeface="Calibri"/>
                <a:ea typeface="DejaVu Sans"/>
              </a:rPr>
              <a:t>yêu</a:t>
            </a:r>
            <a:r>
              <a:rPr lang="en-US" sz="2400" b="0" strike="noStrike" spc="-1" dirty="0">
                <a:solidFill>
                  <a:srgbClr val="000000"/>
                </a:solidFill>
                <a:uFill>
                  <a:solidFill>
                    <a:srgbClr val="FFFFFF"/>
                  </a:solidFill>
                </a:uFill>
                <a:latin typeface="Calibri"/>
                <a:ea typeface="DejaVu Sans"/>
              </a:rPr>
              <a:t> </a:t>
            </a:r>
            <a:r>
              <a:rPr lang="en-US" sz="2400" b="0" strike="noStrike" spc="-1" dirty="0" err="1" smtClean="0">
                <a:solidFill>
                  <a:srgbClr val="000000"/>
                </a:solidFill>
                <a:uFill>
                  <a:solidFill>
                    <a:srgbClr val="FFFFFF"/>
                  </a:solidFill>
                </a:uFill>
                <a:latin typeface="Calibri"/>
                <a:ea typeface="DejaVu Sans"/>
              </a:rPr>
              <a:t>cầu</a:t>
            </a:r>
            <a:r>
              <a:rPr lang="en-US" sz="2400" b="0" strike="noStrike" spc="-1" dirty="0" smtClean="0">
                <a:solidFill>
                  <a:srgbClr val="000000"/>
                </a:solidFill>
                <a:uFill>
                  <a:solidFill>
                    <a:srgbClr val="FFFFFF"/>
                  </a:solidFill>
                </a:uFill>
                <a:latin typeface="Calibri"/>
                <a:ea typeface="DejaVu Sans"/>
              </a:rPr>
              <a:t> </a:t>
            </a:r>
            <a:br>
              <a:rPr lang="en-US" sz="2400" b="0" strike="noStrike" spc="-1" dirty="0" smtClean="0">
                <a:solidFill>
                  <a:srgbClr val="000000"/>
                </a:solidFill>
                <a:uFill>
                  <a:solidFill>
                    <a:srgbClr val="FFFFFF"/>
                  </a:solidFill>
                </a:uFill>
                <a:latin typeface="Calibri"/>
                <a:ea typeface="DejaVu Sans"/>
              </a:rPr>
            </a:br>
            <a:r>
              <a:rPr lang="en-US" sz="2000" b="0" strike="noStrike" spc="-1" dirty="0" smtClean="0">
                <a:solidFill>
                  <a:srgbClr val="000000"/>
                </a:solidFill>
                <a:uFill>
                  <a:solidFill>
                    <a:srgbClr val="FFFFFF"/>
                  </a:solidFill>
                </a:uFill>
                <a:latin typeface="Calibri"/>
                <a:ea typeface="DejaVu Sans"/>
              </a:rPr>
              <a:t>(requirements elicitation)</a:t>
            </a:r>
            <a:endParaRPr lang="en-US" sz="2000" b="0" strike="noStrike" spc="-1" dirty="0">
              <a:solidFill>
                <a:srgbClr val="000000"/>
              </a:solidFill>
              <a:uFill>
                <a:solidFill>
                  <a:srgbClr val="FFFFFF"/>
                </a:solidFill>
              </a:uFill>
              <a:latin typeface="Arial"/>
            </a:endParaRPr>
          </a:p>
          <a:p>
            <a:pPr marL="559620" lvl="1" indent="-342900">
              <a:lnSpc>
                <a:spcPct val="100000"/>
              </a:lnSpc>
              <a:spcBef>
                <a:spcPts val="601"/>
              </a:spcBef>
              <a:buClr>
                <a:srgbClr val="000000"/>
              </a:buClr>
              <a:buSzPct val="55000"/>
              <a:buFont typeface="Wingdings" pitchFamily="2" charset="2"/>
              <a:buChar char="§"/>
            </a:pPr>
            <a:r>
              <a:rPr lang="en-US" sz="2400" spc="-1" dirty="0" err="1" smtClean="0">
                <a:solidFill>
                  <a:srgbClr val="000000"/>
                </a:solidFill>
                <a:uFill>
                  <a:solidFill>
                    <a:srgbClr val="FFFFFF"/>
                  </a:solidFill>
                </a:uFill>
                <a:latin typeface="Calibri"/>
                <a:ea typeface="DejaVu Sans"/>
              </a:rPr>
              <a:t>Đặc</a:t>
            </a:r>
            <a:r>
              <a:rPr lang="en-US" sz="2400" spc="-1" dirty="0" smtClean="0">
                <a:solidFill>
                  <a:srgbClr val="000000"/>
                </a:solidFill>
                <a:uFill>
                  <a:solidFill>
                    <a:srgbClr val="FFFFFF"/>
                  </a:solidFill>
                </a:uFill>
                <a:latin typeface="Calibri"/>
                <a:ea typeface="DejaVu Sans"/>
              </a:rPr>
              <a:t> </a:t>
            </a:r>
            <a:r>
              <a:rPr lang="en-US" sz="2400" spc="-1" dirty="0" err="1" smtClean="0">
                <a:solidFill>
                  <a:srgbClr val="000000"/>
                </a:solidFill>
                <a:uFill>
                  <a:solidFill>
                    <a:srgbClr val="FFFFFF"/>
                  </a:solidFill>
                </a:uFill>
                <a:latin typeface="Calibri"/>
                <a:ea typeface="DejaVu Sans"/>
              </a:rPr>
              <a:t>tả</a:t>
            </a:r>
            <a:r>
              <a:rPr lang="en-US" sz="2400" b="0" strike="noStrike" spc="-1" dirty="0" smtClean="0">
                <a:solidFill>
                  <a:srgbClr val="000000"/>
                </a:solidFill>
                <a:uFill>
                  <a:solidFill>
                    <a:srgbClr val="FFFFFF"/>
                  </a:solidFill>
                </a:uFill>
                <a:latin typeface="Calibri"/>
                <a:ea typeface="DejaVu Sans"/>
              </a:rPr>
              <a:t> </a:t>
            </a:r>
            <a:r>
              <a:rPr lang="en-US" sz="2400" b="0" strike="noStrike" spc="-1" dirty="0" err="1">
                <a:solidFill>
                  <a:srgbClr val="000000"/>
                </a:solidFill>
                <a:uFill>
                  <a:solidFill>
                    <a:srgbClr val="FFFFFF"/>
                  </a:solidFill>
                </a:uFill>
                <a:latin typeface="Calibri"/>
                <a:ea typeface="DejaVu Sans"/>
              </a:rPr>
              <a:t>yêu</a:t>
            </a:r>
            <a:r>
              <a:rPr lang="en-US" sz="2400" b="0" strike="noStrike" spc="-1" dirty="0">
                <a:solidFill>
                  <a:srgbClr val="000000"/>
                </a:solidFill>
                <a:uFill>
                  <a:solidFill>
                    <a:srgbClr val="FFFFFF"/>
                  </a:solidFill>
                </a:uFill>
                <a:latin typeface="Calibri"/>
                <a:ea typeface="DejaVu Sans"/>
              </a:rPr>
              <a:t> </a:t>
            </a:r>
            <a:r>
              <a:rPr lang="en-US" sz="2400" b="0" strike="noStrike" spc="-1" dirty="0" err="1" smtClean="0">
                <a:solidFill>
                  <a:srgbClr val="000000"/>
                </a:solidFill>
                <a:uFill>
                  <a:solidFill>
                    <a:srgbClr val="FFFFFF"/>
                  </a:solidFill>
                </a:uFill>
                <a:latin typeface="Calibri"/>
                <a:ea typeface="DejaVu Sans"/>
              </a:rPr>
              <a:t>cầu</a:t>
            </a:r>
            <a:r>
              <a:rPr lang="en-US" sz="2400" b="0" strike="noStrike" spc="-1" dirty="0" smtClean="0">
                <a:solidFill>
                  <a:srgbClr val="000000"/>
                </a:solidFill>
                <a:uFill>
                  <a:solidFill>
                    <a:srgbClr val="FFFFFF"/>
                  </a:solidFill>
                </a:uFill>
                <a:latin typeface="Calibri"/>
                <a:ea typeface="DejaVu Sans"/>
              </a:rPr>
              <a:t/>
            </a:r>
            <a:br>
              <a:rPr lang="en-US" sz="2400" b="0" strike="noStrike" spc="-1" dirty="0" smtClean="0">
                <a:solidFill>
                  <a:srgbClr val="000000"/>
                </a:solidFill>
                <a:uFill>
                  <a:solidFill>
                    <a:srgbClr val="FFFFFF"/>
                  </a:solidFill>
                </a:uFill>
                <a:latin typeface="Calibri"/>
                <a:ea typeface="DejaVu Sans"/>
              </a:rPr>
            </a:br>
            <a:r>
              <a:rPr lang="en-US" sz="2000" b="0" strike="noStrike" spc="-1" dirty="0" smtClean="0">
                <a:solidFill>
                  <a:srgbClr val="000000"/>
                </a:solidFill>
                <a:uFill>
                  <a:solidFill>
                    <a:srgbClr val="FFFFFF"/>
                  </a:solidFill>
                </a:uFill>
                <a:latin typeface="Calibri"/>
                <a:ea typeface="DejaVu Sans"/>
              </a:rPr>
              <a:t>(requirements specification)</a:t>
            </a:r>
            <a:endParaRPr lang="en-US" sz="2000" b="0" strike="noStrike" spc="-1" dirty="0">
              <a:solidFill>
                <a:srgbClr val="000000"/>
              </a:solidFill>
              <a:uFill>
                <a:solidFill>
                  <a:srgbClr val="FFFFFF"/>
                </a:solidFill>
              </a:uFill>
              <a:latin typeface="Arial"/>
            </a:endParaRPr>
          </a:p>
          <a:p>
            <a:pPr marL="559620" lvl="1" indent="-342900">
              <a:lnSpc>
                <a:spcPct val="100000"/>
              </a:lnSpc>
              <a:spcBef>
                <a:spcPts val="601"/>
              </a:spcBef>
              <a:buClr>
                <a:srgbClr val="000000"/>
              </a:buClr>
              <a:buSzPct val="55000"/>
              <a:buFont typeface="Wingdings" pitchFamily="2" charset="2"/>
              <a:buChar char="§"/>
            </a:pPr>
            <a:r>
              <a:rPr lang="en-US" sz="2400" spc="-1" dirty="0" err="1" smtClean="0">
                <a:solidFill>
                  <a:srgbClr val="000000"/>
                </a:solidFill>
                <a:uFill>
                  <a:solidFill>
                    <a:srgbClr val="FFFFFF"/>
                  </a:solidFill>
                </a:uFill>
                <a:latin typeface="Calibri"/>
                <a:ea typeface="DejaVu Sans"/>
              </a:rPr>
              <a:t>Thẩm</a:t>
            </a:r>
            <a:r>
              <a:rPr lang="en-US" sz="2400" spc="-1" dirty="0" smtClean="0">
                <a:solidFill>
                  <a:srgbClr val="000000"/>
                </a:solidFill>
                <a:uFill>
                  <a:solidFill>
                    <a:srgbClr val="FFFFFF"/>
                  </a:solidFill>
                </a:uFill>
                <a:latin typeface="Calibri"/>
                <a:ea typeface="DejaVu Sans"/>
              </a:rPr>
              <a:t> </a:t>
            </a:r>
            <a:r>
              <a:rPr lang="en-US" sz="2400" spc="-1" dirty="0" err="1" smtClean="0">
                <a:solidFill>
                  <a:srgbClr val="000000"/>
                </a:solidFill>
                <a:uFill>
                  <a:solidFill>
                    <a:srgbClr val="FFFFFF"/>
                  </a:solidFill>
                </a:uFill>
                <a:latin typeface="Calibri"/>
                <a:ea typeface="DejaVu Sans"/>
              </a:rPr>
              <a:t>định</a:t>
            </a:r>
            <a:r>
              <a:rPr lang="en-US" sz="2400" b="0" strike="noStrike" spc="-1" dirty="0" smtClean="0">
                <a:solidFill>
                  <a:srgbClr val="000000"/>
                </a:solidFill>
                <a:uFill>
                  <a:solidFill>
                    <a:srgbClr val="FFFFFF"/>
                  </a:solidFill>
                </a:uFill>
                <a:latin typeface="Calibri"/>
                <a:ea typeface="DejaVu Sans"/>
              </a:rPr>
              <a:t> </a:t>
            </a:r>
            <a:r>
              <a:rPr lang="en-US" sz="2400" b="0" strike="noStrike" spc="-1" dirty="0" err="1">
                <a:solidFill>
                  <a:srgbClr val="000000"/>
                </a:solidFill>
                <a:uFill>
                  <a:solidFill>
                    <a:srgbClr val="FFFFFF"/>
                  </a:solidFill>
                </a:uFill>
                <a:latin typeface="Calibri"/>
                <a:ea typeface="DejaVu Sans"/>
              </a:rPr>
              <a:t>yêu</a:t>
            </a:r>
            <a:r>
              <a:rPr lang="en-US" sz="2400" b="0" strike="noStrike" spc="-1" dirty="0">
                <a:solidFill>
                  <a:srgbClr val="000000"/>
                </a:solidFill>
                <a:uFill>
                  <a:solidFill>
                    <a:srgbClr val="FFFFFF"/>
                  </a:solidFill>
                </a:uFill>
                <a:latin typeface="Calibri"/>
                <a:ea typeface="DejaVu Sans"/>
              </a:rPr>
              <a:t> </a:t>
            </a:r>
            <a:r>
              <a:rPr lang="en-US" sz="2400" b="0" strike="noStrike" spc="-1" dirty="0" err="1" smtClean="0">
                <a:solidFill>
                  <a:srgbClr val="000000"/>
                </a:solidFill>
                <a:uFill>
                  <a:solidFill>
                    <a:srgbClr val="FFFFFF"/>
                  </a:solidFill>
                </a:uFill>
                <a:latin typeface="Calibri"/>
                <a:ea typeface="DejaVu Sans"/>
              </a:rPr>
              <a:t>cầu</a:t>
            </a:r>
            <a:r>
              <a:rPr lang="en-US" sz="2400" spc="-1" dirty="0">
                <a:solidFill>
                  <a:srgbClr val="000000"/>
                </a:solidFill>
                <a:uFill>
                  <a:solidFill>
                    <a:srgbClr val="FFFFFF"/>
                  </a:solidFill>
                </a:uFill>
                <a:latin typeface="Calibri"/>
                <a:ea typeface="DejaVu Sans"/>
              </a:rPr>
              <a:t/>
            </a:r>
            <a:br>
              <a:rPr lang="en-US" sz="2400" spc="-1" dirty="0">
                <a:solidFill>
                  <a:srgbClr val="000000"/>
                </a:solidFill>
                <a:uFill>
                  <a:solidFill>
                    <a:srgbClr val="FFFFFF"/>
                  </a:solidFill>
                </a:uFill>
                <a:latin typeface="Calibri"/>
                <a:ea typeface="DejaVu Sans"/>
              </a:rPr>
            </a:br>
            <a:r>
              <a:rPr lang="en-US" sz="2000" spc="-1" dirty="0" smtClean="0">
                <a:solidFill>
                  <a:srgbClr val="000000"/>
                </a:solidFill>
                <a:uFill>
                  <a:solidFill>
                    <a:srgbClr val="FFFFFF"/>
                  </a:solidFill>
                </a:uFill>
                <a:latin typeface="Calibri"/>
              </a:rPr>
              <a:t>(requirements validation)</a:t>
            </a:r>
            <a:endParaRPr lang="en-US" sz="2000" b="0" strike="noStrike" spc="-1" dirty="0">
              <a:solidFill>
                <a:srgbClr val="000000"/>
              </a:solidFill>
              <a:uFill>
                <a:solidFill>
                  <a:srgbClr val="FFFFFF"/>
                </a:solidFill>
              </a:uFill>
              <a:latin typeface="Arial"/>
            </a:endParaRPr>
          </a:p>
          <a:p>
            <a:pPr marL="559620" lvl="1" indent="-342900">
              <a:lnSpc>
                <a:spcPct val="100000"/>
              </a:lnSpc>
              <a:spcBef>
                <a:spcPts val="601"/>
              </a:spcBef>
              <a:buClr>
                <a:srgbClr val="000000"/>
              </a:buClr>
              <a:buSzPct val="55000"/>
              <a:buFont typeface="Wingdings" pitchFamily="2" charset="2"/>
              <a:buChar char="§"/>
            </a:pPr>
            <a:r>
              <a:rPr lang="en-US" sz="2400" b="0" strike="noStrike" spc="-1" dirty="0" err="1">
                <a:solidFill>
                  <a:srgbClr val="000000"/>
                </a:solidFill>
                <a:uFill>
                  <a:solidFill>
                    <a:srgbClr val="FFFFFF"/>
                  </a:solidFill>
                </a:uFill>
                <a:latin typeface="Calibri"/>
                <a:ea typeface="DejaVu Sans"/>
              </a:rPr>
              <a:t>Quản</a:t>
            </a:r>
            <a:r>
              <a:rPr lang="en-US" sz="2400" b="0" strike="noStrike" spc="-1" dirty="0">
                <a:solidFill>
                  <a:srgbClr val="000000"/>
                </a:solidFill>
                <a:uFill>
                  <a:solidFill>
                    <a:srgbClr val="FFFFFF"/>
                  </a:solidFill>
                </a:uFill>
                <a:latin typeface="Calibri"/>
                <a:ea typeface="DejaVu Sans"/>
              </a:rPr>
              <a:t> </a:t>
            </a:r>
            <a:r>
              <a:rPr lang="en-US" sz="2400" b="0" strike="noStrike" spc="-1" dirty="0" err="1">
                <a:solidFill>
                  <a:srgbClr val="000000"/>
                </a:solidFill>
                <a:uFill>
                  <a:solidFill>
                    <a:srgbClr val="FFFFFF"/>
                  </a:solidFill>
                </a:uFill>
                <a:latin typeface="Calibri"/>
                <a:ea typeface="DejaVu Sans"/>
              </a:rPr>
              <a:t>lý</a:t>
            </a:r>
            <a:r>
              <a:rPr lang="en-US" sz="2400" b="0" strike="noStrike" spc="-1" dirty="0">
                <a:solidFill>
                  <a:srgbClr val="000000"/>
                </a:solidFill>
                <a:uFill>
                  <a:solidFill>
                    <a:srgbClr val="FFFFFF"/>
                  </a:solidFill>
                </a:uFill>
                <a:latin typeface="Calibri"/>
                <a:ea typeface="DejaVu Sans"/>
              </a:rPr>
              <a:t> </a:t>
            </a:r>
            <a:r>
              <a:rPr lang="en-US" sz="2400" b="0" strike="noStrike" spc="-1" dirty="0" err="1">
                <a:solidFill>
                  <a:srgbClr val="000000"/>
                </a:solidFill>
                <a:uFill>
                  <a:solidFill>
                    <a:srgbClr val="FFFFFF"/>
                  </a:solidFill>
                </a:uFill>
                <a:latin typeface="Calibri"/>
                <a:ea typeface="DejaVu Sans"/>
              </a:rPr>
              <a:t>yêu</a:t>
            </a:r>
            <a:r>
              <a:rPr lang="en-US" sz="2400" b="0" strike="noStrike" spc="-1" dirty="0">
                <a:solidFill>
                  <a:srgbClr val="000000"/>
                </a:solidFill>
                <a:uFill>
                  <a:solidFill>
                    <a:srgbClr val="FFFFFF"/>
                  </a:solidFill>
                </a:uFill>
                <a:latin typeface="Calibri"/>
                <a:ea typeface="DejaVu Sans"/>
              </a:rPr>
              <a:t> </a:t>
            </a:r>
            <a:r>
              <a:rPr lang="en-US" sz="2400" b="0" strike="noStrike" spc="-1" dirty="0" err="1" smtClean="0">
                <a:solidFill>
                  <a:srgbClr val="000000"/>
                </a:solidFill>
                <a:uFill>
                  <a:solidFill>
                    <a:srgbClr val="FFFFFF"/>
                  </a:solidFill>
                </a:uFill>
                <a:latin typeface="Calibri"/>
                <a:ea typeface="DejaVu Sans"/>
              </a:rPr>
              <a:t>cầu</a:t>
            </a:r>
            <a:endParaRPr lang="en-US" sz="2400" b="0" strike="noStrike" spc="-1" dirty="0">
              <a:solidFill>
                <a:srgbClr val="000000"/>
              </a:solidFill>
              <a:uFill>
                <a:solidFill>
                  <a:srgbClr val="FFFFFF"/>
                </a:solidFill>
              </a:uFill>
              <a:latin typeface="Arial"/>
            </a:endParaRPr>
          </a:p>
        </p:txBody>
      </p:sp>
      <p:sp>
        <p:nvSpPr>
          <p:cNvPr id="88" name="CustomShape 3"/>
          <p:cNvSpPr/>
          <p:nvPr/>
        </p:nvSpPr>
        <p:spPr>
          <a:xfrm>
            <a:off x="6525720" y="6332760"/>
            <a:ext cx="2123280" cy="36216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DCA10B33-C411-4F7C-9FCE-16888832C0F4}" type="slidenum">
              <a:rPr lang="en-US" sz="1100" b="0" strike="noStrike" spc="-1">
                <a:solidFill>
                  <a:srgbClr val="8B8B8B"/>
                </a:solidFill>
                <a:uFill>
                  <a:solidFill>
                    <a:srgbClr val="FFFFFF"/>
                  </a:solidFill>
                </a:uFill>
                <a:latin typeface="Calibri"/>
                <a:ea typeface="DejaVu Sans"/>
              </a:rPr>
              <a:t>4</a:t>
            </a:fld>
            <a:endParaRPr lang="en-US" sz="1100" b="0" strike="noStrike" spc="-1">
              <a:solidFill>
                <a:srgbClr val="000000"/>
              </a:solidFill>
              <a:uFill>
                <a:solidFill>
                  <a:srgbClr val="FFFFFF"/>
                </a:solidFill>
              </a:uFill>
              <a:latin typeface="Arial"/>
            </a:endParaRPr>
          </a:p>
        </p:txBody>
      </p:sp>
      <p:pic>
        <p:nvPicPr>
          <p:cNvPr id="5" name="Picture 4" descr="4.12 ReqEngSpiral.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9050" y="1689090"/>
            <a:ext cx="5356174" cy="4622810"/>
          </a:xfrm>
          <a:prstGeom prst="rect">
            <a:avLst/>
          </a:prstGeom>
        </p:spPr>
      </p:pic>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DD031BC6-5C94-4CD4-B195-0CCA50D36433}" type="slidenum">
              <a:rPr lang="en-US" smtClean="0"/>
              <a:pPr>
                <a:defRPr/>
              </a:pPr>
              <a:t>4</a:t>
            </a:fld>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426960" y="213480"/>
            <a:ext cx="8193960" cy="113724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b="0" strike="noStrike" spc="-1">
                <a:solidFill>
                  <a:srgbClr val="0070C0"/>
                </a:solidFill>
                <a:uFill>
                  <a:solidFill>
                    <a:srgbClr val="FFFFFF"/>
                  </a:solidFill>
                </a:uFill>
                <a:latin typeface="Calibri"/>
                <a:ea typeface="DejaVu Sans"/>
              </a:rPr>
              <a:t>Thu thập và phân tích yêu cầu</a:t>
            </a:r>
            <a:endParaRPr lang="en-US" sz="4200" b="0" strike="noStrike" spc="-1">
              <a:solidFill>
                <a:srgbClr val="000000"/>
              </a:solidFill>
              <a:uFill>
                <a:solidFill>
                  <a:srgbClr val="FFFFFF"/>
                </a:solidFill>
              </a:uFill>
              <a:latin typeface="Arial"/>
            </a:endParaRPr>
          </a:p>
        </p:txBody>
      </p:sp>
      <p:sp>
        <p:nvSpPr>
          <p:cNvPr id="90" name="CustomShape 2"/>
          <p:cNvSpPr/>
          <p:nvPr/>
        </p:nvSpPr>
        <p:spPr>
          <a:xfrm>
            <a:off x="455400" y="1594440"/>
            <a:ext cx="8193960" cy="450792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ormAutofit/>
          </a:bodyPr>
          <a:lstStyle/>
          <a:p>
            <a:pPr marL="326160" indent="-324720">
              <a:lnSpc>
                <a:spcPct val="100000"/>
              </a:lnSpc>
              <a:spcBef>
                <a:spcPts val="601"/>
              </a:spcBef>
              <a:buClr>
                <a:srgbClr val="000000"/>
              </a:buClr>
              <a:buFont typeface="Arial"/>
              <a:buChar char="•"/>
            </a:pPr>
            <a:r>
              <a:rPr lang="en-US" sz="3000" spc="-1" dirty="0" err="1" smtClean="0">
                <a:solidFill>
                  <a:srgbClr val="000000"/>
                </a:solidFill>
                <a:uFill>
                  <a:solidFill>
                    <a:srgbClr val="FFFFFF"/>
                  </a:solidFill>
                </a:uFill>
                <a:latin typeface="Calibri"/>
                <a:ea typeface="DejaVu Sans"/>
              </a:rPr>
              <a:t>Đôi</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khi</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được</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gọi</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chung</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là</a:t>
            </a:r>
            <a:r>
              <a:rPr lang="en-US" sz="3000" spc="-1" dirty="0" smtClean="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t</a:t>
            </a:r>
            <a:r>
              <a:rPr lang="en-US" sz="3000" b="0" strike="noStrike" spc="-1" dirty="0" err="1" smtClean="0">
                <a:solidFill>
                  <a:srgbClr val="000000"/>
                </a:solidFill>
                <a:uFill>
                  <a:solidFill>
                    <a:srgbClr val="FFFFFF"/>
                  </a:solidFill>
                </a:uFill>
                <a:latin typeface="Calibri"/>
                <a:ea typeface="DejaVu Sans"/>
              </a:rPr>
              <a:t>hu</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thập</a:t>
            </a:r>
            <a:r>
              <a:rPr lang="en-US" sz="3000" b="0" strike="noStrike" spc="-1" dirty="0" smtClean="0">
                <a:solidFill>
                  <a:srgbClr val="000000"/>
                </a:solidFill>
                <a:uFill>
                  <a:solidFill>
                    <a:srgbClr val="FFFFFF"/>
                  </a:solidFill>
                </a:uFill>
                <a:latin typeface="Calibri"/>
                <a:ea typeface="DejaVu Sans"/>
              </a:rPr>
              <a:t> hay </a:t>
            </a:r>
            <a:r>
              <a:rPr lang="en-US" sz="3000" b="0" strike="noStrike" spc="-1" dirty="0" err="1" smtClean="0">
                <a:solidFill>
                  <a:srgbClr val="000000"/>
                </a:solidFill>
                <a:uFill>
                  <a:solidFill>
                    <a:srgbClr val="FFFFFF"/>
                  </a:solidFill>
                </a:uFill>
                <a:latin typeface="Calibri"/>
                <a:ea typeface="DejaVu Sans"/>
              </a:rPr>
              <a:t>khám</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phá</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yêu</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cầu</a:t>
            </a:r>
            <a:r>
              <a:rPr lang="en-US" sz="3000" b="0" strike="noStrike" spc="-1" dirty="0" smtClean="0">
                <a:solidFill>
                  <a:srgbClr val="000000"/>
                </a:solidFill>
                <a:uFill>
                  <a:solidFill>
                    <a:srgbClr val="FFFFFF"/>
                  </a:solidFill>
                </a:uFill>
                <a:latin typeface="Calibri"/>
                <a:ea typeface="DejaVu Sans"/>
              </a:rPr>
              <a:t> (requirements </a:t>
            </a:r>
            <a:r>
              <a:rPr lang="en-US" sz="3000" b="0" strike="noStrike" spc="-1" dirty="0">
                <a:solidFill>
                  <a:srgbClr val="000000"/>
                </a:solidFill>
                <a:uFill>
                  <a:solidFill>
                    <a:srgbClr val="FFFFFF"/>
                  </a:solidFill>
                </a:uFill>
                <a:latin typeface="Calibri"/>
                <a:ea typeface="DejaVu Sans"/>
              </a:rPr>
              <a:t>elicitation/discovery)</a:t>
            </a:r>
            <a:endParaRPr lang="en-US" sz="3000" b="0" strike="noStrike" spc="-1" dirty="0">
              <a:solidFill>
                <a:srgbClr val="000000"/>
              </a:solidFill>
              <a:uFill>
                <a:solidFill>
                  <a:srgbClr val="FFFFFF"/>
                </a:solidFill>
              </a:uFill>
              <a:latin typeface="Arial"/>
            </a:endParaRPr>
          </a:p>
          <a:p>
            <a:pPr marL="326160" indent="-324720">
              <a:lnSpc>
                <a:spcPct val="10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Tìm</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hiểu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về</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miền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ứng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dụng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dịch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vụ</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hệ</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thống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cung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cấp</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và</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ràng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buộc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hoạt</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động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hệ</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thống</a:t>
            </a:r>
            <a:endParaRPr lang="en-US" sz="3000" b="0" strike="noStrike" spc="-1" dirty="0">
              <a:solidFill>
                <a:srgbClr val="000000"/>
              </a:solidFill>
              <a:uFill>
                <a:solidFill>
                  <a:srgbClr val="FFFFFF"/>
                </a:solidFill>
              </a:uFill>
              <a:latin typeface="Arial"/>
            </a:endParaRPr>
          </a:p>
          <a:p>
            <a:pPr marL="326160" indent="-324720">
              <a:lnSpc>
                <a:spcPct val="10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Các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bên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liên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quan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người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dùng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cuối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người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quản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lý</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kỹ</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sư</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vận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hành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bảo</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trì</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chuyên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gia</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miền</a:t>
            </a:r>
            <a:r>
              <a:rPr lang="en-US" sz="3000" b="0" strike="noStrike" spc="-1" dirty="0">
                <a:solidFill>
                  <a:srgbClr val="000000"/>
                </a:solidFill>
                <a:uFill>
                  <a:solidFill>
                    <a:srgbClr val="FFFFFF"/>
                  </a:solidFill>
                </a:uFill>
                <a:latin typeface="Calibri"/>
                <a:ea typeface="DejaVu Sans"/>
              </a:rPr>
              <a:t>, </a:t>
            </a:r>
            <a:r>
              <a:rPr lang="en-US" sz="3000" b="0" strike="noStrike" spc="-1" dirty="0" smtClean="0">
                <a:solidFill>
                  <a:srgbClr val="000000"/>
                </a:solidFill>
                <a:uFill>
                  <a:solidFill>
                    <a:srgbClr val="FFFFFF"/>
                  </a:solidFill>
                </a:uFill>
                <a:latin typeface="Calibri"/>
                <a:ea typeface="DejaVu Sans"/>
              </a:rPr>
              <a:t>…)</a:t>
            </a:r>
            <a:endParaRPr lang="en-US" sz="3000" b="0" strike="noStrike" spc="-1" dirty="0">
              <a:solidFill>
                <a:srgbClr val="000000"/>
              </a:solidFill>
              <a:uFill>
                <a:solidFill>
                  <a:srgbClr val="FFFFFF"/>
                </a:solidFill>
              </a:uFill>
              <a:latin typeface="Arial"/>
            </a:endParaRPr>
          </a:p>
        </p:txBody>
      </p:sp>
      <p:sp>
        <p:nvSpPr>
          <p:cNvPr id="91" name="CustomShape 3"/>
          <p:cNvSpPr/>
          <p:nvPr/>
        </p:nvSpPr>
        <p:spPr>
          <a:xfrm>
            <a:off x="6525720" y="6332760"/>
            <a:ext cx="2123280" cy="36216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F9A0358B-12B2-4142-89C7-CC78F69AA501}" type="slidenum">
              <a:rPr lang="en-US" sz="1100" b="0" strike="noStrike" spc="-1">
                <a:solidFill>
                  <a:srgbClr val="8B8B8B"/>
                </a:solidFill>
                <a:uFill>
                  <a:solidFill>
                    <a:srgbClr val="FFFFFF"/>
                  </a:solidFill>
                </a:uFill>
                <a:latin typeface="Calibri"/>
                <a:ea typeface="DejaVu Sans"/>
              </a:rPr>
              <a:t>5</a:t>
            </a:fld>
            <a:endParaRPr lang="en-US" sz="1100" b="0" strike="noStrike" spc="-1">
              <a:solidFill>
                <a:srgbClr val="000000"/>
              </a:solidFill>
              <a:uFill>
                <a:solidFill>
                  <a:srgbClr val="FFFFFF"/>
                </a:solidFill>
              </a:uFill>
              <a:latin typeface="Arial"/>
            </a:endParaRP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DD031BC6-5C94-4CD4-B195-0CCA50D36433}" type="slidenum">
              <a:rPr lang="en-US" smtClean="0"/>
              <a:pPr>
                <a:defRPr/>
              </a:pPr>
              <a:t>5</a:t>
            </a:fld>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426960" y="213480"/>
            <a:ext cx="8193960" cy="113724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b="0" strike="noStrike" spc="-1">
                <a:solidFill>
                  <a:srgbClr val="0070C0"/>
                </a:solidFill>
                <a:uFill>
                  <a:solidFill>
                    <a:srgbClr val="FFFFFF"/>
                  </a:solidFill>
                </a:uFill>
                <a:latin typeface="Calibri"/>
                <a:ea typeface="DejaVu Sans"/>
              </a:rPr>
              <a:t>Các vấn đề của phân tích yêu cầu</a:t>
            </a:r>
            <a:endParaRPr lang="en-US" sz="4200" b="0" strike="noStrike" spc="-1">
              <a:solidFill>
                <a:srgbClr val="000000"/>
              </a:solidFill>
              <a:uFill>
                <a:solidFill>
                  <a:srgbClr val="FFFFFF"/>
                </a:solidFill>
              </a:uFill>
              <a:latin typeface="Arial"/>
            </a:endParaRPr>
          </a:p>
        </p:txBody>
      </p:sp>
      <p:sp>
        <p:nvSpPr>
          <p:cNvPr id="93" name="CustomShape 2"/>
          <p:cNvSpPr/>
          <p:nvPr/>
        </p:nvSpPr>
        <p:spPr>
          <a:xfrm>
            <a:off x="455400" y="1594440"/>
            <a:ext cx="8193960" cy="450792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ormAutofit lnSpcReduction="10000"/>
          </a:bodyPr>
          <a:lstStyle/>
          <a:p>
            <a:pPr marL="326160" indent="-324720">
              <a:lnSpc>
                <a:spcPct val="100000"/>
              </a:lnSpc>
              <a:spcBef>
                <a:spcPts val="601"/>
              </a:spcBef>
              <a:buClr>
                <a:srgbClr val="000000"/>
              </a:buClr>
              <a:buFont typeface="Arial"/>
              <a:buChar char="•"/>
            </a:pPr>
            <a:r>
              <a:rPr lang="en-US" sz="3000" b="0" strike="noStrike" spc="-1">
                <a:solidFill>
                  <a:srgbClr val="000000"/>
                </a:solidFill>
                <a:uFill>
                  <a:solidFill>
                    <a:srgbClr val="FFFFFF"/>
                  </a:solidFill>
                </a:uFill>
                <a:latin typeface="Calibri"/>
                <a:ea typeface="DejaVu Sans"/>
              </a:rPr>
              <a:t>Các bên liên quan không thực sự biết họ muốn gì</a:t>
            </a:r>
            <a:endParaRPr lang="en-US" sz="3000" b="0" strike="noStrike" spc="-1">
              <a:solidFill>
                <a:srgbClr val="000000"/>
              </a:solidFill>
              <a:uFill>
                <a:solidFill>
                  <a:srgbClr val="FFFFFF"/>
                </a:solidFill>
              </a:uFill>
              <a:latin typeface="Arial"/>
            </a:endParaRPr>
          </a:p>
          <a:p>
            <a:pPr marL="326160" indent="-324720">
              <a:lnSpc>
                <a:spcPct val="100000"/>
              </a:lnSpc>
              <a:spcBef>
                <a:spcPts val="601"/>
              </a:spcBef>
              <a:buClr>
                <a:srgbClr val="000000"/>
              </a:buClr>
              <a:buFont typeface="Arial"/>
              <a:buChar char="•"/>
            </a:pPr>
            <a:r>
              <a:rPr lang="en-US" sz="3000" b="0" strike="noStrike" spc="-1">
                <a:solidFill>
                  <a:srgbClr val="000000"/>
                </a:solidFill>
                <a:uFill>
                  <a:solidFill>
                    <a:srgbClr val="FFFFFF"/>
                  </a:solidFill>
                </a:uFill>
                <a:latin typeface="Calibri"/>
                <a:ea typeface="DejaVu Sans"/>
              </a:rPr>
              <a:t>Các bên liên quan diễn đạt các yêu cầu theo ngôn ngữ của họ =&gt; khó cho trao đổi, giao tiếp</a:t>
            </a:r>
            <a:endParaRPr lang="en-US" sz="3000" b="0" strike="noStrike" spc="-1">
              <a:solidFill>
                <a:srgbClr val="000000"/>
              </a:solidFill>
              <a:uFill>
                <a:solidFill>
                  <a:srgbClr val="FFFFFF"/>
                </a:solidFill>
              </a:uFill>
              <a:latin typeface="Arial"/>
            </a:endParaRPr>
          </a:p>
          <a:p>
            <a:pPr marL="326160" indent="-324720">
              <a:lnSpc>
                <a:spcPct val="100000"/>
              </a:lnSpc>
              <a:spcBef>
                <a:spcPts val="601"/>
              </a:spcBef>
              <a:buClr>
                <a:srgbClr val="000000"/>
              </a:buClr>
              <a:buFont typeface="Arial"/>
              <a:buChar char="•"/>
            </a:pPr>
            <a:r>
              <a:rPr lang="en-US" sz="3000" b="0" strike="noStrike" spc="-1">
                <a:solidFill>
                  <a:srgbClr val="000000"/>
                </a:solidFill>
                <a:uFill>
                  <a:solidFill>
                    <a:srgbClr val="FFFFFF"/>
                  </a:solidFill>
                </a:uFill>
                <a:latin typeface="Calibri"/>
                <a:ea typeface="DejaVu Sans"/>
              </a:rPr>
              <a:t>Các bên liên quan có thể có các xung đột yêu cầu</a:t>
            </a:r>
            <a:endParaRPr lang="en-US" sz="3000" b="0" strike="noStrike" spc="-1">
              <a:solidFill>
                <a:srgbClr val="000000"/>
              </a:solidFill>
              <a:uFill>
                <a:solidFill>
                  <a:srgbClr val="FFFFFF"/>
                </a:solidFill>
              </a:uFill>
              <a:latin typeface="Arial"/>
            </a:endParaRPr>
          </a:p>
          <a:p>
            <a:pPr marL="326160" indent="-324720">
              <a:lnSpc>
                <a:spcPct val="100000"/>
              </a:lnSpc>
              <a:spcBef>
                <a:spcPts val="601"/>
              </a:spcBef>
              <a:buClr>
                <a:srgbClr val="000000"/>
              </a:buClr>
              <a:buFont typeface="Arial"/>
              <a:buChar char="•"/>
            </a:pPr>
            <a:r>
              <a:rPr lang="en-US" sz="3000" b="0" strike="noStrike" spc="-1">
                <a:solidFill>
                  <a:srgbClr val="000000"/>
                </a:solidFill>
                <a:uFill>
                  <a:solidFill>
                    <a:srgbClr val="FFFFFF"/>
                  </a:solidFill>
                </a:uFill>
                <a:latin typeface="Calibri"/>
                <a:ea typeface="DejaVu Sans"/>
              </a:rPr>
              <a:t>Các chính sách của đơn vị tổ chức có thể ảnh hưởng đến các yêu cầu hệ thống</a:t>
            </a:r>
            <a:endParaRPr lang="en-US" sz="3000" b="0" strike="noStrike" spc="-1">
              <a:solidFill>
                <a:srgbClr val="000000"/>
              </a:solidFill>
              <a:uFill>
                <a:solidFill>
                  <a:srgbClr val="FFFFFF"/>
                </a:solidFill>
              </a:uFill>
              <a:latin typeface="Arial"/>
            </a:endParaRPr>
          </a:p>
          <a:p>
            <a:pPr marL="326160" indent="-324720">
              <a:lnSpc>
                <a:spcPct val="100000"/>
              </a:lnSpc>
              <a:spcBef>
                <a:spcPts val="601"/>
              </a:spcBef>
              <a:buClr>
                <a:srgbClr val="000000"/>
              </a:buClr>
              <a:buFont typeface="Arial"/>
              <a:buChar char="•"/>
            </a:pPr>
            <a:r>
              <a:rPr lang="en-US" sz="3000" b="0" strike="noStrike" spc="-1">
                <a:solidFill>
                  <a:srgbClr val="000000"/>
                </a:solidFill>
                <a:uFill>
                  <a:solidFill>
                    <a:srgbClr val="FFFFFF"/>
                  </a:solidFill>
                </a:uFill>
                <a:latin typeface="Calibri"/>
                <a:ea typeface="DejaVu Sans"/>
              </a:rPr>
              <a:t>Các yêu cầu thường thay đổi trong quá trình phân tích yêu cầu. Người liên quan mới có thể xuất hiện hoặc môi trường nghiệp vụ thay đổi.</a:t>
            </a:r>
            <a:endParaRPr lang="en-US" sz="3000" b="0" strike="noStrike" spc="-1">
              <a:solidFill>
                <a:srgbClr val="000000"/>
              </a:solidFill>
              <a:uFill>
                <a:solidFill>
                  <a:srgbClr val="FFFFFF"/>
                </a:solidFill>
              </a:uFill>
              <a:latin typeface="Arial"/>
            </a:endParaRPr>
          </a:p>
          <a:p>
            <a:pPr>
              <a:lnSpc>
                <a:spcPct val="100000"/>
              </a:lnSpc>
              <a:spcBef>
                <a:spcPts val="601"/>
              </a:spcBef>
            </a:pPr>
            <a:endParaRPr lang="en-US" sz="3000" b="0" strike="noStrike" spc="-1">
              <a:solidFill>
                <a:srgbClr val="000000"/>
              </a:solidFill>
              <a:uFill>
                <a:solidFill>
                  <a:srgbClr val="FFFFFF"/>
                </a:solidFill>
              </a:uFill>
              <a:latin typeface="Arial"/>
            </a:endParaRPr>
          </a:p>
        </p:txBody>
      </p:sp>
      <p:sp>
        <p:nvSpPr>
          <p:cNvPr id="94" name="CustomShape 3"/>
          <p:cNvSpPr/>
          <p:nvPr/>
        </p:nvSpPr>
        <p:spPr>
          <a:xfrm>
            <a:off x="6525720" y="6332760"/>
            <a:ext cx="2123280" cy="36216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43F7BCB1-3D0C-4C0E-AD48-F7E509882ABB}" type="slidenum">
              <a:rPr lang="en-US" sz="1100" b="0" strike="noStrike" spc="-1">
                <a:solidFill>
                  <a:srgbClr val="8B8B8B"/>
                </a:solidFill>
                <a:uFill>
                  <a:solidFill>
                    <a:srgbClr val="FFFFFF"/>
                  </a:solidFill>
                </a:uFill>
                <a:latin typeface="Calibri"/>
                <a:ea typeface="DejaVu Sans"/>
              </a:rPr>
              <a:t>6</a:t>
            </a:fld>
            <a:endParaRPr lang="en-US" sz="1100" b="0" strike="noStrike" spc="-1">
              <a:solidFill>
                <a:srgbClr val="000000"/>
              </a:solidFill>
              <a:uFill>
                <a:solidFill>
                  <a:srgbClr val="FFFFFF"/>
                </a:solidFill>
              </a:uFill>
              <a:latin typeface="Arial"/>
            </a:endParaRP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DD031BC6-5C94-4CD4-B195-0CCA50D36433}" type="slidenum">
              <a:rPr lang="en-US" smtClean="0"/>
              <a:pPr>
                <a:defRPr/>
              </a:pPr>
              <a:t>6</a:t>
            </a:fld>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182640" y="145460"/>
            <a:ext cx="9536190" cy="113724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b="0" strike="noStrike" spc="-1" dirty="0" err="1">
                <a:solidFill>
                  <a:srgbClr val="0070C0"/>
                </a:solidFill>
                <a:uFill>
                  <a:solidFill>
                    <a:srgbClr val="FFFFFF"/>
                  </a:solidFill>
                </a:uFill>
                <a:latin typeface="Calibri"/>
                <a:ea typeface="DejaVu Sans"/>
              </a:rPr>
              <a:t>Quy</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trình</a:t>
            </a:r>
            <a:r>
              <a:rPr lang="en-US" sz="4200" b="0" strike="noStrike" spc="-1" dirty="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thu</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thập</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và</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phân</a:t>
            </a:r>
            <a:r>
              <a:rPr lang="en-US" sz="4200" b="0" strike="noStrike" spc="-1" dirty="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tích</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yêu</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cầu</a:t>
            </a:r>
            <a:endParaRPr lang="en-US" sz="4200" b="0" strike="noStrike" spc="-1" dirty="0">
              <a:solidFill>
                <a:srgbClr val="000000"/>
              </a:solidFill>
              <a:uFill>
                <a:solidFill>
                  <a:srgbClr val="FFFFFF"/>
                </a:solidFill>
              </a:uFill>
              <a:latin typeface="Arial"/>
            </a:endParaRPr>
          </a:p>
        </p:txBody>
      </p:sp>
      <p:sp>
        <p:nvSpPr>
          <p:cNvPr id="96" name="CustomShape 2"/>
          <p:cNvSpPr/>
          <p:nvPr/>
        </p:nvSpPr>
        <p:spPr>
          <a:xfrm>
            <a:off x="5105400" y="1663700"/>
            <a:ext cx="3943350" cy="453840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ormAutofit fontScale="77500" lnSpcReduction="20000"/>
          </a:bodyPr>
          <a:lstStyle/>
          <a:p>
            <a:pPr>
              <a:lnSpc>
                <a:spcPct val="100000"/>
              </a:lnSpc>
              <a:spcBef>
                <a:spcPts val="601"/>
              </a:spcBef>
            </a:pPr>
            <a:r>
              <a:rPr lang="en-US" sz="2800" b="0" strike="noStrike" spc="-1" dirty="0" smtClean="0">
                <a:solidFill>
                  <a:srgbClr val="000000"/>
                </a:solidFill>
                <a:uFill>
                  <a:solidFill>
                    <a:srgbClr val="FFFFFF"/>
                  </a:solidFill>
                </a:uFill>
                <a:latin typeface="Calibri"/>
                <a:ea typeface="DejaVu Sans"/>
              </a:rPr>
              <a:t>Thu </a:t>
            </a:r>
            <a:r>
              <a:rPr lang="en-US" sz="2800" b="0" strike="noStrike" spc="-1" dirty="0" err="1" smtClean="0">
                <a:solidFill>
                  <a:srgbClr val="000000"/>
                </a:solidFill>
                <a:uFill>
                  <a:solidFill>
                    <a:srgbClr val="FFFFFF"/>
                  </a:solidFill>
                </a:uFill>
                <a:latin typeface="Calibri"/>
                <a:ea typeface="DejaVu Sans"/>
              </a:rPr>
              <a:t>thập</a:t>
            </a:r>
            <a:r>
              <a:rPr lang="en-US" sz="2800" b="0" strike="noStrike" spc="-1" dirty="0" smtClean="0">
                <a:solidFill>
                  <a:srgbClr val="000000"/>
                </a:solidFill>
                <a:uFill>
                  <a:solidFill>
                    <a:srgbClr val="FFFFFF"/>
                  </a:solidFill>
                </a:uFill>
                <a:latin typeface="Calibri"/>
                <a:ea typeface="DejaVu Sans"/>
              </a:rPr>
              <a:t> </a:t>
            </a:r>
            <a:r>
              <a:rPr lang="en-US" sz="2800" b="0" strike="noStrike" spc="-1" dirty="0" err="1">
                <a:solidFill>
                  <a:srgbClr val="000000"/>
                </a:solidFill>
                <a:uFill>
                  <a:solidFill>
                    <a:srgbClr val="FFFFFF"/>
                  </a:solidFill>
                </a:uFill>
                <a:latin typeface="Calibri"/>
                <a:ea typeface="DejaVu Sans"/>
              </a:rPr>
              <a:t>và</a:t>
            </a:r>
            <a:r>
              <a:rPr lang="en-US" sz="2800" b="0" strike="noStrike" spc="-1" dirty="0">
                <a:solidFill>
                  <a:srgbClr val="000000"/>
                </a:solidFill>
                <a:uFill>
                  <a:solidFill>
                    <a:srgbClr val="FFFFFF"/>
                  </a:solidFill>
                </a:uFill>
                <a:latin typeface="Calibri"/>
                <a:ea typeface="DejaVu Sans"/>
              </a:rPr>
              <a:t> </a:t>
            </a:r>
            <a:r>
              <a:rPr lang="en-US" sz="2800" b="0" strike="noStrike" spc="-1" dirty="0" err="1">
                <a:solidFill>
                  <a:srgbClr val="000000"/>
                </a:solidFill>
                <a:uFill>
                  <a:solidFill>
                    <a:srgbClr val="FFFFFF"/>
                  </a:solidFill>
                </a:uFill>
                <a:latin typeface="Calibri"/>
                <a:ea typeface="DejaVu Sans"/>
              </a:rPr>
              <a:t>phân</a:t>
            </a:r>
            <a:r>
              <a:rPr lang="en-US" sz="2800" b="0" strike="noStrike" spc="-1" dirty="0">
                <a:solidFill>
                  <a:srgbClr val="000000"/>
                </a:solidFill>
                <a:uFill>
                  <a:solidFill>
                    <a:srgbClr val="FFFFFF"/>
                  </a:solidFill>
                </a:uFill>
                <a:latin typeface="Calibri"/>
                <a:ea typeface="DejaVu Sans"/>
              </a:rPr>
              <a:t> </a:t>
            </a:r>
            <a:r>
              <a:rPr lang="en-US" sz="2800" b="0" strike="noStrike" spc="-1" dirty="0" err="1">
                <a:solidFill>
                  <a:srgbClr val="000000"/>
                </a:solidFill>
                <a:uFill>
                  <a:solidFill>
                    <a:srgbClr val="FFFFFF"/>
                  </a:solidFill>
                </a:uFill>
                <a:latin typeface="Calibri"/>
                <a:ea typeface="DejaVu Sans"/>
              </a:rPr>
              <a:t>tích</a:t>
            </a:r>
            <a:r>
              <a:rPr lang="en-US" sz="2800" b="0" strike="noStrike" spc="-1" dirty="0">
                <a:solidFill>
                  <a:srgbClr val="000000"/>
                </a:solidFill>
                <a:uFill>
                  <a:solidFill>
                    <a:srgbClr val="FFFFFF"/>
                  </a:solidFill>
                </a:uFill>
                <a:latin typeface="Calibri"/>
                <a:ea typeface="DejaVu Sans"/>
              </a:rPr>
              <a:t> </a:t>
            </a:r>
            <a:r>
              <a:rPr lang="en-US" sz="2800" b="0" strike="noStrike" spc="-1" dirty="0" err="1">
                <a:solidFill>
                  <a:srgbClr val="000000"/>
                </a:solidFill>
                <a:uFill>
                  <a:solidFill>
                    <a:srgbClr val="FFFFFF"/>
                  </a:solidFill>
                </a:uFill>
                <a:latin typeface="Calibri"/>
                <a:ea typeface="DejaVu Sans"/>
              </a:rPr>
              <a:t>yêu</a:t>
            </a:r>
            <a:r>
              <a:rPr lang="en-US" sz="2800" b="0" strike="noStrike" spc="-1" dirty="0">
                <a:solidFill>
                  <a:srgbClr val="000000"/>
                </a:solidFill>
                <a:uFill>
                  <a:solidFill>
                    <a:srgbClr val="FFFFFF"/>
                  </a:solidFill>
                </a:uFill>
                <a:latin typeface="Calibri"/>
                <a:ea typeface="DejaVu Sans"/>
              </a:rPr>
              <a:t> </a:t>
            </a:r>
            <a:r>
              <a:rPr lang="en-US" sz="2800" b="0" strike="noStrike" spc="-1" dirty="0" err="1" smtClean="0">
                <a:solidFill>
                  <a:srgbClr val="000000"/>
                </a:solidFill>
                <a:uFill>
                  <a:solidFill>
                    <a:srgbClr val="FFFFFF"/>
                  </a:solidFill>
                </a:uFill>
                <a:latin typeface="Calibri"/>
                <a:ea typeface="DejaVu Sans"/>
              </a:rPr>
              <a:t>cầu</a:t>
            </a:r>
            <a:r>
              <a:rPr lang="en-US" sz="1600" dirty="0" smtClean="0"/>
              <a:t>:</a:t>
            </a:r>
            <a:endParaRPr lang="en-US" sz="2800" b="0" strike="noStrike" spc="-1" dirty="0" smtClean="0">
              <a:solidFill>
                <a:srgbClr val="000000"/>
              </a:solidFill>
              <a:uFill>
                <a:solidFill>
                  <a:srgbClr val="FFFFFF"/>
                </a:solidFill>
              </a:uFill>
              <a:latin typeface="Arial"/>
            </a:endParaRPr>
          </a:p>
          <a:p>
            <a:pPr marL="326160" indent="-324720">
              <a:lnSpc>
                <a:spcPct val="100000"/>
              </a:lnSpc>
              <a:spcBef>
                <a:spcPts val="601"/>
              </a:spcBef>
              <a:buClr>
                <a:srgbClr val="000000"/>
              </a:buClr>
              <a:buFont typeface="Arial"/>
              <a:buAutoNum type="arabicParenR"/>
            </a:pPr>
            <a:r>
              <a:rPr lang="en-US" sz="2800" b="0" strike="noStrike" spc="-1" dirty="0" err="1" smtClean="0">
                <a:solidFill>
                  <a:srgbClr val="000000"/>
                </a:solidFill>
                <a:uFill>
                  <a:solidFill>
                    <a:srgbClr val="FFFFFF"/>
                  </a:solidFill>
                </a:uFill>
                <a:latin typeface="Calibri"/>
                <a:ea typeface="DejaVu Sans"/>
              </a:rPr>
              <a:t>Khám</a:t>
            </a:r>
            <a:r>
              <a:rPr lang="en-US" sz="2800" b="0" strike="noStrike" spc="-1" dirty="0" smtClean="0">
                <a:solidFill>
                  <a:srgbClr val="000000"/>
                </a:solidFill>
                <a:uFill>
                  <a:solidFill>
                    <a:srgbClr val="FFFFFF"/>
                  </a:solidFill>
                </a:uFill>
                <a:latin typeface="Calibri"/>
                <a:ea typeface="DejaVu Sans"/>
              </a:rPr>
              <a:t> </a:t>
            </a:r>
            <a:r>
              <a:rPr lang="en-US" sz="2800" b="0" strike="noStrike" spc="-1" dirty="0" err="1" smtClean="0">
                <a:solidFill>
                  <a:srgbClr val="000000"/>
                </a:solidFill>
                <a:uFill>
                  <a:solidFill>
                    <a:srgbClr val="FFFFFF"/>
                  </a:solidFill>
                </a:uFill>
                <a:latin typeface="Calibri"/>
                <a:ea typeface="DejaVu Sans"/>
              </a:rPr>
              <a:t>phá</a:t>
            </a:r>
            <a:r>
              <a:rPr lang="en-US" sz="2800" b="0" strike="noStrike" spc="-1" dirty="0" smtClean="0">
                <a:solidFill>
                  <a:srgbClr val="000000"/>
                </a:solidFill>
                <a:uFill>
                  <a:solidFill>
                    <a:srgbClr val="FFFFFF"/>
                  </a:solidFill>
                </a:uFill>
                <a:latin typeface="Calibri"/>
                <a:ea typeface="DejaVu Sans"/>
              </a:rPr>
              <a:t> </a:t>
            </a:r>
            <a:r>
              <a:rPr lang="en-US" sz="2800" b="0" strike="noStrike" spc="-1" dirty="0" err="1" smtClean="0">
                <a:solidFill>
                  <a:srgbClr val="000000"/>
                </a:solidFill>
                <a:uFill>
                  <a:solidFill>
                    <a:srgbClr val="FFFFFF"/>
                  </a:solidFill>
                </a:uFill>
                <a:latin typeface="Calibri"/>
                <a:ea typeface="DejaVu Sans"/>
              </a:rPr>
              <a:t>yêu</a:t>
            </a:r>
            <a:r>
              <a:rPr lang="en-US" sz="2800" b="0" strike="noStrike" spc="-1" dirty="0" smtClean="0">
                <a:solidFill>
                  <a:srgbClr val="000000"/>
                </a:solidFill>
                <a:uFill>
                  <a:solidFill>
                    <a:srgbClr val="FFFFFF"/>
                  </a:solidFill>
                </a:uFill>
                <a:latin typeface="Calibri"/>
                <a:ea typeface="DejaVu Sans"/>
              </a:rPr>
              <a:t> </a:t>
            </a:r>
            <a:r>
              <a:rPr lang="en-US" sz="2800" b="0" strike="noStrike" spc="-1" dirty="0" err="1" smtClean="0">
                <a:solidFill>
                  <a:srgbClr val="000000"/>
                </a:solidFill>
                <a:uFill>
                  <a:solidFill>
                    <a:srgbClr val="FFFFFF"/>
                  </a:solidFill>
                </a:uFill>
                <a:latin typeface="Calibri"/>
                <a:ea typeface="DejaVu Sans"/>
              </a:rPr>
              <a:t>cầu</a:t>
            </a:r>
            <a:endParaRPr lang="en-US" sz="2800" b="0" strike="noStrike" spc="-1" dirty="0" smtClean="0">
              <a:solidFill>
                <a:srgbClr val="000000"/>
              </a:solidFill>
              <a:uFill>
                <a:solidFill>
                  <a:srgbClr val="FFFFFF"/>
                </a:solidFill>
              </a:uFill>
              <a:latin typeface="Calibri"/>
              <a:ea typeface="DejaVu Sans"/>
            </a:endParaRPr>
          </a:p>
          <a:p>
            <a:pPr marL="432000" lvl="1" indent="-215280">
              <a:spcBef>
                <a:spcPts val="601"/>
              </a:spcBef>
              <a:buClr>
                <a:srgbClr val="000000"/>
              </a:buClr>
              <a:buSzPct val="45000"/>
              <a:buFont typeface="OpenSymbol"/>
              <a:buChar char="-"/>
            </a:pPr>
            <a:r>
              <a:rPr lang="en-US" sz="3000" spc="-1" dirty="0" err="1">
                <a:solidFill>
                  <a:srgbClr val="000000"/>
                </a:solidFill>
                <a:uFill>
                  <a:solidFill>
                    <a:srgbClr val="FFFFFF"/>
                  </a:solidFill>
                </a:uFill>
                <a:latin typeface="Calibri"/>
              </a:rPr>
              <a:t>Tương</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tác</a:t>
            </a:r>
            <a:r>
              <a:rPr lang="en-US" sz="3000" spc="-1" dirty="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các</a:t>
            </a:r>
            <a:r>
              <a:rPr lang="en-US" sz="3000" spc="-1" dirty="0" smtClean="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bên</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liên</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quan</a:t>
            </a:r>
            <a:endParaRPr lang="en-US" sz="3000" spc="-1" dirty="0">
              <a:solidFill>
                <a:srgbClr val="000000"/>
              </a:solidFill>
              <a:uFill>
                <a:solidFill>
                  <a:srgbClr val="FFFFFF"/>
                </a:solidFill>
              </a:uFill>
            </a:endParaRPr>
          </a:p>
          <a:p>
            <a:pPr marL="432000" lvl="1" indent="-215280">
              <a:spcBef>
                <a:spcPts val="601"/>
              </a:spcBef>
              <a:buClr>
                <a:srgbClr val="000000"/>
              </a:buClr>
              <a:buSzPct val="45000"/>
              <a:buFont typeface="OpenSymbol"/>
              <a:buChar char="-"/>
            </a:pPr>
            <a:r>
              <a:rPr lang="en-US" sz="3000" spc="-1" dirty="0" err="1" smtClean="0">
                <a:solidFill>
                  <a:srgbClr val="000000"/>
                </a:solidFill>
                <a:uFill>
                  <a:solidFill>
                    <a:srgbClr val="FFFFFF"/>
                  </a:solidFill>
                </a:uFill>
                <a:latin typeface="Calibri"/>
              </a:rPr>
              <a:t>Xác</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định</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các</a:t>
            </a:r>
            <a:r>
              <a:rPr lang="en-US" sz="3000" spc="-1" dirty="0" smtClean="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yêu</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cầu</a:t>
            </a:r>
            <a:r>
              <a:rPr lang="en-US" sz="3000" spc="-1" dirty="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miền</a:t>
            </a:r>
            <a:endParaRPr lang="en-US" sz="2800" b="0" strike="noStrike" spc="-1" dirty="0" smtClean="0">
              <a:solidFill>
                <a:srgbClr val="000000"/>
              </a:solidFill>
              <a:uFill>
                <a:solidFill>
                  <a:srgbClr val="FFFFFF"/>
                </a:solidFill>
              </a:uFill>
              <a:latin typeface="Arial"/>
            </a:endParaRPr>
          </a:p>
          <a:p>
            <a:pPr marL="326160" indent="-324720">
              <a:lnSpc>
                <a:spcPct val="100000"/>
              </a:lnSpc>
              <a:spcBef>
                <a:spcPts val="601"/>
              </a:spcBef>
              <a:buClr>
                <a:srgbClr val="000000"/>
              </a:buClr>
              <a:buFont typeface="Arial"/>
              <a:buAutoNum type="arabicParenR"/>
            </a:pPr>
            <a:r>
              <a:rPr lang="en-US" sz="2800" b="0" strike="noStrike" spc="-1" dirty="0" err="1" smtClean="0">
                <a:solidFill>
                  <a:srgbClr val="000000"/>
                </a:solidFill>
                <a:uFill>
                  <a:solidFill>
                    <a:srgbClr val="FFFFFF"/>
                  </a:solidFill>
                </a:uFill>
                <a:latin typeface="Calibri"/>
                <a:ea typeface="DejaVu Sans"/>
              </a:rPr>
              <a:t>Phân</a:t>
            </a:r>
            <a:r>
              <a:rPr lang="en-US" sz="2800" b="0" strike="noStrike" spc="-1" dirty="0" smtClean="0">
                <a:solidFill>
                  <a:srgbClr val="000000"/>
                </a:solidFill>
                <a:uFill>
                  <a:solidFill>
                    <a:srgbClr val="FFFFFF"/>
                  </a:solidFill>
                </a:uFill>
                <a:latin typeface="Calibri"/>
                <a:ea typeface="DejaVu Sans"/>
              </a:rPr>
              <a:t> </a:t>
            </a:r>
            <a:r>
              <a:rPr lang="en-US" sz="2800" b="0" strike="noStrike" spc="-1" dirty="0" err="1">
                <a:solidFill>
                  <a:srgbClr val="000000"/>
                </a:solidFill>
                <a:uFill>
                  <a:solidFill>
                    <a:srgbClr val="FFFFFF"/>
                  </a:solidFill>
                </a:uFill>
                <a:latin typeface="Calibri"/>
                <a:ea typeface="DejaVu Sans"/>
              </a:rPr>
              <a:t>loại</a:t>
            </a:r>
            <a:r>
              <a:rPr lang="en-US" sz="2800" b="0" strike="noStrike" spc="-1" dirty="0">
                <a:solidFill>
                  <a:srgbClr val="000000"/>
                </a:solidFill>
                <a:uFill>
                  <a:solidFill>
                    <a:srgbClr val="FFFFFF"/>
                  </a:solidFill>
                </a:uFill>
                <a:latin typeface="Calibri"/>
                <a:ea typeface="DejaVu Sans"/>
              </a:rPr>
              <a:t> </a:t>
            </a:r>
            <a:r>
              <a:rPr lang="en-US" sz="2800" b="0" strike="noStrike" spc="-1" dirty="0" err="1">
                <a:solidFill>
                  <a:srgbClr val="000000"/>
                </a:solidFill>
                <a:uFill>
                  <a:solidFill>
                    <a:srgbClr val="FFFFFF"/>
                  </a:solidFill>
                </a:uFill>
                <a:latin typeface="Calibri"/>
                <a:ea typeface="DejaVu Sans"/>
              </a:rPr>
              <a:t>và</a:t>
            </a:r>
            <a:r>
              <a:rPr lang="en-US" sz="2800" b="0" strike="noStrike" spc="-1" dirty="0">
                <a:solidFill>
                  <a:srgbClr val="000000"/>
                </a:solidFill>
                <a:uFill>
                  <a:solidFill>
                    <a:srgbClr val="FFFFFF"/>
                  </a:solidFill>
                </a:uFill>
                <a:latin typeface="Calibri"/>
                <a:ea typeface="DejaVu Sans"/>
              </a:rPr>
              <a:t> </a:t>
            </a:r>
            <a:r>
              <a:rPr lang="en-US" sz="2800" b="0" strike="noStrike" spc="-1" dirty="0" err="1">
                <a:solidFill>
                  <a:srgbClr val="000000"/>
                </a:solidFill>
                <a:uFill>
                  <a:solidFill>
                    <a:srgbClr val="FFFFFF"/>
                  </a:solidFill>
                </a:uFill>
                <a:latin typeface="Calibri"/>
                <a:ea typeface="DejaVu Sans"/>
              </a:rPr>
              <a:t>tổ</a:t>
            </a:r>
            <a:r>
              <a:rPr lang="en-US" sz="2800" b="0" strike="noStrike" spc="-1" dirty="0">
                <a:solidFill>
                  <a:srgbClr val="000000"/>
                </a:solidFill>
                <a:uFill>
                  <a:solidFill>
                    <a:srgbClr val="FFFFFF"/>
                  </a:solidFill>
                </a:uFill>
                <a:latin typeface="Calibri"/>
                <a:ea typeface="DejaVu Sans"/>
              </a:rPr>
              <a:t> </a:t>
            </a:r>
            <a:r>
              <a:rPr lang="en-US" sz="2800" b="0" strike="noStrike" spc="-1" dirty="0" err="1" smtClean="0">
                <a:solidFill>
                  <a:srgbClr val="000000"/>
                </a:solidFill>
                <a:uFill>
                  <a:solidFill>
                    <a:srgbClr val="FFFFFF"/>
                  </a:solidFill>
                </a:uFill>
                <a:latin typeface="Calibri"/>
                <a:ea typeface="DejaVu Sans"/>
              </a:rPr>
              <a:t>chức</a:t>
            </a:r>
            <a:r>
              <a:rPr lang="en-US" sz="2800" b="0" strike="noStrike" spc="-1" dirty="0" smtClean="0">
                <a:solidFill>
                  <a:srgbClr val="000000"/>
                </a:solidFill>
                <a:uFill>
                  <a:solidFill>
                    <a:srgbClr val="FFFFFF"/>
                  </a:solidFill>
                </a:uFill>
                <a:latin typeface="Calibri"/>
                <a:ea typeface="DejaVu Sans"/>
              </a:rPr>
              <a:t> </a:t>
            </a:r>
            <a:r>
              <a:rPr lang="en-US" sz="2800" b="0" strike="noStrike" spc="-1" dirty="0" err="1" smtClean="0">
                <a:solidFill>
                  <a:srgbClr val="000000"/>
                </a:solidFill>
                <a:uFill>
                  <a:solidFill>
                    <a:srgbClr val="FFFFFF"/>
                  </a:solidFill>
                </a:uFill>
                <a:latin typeface="Calibri"/>
                <a:ea typeface="DejaVu Sans"/>
              </a:rPr>
              <a:t>yêu</a:t>
            </a:r>
            <a:r>
              <a:rPr lang="en-US" sz="2800" b="0" strike="noStrike" spc="-1" dirty="0" smtClean="0">
                <a:solidFill>
                  <a:srgbClr val="000000"/>
                </a:solidFill>
                <a:uFill>
                  <a:solidFill>
                    <a:srgbClr val="FFFFFF"/>
                  </a:solidFill>
                </a:uFill>
                <a:latin typeface="Calibri"/>
                <a:ea typeface="DejaVu Sans"/>
              </a:rPr>
              <a:t> </a:t>
            </a:r>
            <a:r>
              <a:rPr lang="en-US" sz="2800" b="0" strike="noStrike" spc="-1" dirty="0" err="1" smtClean="0">
                <a:solidFill>
                  <a:srgbClr val="000000"/>
                </a:solidFill>
                <a:uFill>
                  <a:solidFill>
                    <a:srgbClr val="FFFFFF"/>
                  </a:solidFill>
                </a:uFill>
                <a:latin typeface="Calibri"/>
                <a:ea typeface="DejaVu Sans"/>
              </a:rPr>
              <a:t>cầu</a:t>
            </a:r>
            <a:endParaRPr lang="en-US" sz="2800" b="0" strike="noStrike" spc="-1" dirty="0" smtClean="0">
              <a:solidFill>
                <a:srgbClr val="000000"/>
              </a:solidFill>
              <a:uFill>
                <a:solidFill>
                  <a:srgbClr val="FFFFFF"/>
                </a:solidFill>
              </a:uFill>
              <a:latin typeface="Calibri"/>
              <a:ea typeface="DejaVu Sans"/>
            </a:endParaRPr>
          </a:p>
          <a:p>
            <a:pPr marL="432000" lvl="1" indent="-215280">
              <a:spcBef>
                <a:spcPts val="601"/>
              </a:spcBef>
              <a:buClr>
                <a:srgbClr val="000000"/>
              </a:buClr>
              <a:buSzPct val="45000"/>
              <a:buFont typeface="OpenSymbol"/>
              <a:buChar char="-"/>
            </a:pPr>
            <a:r>
              <a:rPr lang="en-US" sz="3000" spc="-1" dirty="0" err="1">
                <a:solidFill>
                  <a:srgbClr val="000000"/>
                </a:solidFill>
                <a:uFill>
                  <a:solidFill>
                    <a:srgbClr val="FFFFFF"/>
                  </a:solidFill>
                </a:uFill>
                <a:latin typeface="Calibri"/>
              </a:rPr>
              <a:t>Nhóm</a:t>
            </a:r>
            <a:r>
              <a:rPr lang="en-US" sz="3000" spc="-1" dirty="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gộp</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cấu</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trúc</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hóa</a:t>
            </a:r>
            <a:endParaRPr lang="en-US" sz="3000" spc="-1" dirty="0">
              <a:solidFill>
                <a:srgbClr val="000000"/>
              </a:solidFill>
              <a:uFill>
                <a:solidFill>
                  <a:srgbClr val="FFFFFF"/>
                </a:solidFill>
              </a:uFill>
              <a:latin typeface="Calibri"/>
            </a:endParaRPr>
          </a:p>
          <a:p>
            <a:pPr marL="326160" indent="-324720">
              <a:lnSpc>
                <a:spcPct val="100000"/>
              </a:lnSpc>
              <a:spcBef>
                <a:spcPts val="601"/>
              </a:spcBef>
              <a:buClr>
                <a:srgbClr val="000000"/>
              </a:buClr>
              <a:buFont typeface="Arial"/>
              <a:buAutoNum type="arabicParenR"/>
            </a:pPr>
            <a:r>
              <a:rPr lang="en-US" sz="2800" b="0" strike="noStrike" spc="-1" dirty="0" err="1">
                <a:solidFill>
                  <a:srgbClr val="000000"/>
                </a:solidFill>
                <a:uFill>
                  <a:solidFill>
                    <a:srgbClr val="FFFFFF"/>
                  </a:solidFill>
                </a:uFill>
                <a:latin typeface="Calibri"/>
                <a:ea typeface="DejaVu Sans"/>
              </a:rPr>
              <a:t>Thương</a:t>
            </a:r>
            <a:r>
              <a:rPr lang="en-US" sz="2800" b="0" strike="noStrike" spc="-1" dirty="0">
                <a:solidFill>
                  <a:srgbClr val="000000"/>
                </a:solidFill>
                <a:uFill>
                  <a:solidFill>
                    <a:srgbClr val="FFFFFF"/>
                  </a:solidFill>
                </a:uFill>
                <a:latin typeface="Calibri"/>
                <a:ea typeface="DejaVu Sans"/>
              </a:rPr>
              <a:t> </a:t>
            </a:r>
            <a:r>
              <a:rPr lang="en-US" sz="2800" b="0" strike="noStrike" spc="-1" dirty="0" err="1" smtClean="0">
                <a:solidFill>
                  <a:srgbClr val="000000"/>
                </a:solidFill>
                <a:uFill>
                  <a:solidFill>
                    <a:srgbClr val="FFFFFF"/>
                  </a:solidFill>
                </a:uFill>
                <a:latin typeface="Calibri"/>
                <a:ea typeface="DejaVu Sans"/>
              </a:rPr>
              <a:t>lượng</a:t>
            </a:r>
            <a:r>
              <a:rPr lang="en-US" sz="2800" spc="-1" dirty="0" smtClean="0">
                <a:solidFill>
                  <a:srgbClr val="000000"/>
                </a:solidFill>
                <a:uFill>
                  <a:solidFill>
                    <a:srgbClr val="FFFFFF"/>
                  </a:solidFill>
                </a:uFill>
                <a:latin typeface="Calibri"/>
                <a:ea typeface="DejaVu Sans"/>
              </a:rPr>
              <a:t>, </a:t>
            </a:r>
            <a:r>
              <a:rPr lang="en-US" sz="2800" b="0" strike="noStrike" spc="-1" dirty="0" err="1" smtClean="0">
                <a:solidFill>
                  <a:srgbClr val="000000"/>
                </a:solidFill>
                <a:uFill>
                  <a:solidFill>
                    <a:srgbClr val="FFFFFF"/>
                  </a:solidFill>
                </a:uFill>
                <a:latin typeface="Calibri"/>
                <a:ea typeface="DejaVu Sans"/>
              </a:rPr>
              <a:t>gán</a:t>
            </a:r>
            <a:r>
              <a:rPr lang="en-US" sz="2800" b="0" strike="noStrike" spc="-1" dirty="0" smtClean="0">
                <a:solidFill>
                  <a:srgbClr val="000000"/>
                </a:solidFill>
                <a:uFill>
                  <a:solidFill>
                    <a:srgbClr val="FFFFFF"/>
                  </a:solidFill>
                </a:uFill>
                <a:latin typeface="Calibri"/>
                <a:ea typeface="DejaVu Sans"/>
              </a:rPr>
              <a:t> </a:t>
            </a:r>
            <a:r>
              <a:rPr lang="en-US" sz="2800" b="0" strike="noStrike" spc="-1" dirty="0" err="1">
                <a:solidFill>
                  <a:srgbClr val="000000"/>
                </a:solidFill>
                <a:uFill>
                  <a:solidFill>
                    <a:srgbClr val="FFFFFF"/>
                  </a:solidFill>
                </a:uFill>
                <a:latin typeface="Calibri"/>
                <a:ea typeface="DejaVu Sans"/>
              </a:rPr>
              <a:t>độ</a:t>
            </a:r>
            <a:r>
              <a:rPr lang="en-US" sz="2800" b="0" strike="noStrike" spc="-1" dirty="0">
                <a:solidFill>
                  <a:srgbClr val="000000"/>
                </a:solidFill>
                <a:uFill>
                  <a:solidFill>
                    <a:srgbClr val="FFFFFF"/>
                  </a:solidFill>
                </a:uFill>
                <a:latin typeface="Calibri"/>
                <a:ea typeface="DejaVu Sans"/>
              </a:rPr>
              <a:t> </a:t>
            </a:r>
            <a:r>
              <a:rPr lang="en-US" sz="2800" b="0" strike="noStrike" spc="-1" dirty="0" err="1">
                <a:solidFill>
                  <a:srgbClr val="000000"/>
                </a:solidFill>
                <a:uFill>
                  <a:solidFill>
                    <a:srgbClr val="FFFFFF"/>
                  </a:solidFill>
                </a:uFill>
                <a:latin typeface="Calibri"/>
                <a:ea typeface="DejaVu Sans"/>
              </a:rPr>
              <a:t>ưu</a:t>
            </a:r>
            <a:r>
              <a:rPr lang="en-US" sz="2800" b="0" strike="noStrike" spc="-1" dirty="0">
                <a:solidFill>
                  <a:srgbClr val="000000"/>
                </a:solidFill>
                <a:uFill>
                  <a:solidFill>
                    <a:srgbClr val="FFFFFF"/>
                  </a:solidFill>
                </a:uFill>
                <a:latin typeface="Calibri"/>
                <a:ea typeface="DejaVu Sans"/>
              </a:rPr>
              <a:t> </a:t>
            </a:r>
            <a:r>
              <a:rPr lang="en-US" sz="2800" b="0" strike="noStrike" spc="-1" dirty="0" err="1">
                <a:solidFill>
                  <a:srgbClr val="000000"/>
                </a:solidFill>
                <a:uFill>
                  <a:solidFill>
                    <a:srgbClr val="FFFFFF"/>
                  </a:solidFill>
                </a:uFill>
                <a:latin typeface="Calibri"/>
                <a:ea typeface="DejaVu Sans"/>
              </a:rPr>
              <a:t>tiên</a:t>
            </a:r>
            <a:r>
              <a:rPr lang="en-US" sz="2800" b="0" strike="noStrike" spc="-1" dirty="0">
                <a:solidFill>
                  <a:srgbClr val="000000"/>
                </a:solidFill>
                <a:uFill>
                  <a:solidFill>
                    <a:srgbClr val="FFFFFF"/>
                  </a:solidFill>
                </a:uFill>
                <a:latin typeface="Calibri"/>
                <a:ea typeface="DejaVu Sans"/>
              </a:rPr>
              <a:t> </a:t>
            </a:r>
            <a:r>
              <a:rPr lang="en-US" sz="2800" b="0" strike="noStrike" spc="-1" dirty="0" err="1">
                <a:solidFill>
                  <a:srgbClr val="000000"/>
                </a:solidFill>
                <a:uFill>
                  <a:solidFill>
                    <a:srgbClr val="FFFFFF"/>
                  </a:solidFill>
                </a:uFill>
                <a:latin typeface="Calibri"/>
                <a:ea typeface="DejaVu Sans"/>
              </a:rPr>
              <a:t>cho</a:t>
            </a:r>
            <a:r>
              <a:rPr lang="en-US" sz="2800" b="0" strike="noStrike" spc="-1" dirty="0">
                <a:solidFill>
                  <a:srgbClr val="000000"/>
                </a:solidFill>
                <a:uFill>
                  <a:solidFill>
                    <a:srgbClr val="FFFFFF"/>
                  </a:solidFill>
                </a:uFill>
                <a:latin typeface="Calibri"/>
                <a:ea typeface="DejaVu Sans"/>
              </a:rPr>
              <a:t> </a:t>
            </a:r>
            <a:r>
              <a:rPr lang="en-US" sz="2800" b="0" strike="noStrike" spc="-1" dirty="0" err="1">
                <a:solidFill>
                  <a:srgbClr val="000000"/>
                </a:solidFill>
                <a:uFill>
                  <a:solidFill>
                    <a:srgbClr val="FFFFFF"/>
                  </a:solidFill>
                </a:uFill>
                <a:latin typeface="Calibri"/>
                <a:ea typeface="DejaVu Sans"/>
              </a:rPr>
              <a:t>các</a:t>
            </a:r>
            <a:r>
              <a:rPr lang="en-US" sz="2800" b="0" strike="noStrike" spc="-1" dirty="0">
                <a:solidFill>
                  <a:srgbClr val="000000"/>
                </a:solidFill>
                <a:uFill>
                  <a:solidFill>
                    <a:srgbClr val="FFFFFF"/>
                  </a:solidFill>
                </a:uFill>
                <a:latin typeface="Calibri"/>
                <a:ea typeface="DejaVu Sans"/>
              </a:rPr>
              <a:t> </a:t>
            </a:r>
            <a:r>
              <a:rPr lang="en-US" sz="2800" b="0" strike="noStrike" spc="-1" dirty="0" err="1">
                <a:solidFill>
                  <a:srgbClr val="000000"/>
                </a:solidFill>
                <a:uFill>
                  <a:solidFill>
                    <a:srgbClr val="FFFFFF"/>
                  </a:solidFill>
                </a:uFill>
                <a:latin typeface="Calibri"/>
                <a:ea typeface="DejaVu Sans"/>
              </a:rPr>
              <a:t>yêu</a:t>
            </a:r>
            <a:r>
              <a:rPr lang="en-US" sz="2800" b="0" strike="noStrike" spc="-1" dirty="0">
                <a:solidFill>
                  <a:srgbClr val="000000"/>
                </a:solidFill>
                <a:uFill>
                  <a:solidFill>
                    <a:srgbClr val="FFFFFF"/>
                  </a:solidFill>
                </a:uFill>
                <a:latin typeface="Calibri"/>
                <a:ea typeface="DejaVu Sans"/>
              </a:rPr>
              <a:t> </a:t>
            </a:r>
            <a:r>
              <a:rPr lang="en-US" sz="2800" b="0" strike="noStrike" spc="-1" dirty="0" err="1" smtClean="0">
                <a:solidFill>
                  <a:srgbClr val="000000"/>
                </a:solidFill>
                <a:uFill>
                  <a:solidFill>
                    <a:srgbClr val="FFFFFF"/>
                  </a:solidFill>
                </a:uFill>
                <a:latin typeface="Calibri"/>
                <a:ea typeface="DejaVu Sans"/>
              </a:rPr>
              <a:t>cầu</a:t>
            </a:r>
            <a:endParaRPr lang="en-US" sz="2800" b="0" strike="noStrike" spc="-1" dirty="0" smtClean="0">
              <a:solidFill>
                <a:srgbClr val="000000"/>
              </a:solidFill>
              <a:uFill>
                <a:solidFill>
                  <a:srgbClr val="FFFFFF"/>
                </a:solidFill>
              </a:uFill>
              <a:latin typeface="Calibri"/>
              <a:ea typeface="DejaVu Sans"/>
            </a:endParaRPr>
          </a:p>
          <a:p>
            <a:pPr marL="432000" lvl="1" indent="-215280">
              <a:spcBef>
                <a:spcPts val="601"/>
              </a:spcBef>
              <a:buClr>
                <a:srgbClr val="000000"/>
              </a:buClr>
              <a:buSzPct val="45000"/>
              <a:buFont typeface="OpenSymbol"/>
              <a:buChar char="-"/>
            </a:pPr>
            <a:r>
              <a:rPr lang="en-US" sz="3000" spc="-1" dirty="0" err="1">
                <a:solidFill>
                  <a:srgbClr val="000000"/>
                </a:solidFill>
                <a:uFill>
                  <a:solidFill>
                    <a:srgbClr val="FFFFFF"/>
                  </a:solidFill>
                </a:uFill>
                <a:latin typeface="Calibri"/>
              </a:rPr>
              <a:t>Gán</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độ</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ưu</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tiên</a:t>
            </a:r>
            <a:r>
              <a:rPr lang="en-US" sz="3000" spc="-1" dirty="0">
                <a:solidFill>
                  <a:srgbClr val="000000"/>
                </a:solidFill>
                <a:uFill>
                  <a:solidFill>
                    <a:srgbClr val="FFFFFF"/>
                  </a:solidFill>
                </a:uFill>
                <a:latin typeface="Calibri"/>
              </a:rPr>
              <a:t> </a:t>
            </a:r>
            <a:endParaRPr lang="en-US" sz="3000" spc="-1" dirty="0">
              <a:solidFill>
                <a:srgbClr val="000000"/>
              </a:solidFill>
              <a:uFill>
                <a:solidFill>
                  <a:srgbClr val="FFFFFF"/>
                </a:solidFill>
              </a:uFill>
            </a:endParaRPr>
          </a:p>
          <a:p>
            <a:pPr marL="432000" lvl="1" indent="-215280">
              <a:spcBef>
                <a:spcPts val="601"/>
              </a:spcBef>
              <a:buClr>
                <a:srgbClr val="000000"/>
              </a:buClr>
              <a:buSzPct val="45000"/>
              <a:buFont typeface="OpenSymbol"/>
              <a:buChar char="-"/>
            </a:pPr>
            <a:r>
              <a:rPr lang="en-US" sz="3000" spc="-1" dirty="0" err="1">
                <a:solidFill>
                  <a:srgbClr val="000000"/>
                </a:solidFill>
                <a:uFill>
                  <a:solidFill>
                    <a:srgbClr val="FFFFFF"/>
                  </a:solidFill>
                </a:uFill>
                <a:latin typeface="Calibri"/>
              </a:rPr>
              <a:t>Giải</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các</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xung</a:t>
            </a:r>
            <a:r>
              <a:rPr lang="en-US" sz="3000" spc="-1" dirty="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đột</a:t>
            </a:r>
            <a:endParaRPr lang="en-US" sz="2800" b="0" strike="noStrike" spc="-1" dirty="0">
              <a:solidFill>
                <a:srgbClr val="000000"/>
              </a:solidFill>
              <a:uFill>
                <a:solidFill>
                  <a:srgbClr val="FFFFFF"/>
                </a:solidFill>
              </a:uFill>
              <a:latin typeface="Arial"/>
            </a:endParaRPr>
          </a:p>
          <a:p>
            <a:pPr marL="326160" indent="-324720">
              <a:lnSpc>
                <a:spcPct val="100000"/>
              </a:lnSpc>
              <a:spcBef>
                <a:spcPts val="601"/>
              </a:spcBef>
              <a:buClr>
                <a:srgbClr val="000000"/>
              </a:buClr>
              <a:buFont typeface="Arial"/>
              <a:buAutoNum type="arabicParenR"/>
            </a:pPr>
            <a:r>
              <a:rPr lang="en-US" sz="2800" b="0" strike="noStrike" spc="-1" dirty="0" err="1">
                <a:solidFill>
                  <a:srgbClr val="000000"/>
                </a:solidFill>
                <a:uFill>
                  <a:solidFill>
                    <a:srgbClr val="FFFFFF"/>
                  </a:solidFill>
                </a:uFill>
                <a:latin typeface="Calibri"/>
                <a:ea typeface="DejaVu Sans"/>
              </a:rPr>
              <a:t>Đặc</a:t>
            </a:r>
            <a:r>
              <a:rPr lang="en-US" sz="2800" b="0" strike="noStrike" spc="-1" dirty="0">
                <a:solidFill>
                  <a:srgbClr val="000000"/>
                </a:solidFill>
                <a:uFill>
                  <a:solidFill>
                    <a:srgbClr val="FFFFFF"/>
                  </a:solidFill>
                </a:uFill>
                <a:latin typeface="Calibri"/>
                <a:ea typeface="DejaVu Sans"/>
              </a:rPr>
              <a:t> </a:t>
            </a:r>
            <a:r>
              <a:rPr lang="en-US" sz="2800" b="0" strike="noStrike" spc="-1" dirty="0" err="1">
                <a:solidFill>
                  <a:srgbClr val="000000"/>
                </a:solidFill>
                <a:uFill>
                  <a:solidFill>
                    <a:srgbClr val="FFFFFF"/>
                  </a:solidFill>
                </a:uFill>
                <a:latin typeface="Calibri"/>
                <a:ea typeface="DejaVu Sans"/>
              </a:rPr>
              <a:t>tả</a:t>
            </a:r>
            <a:r>
              <a:rPr lang="en-US" sz="2800" b="0" strike="noStrike" spc="-1" dirty="0">
                <a:solidFill>
                  <a:srgbClr val="000000"/>
                </a:solidFill>
                <a:uFill>
                  <a:solidFill>
                    <a:srgbClr val="FFFFFF"/>
                  </a:solidFill>
                </a:uFill>
                <a:latin typeface="Calibri"/>
                <a:ea typeface="DejaVu Sans"/>
              </a:rPr>
              <a:t> </a:t>
            </a:r>
            <a:r>
              <a:rPr lang="en-US" sz="2800" b="0" strike="noStrike" spc="-1" dirty="0" err="1">
                <a:solidFill>
                  <a:srgbClr val="000000"/>
                </a:solidFill>
                <a:uFill>
                  <a:solidFill>
                    <a:srgbClr val="FFFFFF"/>
                  </a:solidFill>
                </a:uFill>
                <a:latin typeface="Calibri"/>
                <a:ea typeface="DejaVu Sans"/>
              </a:rPr>
              <a:t>yêu</a:t>
            </a:r>
            <a:r>
              <a:rPr lang="en-US" sz="2800" b="0" strike="noStrike" spc="-1" dirty="0">
                <a:solidFill>
                  <a:srgbClr val="000000"/>
                </a:solidFill>
                <a:uFill>
                  <a:solidFill>
                    <a:srgbClr val="FFFFFF"/>
                  </a:solidFill>
                </a:uFill>
                <a:latin typeface="Calibri"/>
                <a:ea typeface="DejaVu Sans"/>
              </a:rPr>
              <a:t> </a:t>
            </a:r>
            <a:r>
              <a:rPr lang="en-US" sz="2800" b="0" strike="noStrike" spc="-1" dirty="0" err="1">
                <a:solidFill>
                  <a:srgbClr val="000000"/>
                </a:solidFill>
                <a:uFill>
                  <a:solidFill>
                    <a:srgbClr val="FFFFFF"/>
                  </a:solidFill>
                </a:uFill>
                <a:latin typeface="Calibri"/>
                <a:ea typeface="DejaVu Sans"/>
              </a:rPr>
              <a:t>cầu</a:t>
            </a:r>
            <a:endParaRPr lang="en-US" sz="2800" b="0" strike="noStrike" spc="-1" dirty="0">
              <a:solidFill>
                <a:srgbClr val="000000"/>
              </a:solidFill>
              <a:uFill>
                <a:solidFill>
                  <a:srgbClr val="FFFFFF"/>
                </a:solidFill>
              </a:uFill>
              <a:latin typeface="Arial"/>
            </a:endParaRPr>
          </a:p>
        </p:txBody>
      </p:sp>
      <p:sp>
        <p:nvSpPr>
          <p:cNvPr id="97" name="CustomShape 3"/>
          <p:cNvSpPr/>
          <p:nvPr/>
        </p:nvSpPr>
        <p:spPr>
          <a:xfrm>
            <a:off x="6525720" y="6332760"/>
            <a:ext cx="2123280" cy="36216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621D7647-12C8-4177-8E3F-CA6F1B92C88F}" type="slidenum">
              <a:rPr lang="en-US" sz="1100" b="0" strike="noStrike" spc="-1">
                <a:solidFill>
                  <a:srgbClr val="8B8B8B"/>
                </a:solidFill>
                <a:uFill>
                  <a:solidFill>
                    <a:srgbClr val="FFFFFF"/>
                  </a:solidFill>
                </a:uFill>
                <a:latin typeface="Calibri"/>
                <a:ea typeface="DejaVu Sans"/>
              </a:rPr>
              <a:t>7</a:t>
            </a:fld>
            <a:endParaRPr lang="en-US" sz="1100" b="0" strike="noStrike" spc="-1">
              <a:solidFill>
                <a:srgbClr val="000000"/>
              </a:solidFill>
              <a:uFill>
                <a:solidFill>
                  <a:srgbClr val="FFFFFF"/>
                </a:solidFill>
              </a:uFill>
              <a:latin typeface="Arial"/>
            </a:endParaRPr>
          </a:p>
        </p:txBody>
      </p:sp>
      <p:grpSp>
        <p:nvGrpSpPr>
          <p:cNvPr id="26" name="Group 25"/>
          <p:cNvGrpSpPr/>
          <p:nvPr/>
        </p:nvGrpSpPr>
        <p:grpSpPr>
          <a:xfrm>
            <a:off x="47809" y="1968500"/>
            <a:ext cx="4967044" cy="3200400"/>
            <a:chOff x="47809" y="1968500"/>
            <a:chExt cx="4967044" cy="3200400"/>
          </a:xfrm>
        </p:grpSpPr>
        <p:sp>
          <p:nvSpPr>
            <p:cNvPr id="9" name="TextBox 8"/>
            <p:cNvSpPr txBox="1"/>
            <p:nvPr/>
          </p:nvSpPr>
          <p:spPr>
            <a:xfrm>
              <a:off x="47809" y="3111500"/>
              <a:ext cx="1228541" cy="646331"/>
            </a:xfrm>
            <a:prstGeom prst="rect">
              <a:avLst/>
            </a:prstGeom>
            <a:solidFill>
              <a:schemeClr val="bg1"/>
            </a:solidFill>
            <a:ln>
              <a:solidFill>
                <a:schemeClr val="accent1"/>
              </a:solidFill>
            </a:ln>
          </p:spPr>
          <p:txBody>
            <a:bodyPr wrap="none" rtlCol="0">
              <a:spAutoFit/>
            </a:bodyPr>
            <a:lstStyle/>
            <a:p>
              <a:pPr marL="233363" indent="-233363" algn="just"/>
              <a:r>
                <a:rPr lang="en-US" dirty="0" smtClean="0"/>
                <a:t>4. </a:t>
              </a:r>
              <a:r>
                <a:rPr lang="en-US" dirty="0" err="1" smtClean="0"/>
                <a:t>Đặc</a:t>
              </a:r>
              <a:r>
                <a:rPr lang="en-US" dirty="0" smtClean="0"/>
                <a:t> </a:t>
              </a:r>
              <a:r>
                <a:rPr lang="en-US" dirty="0" err="1" smtClean="0"/>
                <a:t>tả</a:t>
              </a:r>
              <a:r>
                <a:rPr lang="en-US" dirty="0"/>
                <a:t/>
              </a:r>
              <a:br>
                <a:rPr lang="en-US" dirty="0"/>
              </a:br>
              <a:r>
                <a:rPr lang="en-US" dirty="0" err="1" smtClean="0"/>
                <a:t>yêu</a:t>
              </a:r>
              <a:r>
                <a:rPr lang="en-US" dirty="0" smtClean="0"/>
                <a:t> </a:t>
              </a:r>
              <a:r>
                <a:rPr lang="en-US" dirty="0" err="1" smtClean="0"/>
                <a:t>cầu</a:t>
              </a:r>
              <a:endParaRPr lang="en-US" dirty="0"/>
            </a:p>
          </p:txBody>
        </p:sp>
        <p:grpSp>
          <p:nvGrpSpPr>
            <p:cNvPr id="25" name="Group 24"/>
            <p:cNvGrpSpPr/>
            <p:nvPr/>
          </p:nvGrpSpPr>
          <p:grpSpPr>
            <a:xfrm>
              <a:off x="662080" y="1968500"/>
              <a:ext cx="4352773" cy="3200400"/>
              <a:chOff x="662080" y="1968500"/>
              <a:chExt cx="4352773" cy="3200400"/>
            </a:xfrm>
          </p:grpSpPr>
          <p:sp>
            <p:nvSpPr>
              <p:cNvPr id="2" name="TextBox 1"/>
              <p:cNvSpPr txBox="1"/>
              <p:nvPr/>
            </p:nvSpPr>
            <p:spPr>
              <a:xfrm>
                <a:off x="1657350" y="1968500"/>
                <a:ext cx="1556836" cy="646331"/>
              </a:xfrm>
              <a:prstGeom prst="rect">
                <a:avLst/>
              </a:prstGeom>
              <a:solidFill>
                <a:schemeClr val="bg1"/>
              </a:solidFill>
              <a:ln>
                <a:solidFill>
                  <a:schemeClr val="accent1"/>
                </a:solidFill>
              </a:ln>
            </p:spPr>
            <p:txBody>
              <a:bodyPr wrap="none" rtlCol="0">
                <a:spAutoFit/>
              </a:bodyPr>
              <a:lstStyle/>
              <a:p>
                <a:pPr marL="233363" indent="-233363"/>
                <a:r>
                  <a:rPr lang="en-US" dirty="0" smtClean="0"/>
                  <a:t>1. </a:t>
                </a:r>
                <a:r>
                  <a:rPr lang="en-US" dirty="0" err="1" smtClean="0"/>
                  <a:t>Khám</a:t>
                </a:r>
                <a:r>
                  <a:rPr lang="en-US" dirty="0" smtClean="0"/>
                  <a:t> </a:t>
                </a:r>
                <a:r>
                  <a:rPr lang="en-US" dirty="0" err="1" smtClean="0"/>
                  <a:t>phá</a:t>
                </a:r>
                <a:r>
                  <a:rPr lang="en-US" dirty="0" smtClean="0"/>
                  <a:t> </a:t>
                </a:r>
                <a:br>
                  <a:rPr lang="en-US" dirty="0" smtClean="0"/>
                </a:br>
                <a:r>
                  <a:rPr lang="en-US" dirty="0" err="1" smtClean="0"/>
                  <a:t>yêu</a:t>
                </a:r>
                <a:r>
                  <a:rPr lang="en-US" dirty="0" smtClean="0"/>
                  <a:t> </a:t>
                </a:r>
                <a:r>
                  <a:rPr lang="en-US" dirty="0" err="1" smtClean="0"/>
                  <a:t>cầu</a:t>
                </a:r>
                <a:endParaRPr lang="en-US" dirty="0"/>
              </a:p>
            </p:txBody>
          </p:sp>
          <p:sp>
            <p:nvSpPr>
              <p:cNvPr id="7" name="TextBox 6"/>
              <p:cNvSpPr txBox="1"/>
              <p:nvPr/>
            </p:nvSpPr>
            <p:spPr>
              <a:xfrm>
                <a:off x="2952750" y="3187700"/>
                <a:ext cx="2062103" cy="646331"/>
              </a:xfrm>
              <a:prstGeom prst="rect">
                <a:avLst/>
              </a:prstGeom>
              <a:solidFill>
                <a:schemeClr val="bg1"/>
              </a:solidFill>
              <a:ln>
                <a:solidFill>
                  <a:schemeClr val="accent1"/>
                </a:solidFill>
              </a:ln>
            </p:spPr>
            <p:txBody>
              <a:bodyPr wrap="none" rtlCol="0">
                <a:spAutoFit/>
              </a:bodyPr>
              <a:lstStyle/>
              <a:p>
                <a:pPr marL="233363" indent="-233363" algn="just"/>
                <a:r>
                  <a:rPr lang="en-US" dirty="0" smtClean="0"/>
                  <a:t>2. </a:t>
                </a:r>
                <a:r>
                  <a:rPr lang="en-US" dirty="0" err="1" smtClean="0"/>
                  <a:t>Phân</a:t>
                </a:r>
                <a:r>
                  <a:rPr lang="en-US" dirty="0" smtClean="0"/>
                  <a:t> </a:t>
                </a:r>
                <a:r>
                  <a:rPr lang="en-US" dirty="0" err="1" smtClean="0"/>
                  <a:t>loại</a:t>
                </a:r>
                <a:r>
                  <a:rPr lang="en-US" dirty="0"/>
                  <a:t> </a:t>
                </a:r>
                <a:r>
                  <a:rPr lang="en-US" dirty="0" err="1" smtClean="0"/>
                  <a:t>và</a:t>
                </a:r>
                <a:r>
                  <a:rPr lang="en-US" dirty="0" smtClean="0"/>
                  <a:t/>
                </a:r>
                <a:br>
                  <a:rPr lang="en-US" dirty="0" smtClean="0"/>
                </a:br>
                <a:r>
                  <a:rPr lang="en-US" dirty="0" err="1" smtClean="0"/>
                  <a:t>tổ</a:t>
                </a:r>
                <a:r>
                  <a:rPr lang="en-US" dirty="0" smtClean="0"/>
                  <a:t> </a:t>
                </a:r>
                <a:r>
                  <a:rPr lang="en-US" dirty="0" err="1" smtClean="0"/>
                  <a:t>chức</a:t>
                </a:r>
                <a:r>
                  <a:rPr lang="en-US" dirty="0" smtClean="0"/>
                  <a:t> </a:t>
                </a:r>
                <a:r>
                  <a:rPr lang="en-US" dirty="0" err="1" smtClean="0"/>
                  <a:t>yêu</a:t>
                </a:r>
                <a:r>
                  <a:rPr lang="en-US" dirty="0" smtClean="0"/>
                  <a:t> </a:t>
                </a:r>
                <a:r>
                  <a:rPr lang="en-US" dirty="0" err="1" smtClean="0"/>
                  <a:t>cầu</a:t>
                </a:r>
                <a:endParaRPr lang="en-US" dirty="0"/>
              </a:p>
            </p:txBody>
          </p:sp>
          <p:sp>
            <p:nvSpPr>
              <p:cNvPr id="8" name="TextBox 7"/>
              <p:cNvSpPr txBox="1"/>
              <p:nvPr/>
            </p:nvSpPr>
            <p:spPr>
              <a:xfrm>
                <a:off x="1276350" y="4522569"/>
                <a:ext cx="2215991" cy="646331"/>
              </a:xfrm>
              <a:prstGeom prst="rect">
                <a:avLst/>
              </a:prstGeom>
              <a:solidFill>
                <a:schemeClr val="bg1"/>
              </a:solidFill>
              <a:ln>
                <a:solidFill>
                  <a:schemeClr val="accent1"/>
                </a:solidFill>
              </a:ln>
            </p:spPr>
            <p:txBody>
              <a:bodyPr wrap="none" rtlCol="0">
                <a:spAutoFit/>
              </a:bodyPr>
              <a:lstStyle/>
              <a:p>
                <a:pPr marL="233363" indent="-233363" algn="just"/>
                <a:r>
                  <a:rPr lang="en-US" dirty="0" smtClean="0"/>
                  <a:t>3. </a:t>
                </a:r>
                <a:r>
                  <a:rPr lang="en-US" dirty="0" err="1" smtClean="0"/>
                  <a:t>Thương</a:t>
                </a:r>
                <a:r>
                  <a:rPr lang="en-US" dirty="0" smtClean="0"/>
                  <a:t> </a:t>
                </a:r>
                <a:r>
                  <a:rPr lang="en-US" dirty="0" err="1" smtClean="0"/>
                  <a:t>lượng</a:t>
                </a:r>
                <a:r>
                  <a:rPr lang="en-US" dirty="0" smtClean="0"/>
                  <a:t/>
                </a:r>
                <a:br>
                  <a:rPr lang="en-US" dirty="0" smtClean="0"/>
                </a:br>
                <a:r>
                  <a:rPr lang="en-US" dirty="0" err="1" smtClean="0"/>
                  <a:t>và</a:t>
                </a:r>
                <a:r>
                  <a:rPr lang="en-US" dirty="0" smtClean="0"/>
                  <a:t> </a:t>
                </a:r>
                <a:r>
                  <a:rPr lang="en-US" dirty="0" err="1" smtClean="0"/>
                  <a:t>gán</a:t>
                </a:r>
                <a:r>
                  <a:rPr lang="en-US" dirty="0" smtClean="0"/>
                  <a:t> </a:t>
                </a:r>
                <a:r>
                  <a:rPr lang="en-US" dirty="0" err="1" smtClean="0"/>
                  <a:t>độ</a:t>
                </a:r>
                <a:r>
                  <a:rPr lang="en-US" dirty="0" smtClean="0"/>
                  <a:t> </a:t>
                </a:r>
                <a:r>
                  <a:rPr lang="en-US" dirty="0" err="1" smtClean="0"/>
                  <a:t>ưu</a:t>
                </a:r>
                <a:r>
                  <a:rPr lang="en-US" dirty="0" smtClean="0"/>
                  <a:t> </a:t>
                </a:r>
                <a:r>
                  <a:rPr lang="en-US" dirty="0" err="1" smtClean="0"/>
                  <a:t>tiên</a:t>
                </a:r>
                <a:endParaRPr lang="en-US" dirty="0"/>
              </a:p>
            </p:txBody>
          </p:sp>
          <p:cxnSp>
            <p:nvCxnSpPr>
              <p:cNvPr id="10" name="Curved Connector 9"/>
              <p:cNvCxnSpPr>
                <a:stCxn id="9" idx="0"/>
                <a:endCxn id="2" idx="1"/>
              </p:cNvCxnSpPr>
              <p:nvPr/>
            </p:nvCxnSpPr>
            <p:spPr>
              <a:xfrm rot="5400000" flipH="1" flipV="1">
                <a:off x="749798" y="2203948"/>
                <a:ext cx="819834" cy="9952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Curved Connector 17"/>
              <p:cNvCxnSpPr>
                <a:stCxn id="7" idx="2"/>
                <a:endCxn id="8" idx="3"/>
              </p:cNvCxnSpPr>
              <p:nvPr/>
            </p:nvCxnSpPr>
            <p:spPr>
              <a:xfrm rot="5400000">
                <a:off x="3232220" y="4094153"/>
                <a:ext cx="1011704" cy="491461"/>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8" idx="1"/>
                <a:endCxn id="9" idx="2"/>
              </p:cNvCxnSpPr>
              <p:nvPr/>
            </p:nvCxnSpPr>
            <p:spPr>
              <a:xfrm rot="10800000">
                <a:off x="662080" y="3757831"/>
                <a:ext cx="614270" cy="1087904"/>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2" idx="3"/>
                <a:endCxn id="7" idx="0"/>
              </p:cNvCxnSpPr>
              <p:nvPr/>
            </p:nvCxnSpPr>
            <p:spPr>
              <a:xfrm>
                <a:off x="3214186" y="2291666"/>
                <a:ext cx="769616" cy="896034"/>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grpSp>
      </p:grpSp>
      <p:sp>
        <p:nvSpPr>
          <p:cNvPr id="3" name="Footer Placeholder 2"/>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4" name="Slide Number Placeholder 3"/>
          <p:cNvSpPr>
            <a:spLocks noGrp="1"/>
          </p:cNvSpPr>
          <p:nvPr>
            <p:ph type="sldNum" sz="quarter" idx="12"/>
          </p:nvPr>
        </p:nvSpPr>
        <p:spPr/>
        <p:txBody>
          <a:bodyPr/>
          <a:lstStyle/>
          <a:p>
            <a:pPr>
              <a:defRPr/>
            </a:pPr>
            <a:fld id="{DD031BC6-5C94-4CD4-B195-0CCA50D36433}" type="slidenum">
              <a:rPr lang="en-US" smtClean="0"/>
              <a:pPr>
                <a:defRPr/>
              </a:pPr>
              <a:t>7</a:t>
            </a:fld>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426960" y="213480"/>
            <a:ext cx="8193960" cy="113724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b="0" strike="noStrike" spc="-1" dirty="0" err="1" smtClean="0">
                <a:solidFill>
                  <a:srgbClr val="0070C0"/>
                </a:solidFill>
                <a:uFill>
                  <a:solidFill>
                    <a:srgbClr val="FFFFFF"/>
                  </a:solidFill>
                </a:uFill>
                <a:latin typeface="Calibri"/>
                <a:ea typeface="DejaVu Sans"/>
              </a:rPr>
              <a:t>Khám</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phá</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yêu</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cầu</a:t>
            </a:r>
            <a:endParaRPr lang="en-US" sz="4200" b="0" strike="noStrike" spc="-1" dirty="0">
              <a:solidFill>
                <a:srgbClr val="000000"/>
              </a:solidFill>
              <a:uFill>
                <a:solidFill>
                  <a:srgbClr val="FFFFFF"/>
                </a:solidFill>
              </a:uFill>
              <a:latin typeface="Arial"/>
            </a:endParaRPr>
          </a:p>
        </p:txBody>
      </p:sp>
      <p:sp>
        <p:nvSpPr>
          <p:cNvPr id="105" name="CustomShape 2"/>
          <p:cNvSpPr/>
          <p:nvPr/>
        </p:nvSpPr>
        <p:spPr>
          <a:xfrm>
            <a:off x="455400" y="1594440"/>
            <a:ext cx="8193960" cy="450792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ormAutofit/>
          </a:bodyPr>
          <a:lstStyle/>
          <a:p>
            <a:pPr marL="326160" indent="-324720">
              <a:lnSpc>
                <a:spcPct val="100000"/>
              </a:lnSpc>
              <a:spcBef>
                <a:spcPts val="601"/>
              </a:spcBef>
              <a:buClr>
                <a:srgbClr val="000000"/>
              </a:buClr>
              <a:buFont typeface="Arial"/>
              <a:buChar char="•"/>
            </a:pPr>
            <a:r>
              <a:rPr lang="en-US" sz="3000" b="0" strike="noStrike" spc="-1" dirty="0" err="1" smtClean="0">
                <a:solidFill>
                  <a:srgbClr val="000000"/>
                </a:solidFill>
                <a:uFill>
                  <a:solidFill>
                    <a:srgbClr val="FFFFFF"/>
                  </a:solidFill>
                </a:uFill>
                <a:latin typeface="Calibri"/>
                <a:ea typeface="DejaVu Sans"/>
              </a:rPr>
              <a:t>Quá</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trình</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thu</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thập</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các</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thông</a:t>
            </a:r>
            <a:r>
              <a:rPr lang="en-US" sz="3000" b="0" strike="noStrike" spc="-1" dirty="0" smtClean="0">
                <a:solidFill>
                  <a:srgbClr val="000000"/>
                </a:solidFill>
                <a:uFill>
                  <a:solidFill>
                    <a:srgbClr val="FFFFFF"/>
                  </a:solidFill>
                </a:uFill>
                <a:latin typeface="Calibri"/>
                <a:ea typeface="DejaVu Sans"/>
              </a:rPr>
              <a:t> tin </a:t>
            </a:r>
            <a:r>
              <a:rPr lang="en-US" sz="3000" b="0" strike="noStrike" spc="-1" dirty="0" err="1" smtClean="0">
                <a:solidFill>
                  <a:srgbClr val="000000"/>
                </a:solidFill>
                <a:uFill>
                  <a:solidFill>
                    <a:srgbClr val="FFFFFF"/>
                  </a:solidFill>
                </a:uFill>
                <a:latin typeface="Calibri"/>
                <a:ea typeface="DejaVu Sans"/>
              </a:rPr>
              <a:t>về</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hệ</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thống</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hiện</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thời</a:t>
            </a:r>
            <a:r>
              <a:rPr lang="en-US" sz="3000" b="0" strike="noStrike" spc="-1" dirty="0" smtClean="0">
                <a:solidFill>
                  <a:srgbClr val="000000"/>
                </a:solidFill>
                <a:uFill>
                  <a:solidFill>
                    <a:srgbClr val="FFFFFF"/>
                  </a:solidFill>
                </a:uFill>
                <a:latin typeface="Calibri"/>
                <a:ea typeface="DejaVu Sans"/>
              </a:rPr>
              <a:t> (system-as-is) </a:t>
            </a:r>
            <a:r>
              <a:rPr lang="en-US" sz="3000" b="0" strike="noStrike" spc="-1" dirty="0" err="1" smtClean="0">
                <a:solidFill>
                  <a:srgbClr val="000000"/>
                </a:solidFill>
                <a:uFill>
                  <a:solidFill>
                    <a:srgbClr val="FFFFFF"/>
                  </a:solidFill>
                </a:uFill>
                <a:latin typeface="Calibri"/>
                <a:ea typeface="DejaVu Sans"/>
              </a:rPr>
              <a:t>và</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hệ</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thống</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được</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yêu</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cầu</a:t>
            </a:r>
            <a:r>
              <a:rPr lang="en-US" sz="3000" b="0" strike="noStrike" spc="-1" dirty="0" smtClean="0">
                <a:solidFill>
                  <a:srgbClr val="000000"/>
                </a:solidFill>
                <a:uFill>
                  <a:solidFill>
                    <a:srgbClr val="FFFFFF"/>
                  </a:solidFill>
                </a:uFill>
                <a:latin typeface="Calibri"/>
                <a:ea typeface="DejaVu Sans"/>
              </a:rPr>
              <a:t> (system-to-be), </a:t>
            </a:r>
            <a:r>
              <a:rPr lang="en-US" sz="3000" b="0" strike="noStrike" spc="-1" dirty="0" err="1" smtClean="0">
                <a:solidFill>
                  <a:srgbClr val="000000"/>
                </a:solidFill>
                <a:uFill>
                  <a:solidFill>
                    <a:srgbClr val="FFFFFF"/>
                  </a:solidFill>
                </a:uFill>
                <a:latin typeface="Calibri"/>
                <a:ea typeface="DejaVu Sans"/>
              </a:rPr>
              <a:t>cơ</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sở</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cho</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yêu</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cầu</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người</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dùng</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và</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yêu</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cầu</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hệ</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thống</a:t>
            </a:r>
            <a:endParaRPr lang="en-US" sz="3000" b="0" strike="noStrike" spc="-1" dirty="0" smtClean="0">
              <a:solidFill>
                <a:srgbClr val="000000"/>
              </a:solidFill>
              <a:uFill>
                <a:solidFill>
                  <a:srgbClr val="FFFFFF"/>
                </a:solidFill>
              </a:uFill>
              <a:latin typeface="Calibri"/>
              <a:ea typeface="DejaVu Sans"/>
            </a:endParaRPr>
          </a:p>
          <a:p>
            <a:pPr marL="326160" indent="-324720">
              <a:lnSpc>
                <a:spcPct val="100000"/>
              </a:lnSpc>
              <a:spcBef>
                <a:spcPts val="601"/>
              </a:spcBef>
              <a:buClr>
                <a:srgbClr val="000000"/>
              </a:buClr>
              <a:buFont typeface="Arial"/>
              <a:buChar char="•"/>
            </a:pPr>
            <a:r>
              <a:rPr lang="en-US" sz="3000" spc="-1" dirty="0" err="1" smtClean="0">
                <a:solidFill>
                  <a:srgbClr val="000000"/>
                </a:solidFill>
                <a:uFill>
                  <a:solidFill>
                    <a:srgbClr val="FFFFFF"/>
                  </a:solidFill>
                </a:uFill>
                <a:latin typeface="Calibri"/>
              </a:rPr>
              <a:t>Tương</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tác</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với</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các</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bên</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liên</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quan</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từ</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người</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quản</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lý</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đến</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người</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cơ</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quan</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bộ</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ngành</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bên</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ngoài</a:t>
            </a:r>
            <a:endParaRPr lang="en-US" sz="3000" spc="-1" dirty="0" smtClean="0">
              <a:solidFill>
                <a:srgbClr val="000000"/>
              </a:solidFill>
              <a:uFill>
                <a:solidFill>
                  <a:srgbClr val="FFFFFF"/>
                </a:solidFill>
              </a:uFill>
              <a:latin typeface="Calibri"/>
            </a:endParaRPr>
          </a:p>
          <a:p>
            <a:pPr marL="326160" indent="-324720">
              <a:lnSpc>
                <a:spcPct val="100000"/>
              </a:lnSpc>
              <a:spcBef>
                <a:spcPts val="601"/>
              </a:spcBef>
              <a:buClr>
                <a:srgbClr val="000000"/>
              </a:buClr>
              <a:buFont typeface="Arial"/>
              <a:buChar char="•"/>
            </a:pPr>
            <a:r>
              <a:rPr lang="en-US" sz="3000" spc="-1" dirty="0" err="1" smtClean="0">
                <a:solidFill>
                  <a:srgbClr val="000000"/>
                </a:solidFill>
                <a:uFill>
                  <a:solidFill>
                    <a:srgbClr val="FFFFFF"/>
                  </a:solidFill>
                </a:uFill>
                <a:latin typeface="Calibri"/>
              </a:rPr>
              <a:t>Các</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hệ</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thống</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thường</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có</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một</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danh</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sách</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các</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bên</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liên</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quan</a:t>
            </a:r>
            <a:endParaRPr lang="en-US" sz="3000" b="0" strike="noStrike" spc="-1" dirty="0">
              <a:solidFill>
                <a:srgbClr val="000000"/>
              </a:solidFill>
              <a:uFill>
                <a:solidFill>
                  <a:srgbClr val="FFFFFF"/>
                </a:solidFill>
              </a:uFill>
              <a:latin typeface="Arial"/>
            </a:endParaRPr>
          </a:p>
        </p:txBody>
      </p:sp>
      <p:sp>
        <p:nvSpPr>
          <p:cNvPr id="106" name="CustomShape 3"/>
          <p:cNvSpPr/>
          <p:nvPr/>
        </p:nvSpPr>
        <p:spPr>
          <a:xfrm>
            <a:off x="6525720" y="6332760"/>
            <a:ext cx="2123280" cy="36216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5F76BE7C-CC05-4B9D-AD6D-808046EF9B13}" type="slidenum">
              <a:rPr lang="en-US" sz="1100" b="0" strike="noStrike" spc="-1">
                <a:solidFill>
                  <a:srgbClr val="8B8B8B"/>
                </a:solidFill>
                <a:uFill>
                  <a:solidFill>
                    <a:srgbClr val="FFFFFF"/>
                  </a:solidFill>
                </a:uFill>
                <a:latin typeface="Calibri"/>
                <a:ea typeface="DejaVu Sans"/>
              </a:rPr>
              <a:t>8</a:t>
            </a:fld>
            <a:endParaRPr lang="en-US" sz="1100" b="0" strike="noStrike" spc="-1">
              <a:solidFill>
                <a:srgbClr val="000000"/>
              </a:solidFill>
              <a:uFill>
                <a:solidFill>
                  <a:srgbClr val="FFFFFF"/>
                </a:solidFill>
              </a:uFill>
              <a:latin typeface="Arial"/>
            </a:endParaRP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DD031BC6-5C94-4CD4-B195-0CCA50D36433}" type="slidenum">
              <a:rPr lang="en-US" smtClean="0"/>
              <a:pPr>
                <a:defRPr/>
              </a:pPr>
              <a:t>8</a:t>
            </a:fld>
            <a:endParaRPr lang="en-US"/>
          </a:p>
        </p:txBody>
      </p:sp>
    </p:spTree>
    <p:extLst>
      <p:ext uri="{BB962C8B-B14F-4D97-AF65-F5344CB8AC3E}">
        <p14:creationId xmlns:p14="http://schemas.microsoft.com/office/powerpoint/2010/main" val="126550116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426960" y="213480"/>
            <a:ext cx="8193960" cy="113724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b="0" strike="noStrike" spc="-1" dirty="0" err="1" smtClean="0">
                <a:solidFill>
                  <a:srgbClr val="0070C0"/>
                </a:solidFill>
                <a:uFill>
                  <a:solidFill>
                    <a:srgbClr val="FFFFFF"/>
                  </a:solidFill>
                </a:uFill>
                <a:latin typeface="Calibri"/>
                <a:ea typeface="DejaVu Sans"/>
              </a:rPr>
              <a:t>Ví</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dụ</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về</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các</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bên</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liên</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quan</a:t>
            </a:r>
            <a:endParaRPr lang="en-US" sz="4200" b="0" strike="noStrike" spc="-1" dirty="0">
              <a:solidFill>
                <a:srgbClr val="000000"/>
              </a:solidFill>
              <a:uFill>
                <a:solidFill>
                  <a:srgbClr val="FFFFFF"/>
                </a:solidFill>
              </a:uFill>
              <a:latin typeface="Arial"/>
            </a:endParaRPr>
          </a:p>
        </p:txBody>
      </p:sp>
      <p:sp>
        <p:nvSpPr>
          <p:cNvPr id="105" name="CustomShape 2"/>
          <p:cNvSpPr/>
          <p:nvPr/>
        </p:nvSpPr>
        <p:spPr>
          <a:xfrm>
            <a:off x="455400" y="1739900"/>
            <a:ext cx="8193960" cy="450792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ormAutofit/>
          </a:bodyPr>
          <a:lstStyle/>
          <a:p>
            <a:pPr marL="1440">
              <a:lnSpc>
                <a:spcPct val="100000"/>
              </a:lnSpc>
              <a:spcBef>
                <a:spcPts val="601"/>
              </a:spcBef>
              <a:buClr>
                <a:srgbClr val="000000"/>
              </a:buClr>
            </a:pPr>
            <a:r>
              <a:rPr lang="en-US" sz="3000" b="0" strike="noStrike" spc="-1" dirty="0" err="1" smtClean="0">
                <a:solidFill>
                  <a:srgbClr val="000000"/>
                </a:solidFill>
                <a:uFill>
                  <a:solidFill>
                    <a:srgbClr val="FFFFFF"/>
                  </a:solidFill>
                </a:uFill>
                <a:latin typeface="Arial"/>
              </a:rPr>
              <a:t>Hệ</a:t>
            </a:r>
            <a:r>
              <a:rPr lang="en-US" sz="3000" b="0" strike="noStrike" spc="-1" dirty="0" smtClean="0">
                <a:solidFill>
                  <a:srgbClr val="000000"/>
                </a:solidFill>
                <a:uFill>
                  <a:solidFill>
                    <a:srgbClr val="FFFFFF"/>
                  </a:solidFill>
                </a:uFill>
                <a:latin typeface="Arial"/>
              </a:rPr>
              <a:t> </a:t>
            </a:r>
            <a:r>
              <a:rPr lang="en-US" sz="3000" b="0" strike="noStrike" spc="-1" dirty="0" err="1" smtClean="0">
                <a:solidFill>
                  <a:srgbClr val="000000"/>
                </a:solidFill>
                <a:uFill>
                  <a:solidFill>
                    <a:srgbClr val="FFFFFF"/>
                  </a:solidFill>
                </a:uFill>
                <a:latin typeface="Arial"/>
              </a:rPr>
              <a:t>thống</a:t>
            </a:r>
            <a:r>
              <a:rPr lang="en-US" sz="3000" b="0" strike="noStrike" spc="-1" dirty="0" smtClean="0">
                <a:solidFill>
                  <a:srgbClr val="000000"/>
                </a:solidFill>
                <a:uFill>
                  <a:solidFill>
                    <a:srgbClr val="FFFFFF"/>
                  </a:solidFill>
                </a:uFill>
                <a:latin typeface="Arial"/>
              </a:rPr>
              <a:t> </a:t>
            </a:r>
            <a:r>
              <a:rPr lang="en-US" sz="3000" b="0" strike="noStrike" spc="-1" dirty="0" err="1" smtClean="0">
                <a:solidFill>
                  <a:srgbClr val="000000"/>
                </a:solidFill>
                <a:uFill>
                  <a:solidFill>
                    <a:srgbClr val="FFFFFF"/>
                  </a:solidFill>
                </a:uFill>
                <a:latin typeface="Arial"/>
              </a:rPr>
              <a:t>quản</a:t>
            </a:r>
            <a:r>
              <a:rPr lang="en-US" sz="3000" b="0" strike="noStrike" spc="-1" dirty="0" smtClean="0">
                <a:solidFill>
                  <a:srgbClr val="000000"/>
                </a:solidFill>
                <a:uFill>
                  <a:solidFill>
                    <a:srgbClr val="FFFFFF"/>
                  </a:solidFill>
                </a:uFill>
                <a:latin typeface="Arial"/>
              </a:rPr>
              <a:t> </a:t>
            </a:r>
            <a:r>
              <a:rPr lang="en-US" sz="3000" b="0" strike="noStrike" spc="-1" dirty="0" err="1" smtClean="0">
                <a:solidFill>
                  <a:srgbClr val="000000"/>
                </a:solidFill>
                <a:uFill>
                  <a:solidFill>
                    <a:srgbClr val="FFFFFF"/>
                  </a:solidFill>
                </a:uFill>
                <a:latin typeface="Arial"/>
              </a:rPr>
              <a:t>lý</a:t>
            </a:r>
            <a:r>
              <a:rPr lang="en-US" sz="3000" b="0" strike="noStrike" spc="-1" dirty="0" smtClean="0">
                <a:solidFill>
                  <a:srgbClr val="000000"/>
                </a:solidFill>
                <a:uFill>
                  <a:solidFill>
                    <a:srgbClr val="FFFFFF"/>
                  </a:solidFill>
                </a:uFill>
                <a:latin typeface="Arial"/>
              </a:rPr>
              <a:t> </a:t>
            </a:r>
            <a:r>
              <a:rPr lang="en-US" sz="3000" b="0" strike="noStrike" spc="-1" dirty="0" err="1" smtClean="0">
                <a:solidFill>
                  <a:srgbClr val="000000"/>
                </a:solidFill>
                <a:uFill>
                  <a:solidFill>
                    <a:srgbClr val="FFFFFF"/>
                  </a:solidFill>
                </a:uFill>
                <a:latin typeface="Arial"/>
              </a:rPr>
              <a:t>phòng</a:t>
            </a:r>
            <a:r>
              <a:rPr lang="en-US" sz="3000" b="0" strike="noStrike" spc="-1" dirty="0" smtClean="0">
                <a:solidFill>
                  <a:srgbClr val="000000"/>
                </a:solidFill>
                <a:uFill>
                  <a:solidFill>
                    <a:srgbClr val="FFFFFF"/>
                  </a:solidFill>
                </a:uFill>
                <a:latin typeface="Arial"/>
              </a:rPr>
              <a:t> </a:t>
            </a:r>
            <a:r>
              <a:rPr lang="en-US" sz="3000" b="0" strike="noStrike" spc="-1" dirty="0" err="1" smtClean="0">
                <a:solidFill>
                  <a:srgbClr val="000000"/>
                </a:solidFill>
                <a:uFill>
                  <a:solidFill>
                    <a:srgbClr val="FFFFFF"/>
                  </a:solidFill>
                </a:uFill>
                <a:latin typeface="Arial"/>
              </a:rPr>
              <a:t>khám</a:t>
            </a:r>
            <a:endParaRPr lang="en-US" sz="3000" b="0" strike="noStrike" spc="-1" dirty="0" smtClean="0">
              <a:solidFill>
                <a:srgbClr val="000000"/>
              </a:solidFill>
              <a:uFill>
                <a:solidFill>
                  <a:srgbClr val="FFFFFF"/>
                </a:solidFill>
              </a:uFill>
              <a:latin typeface="Arial"/>
            </a:endParaRPr>
          </a:p>
          <a:p>
            <a:pPr marL="326160" indent="-324720">
              <a:lnSpc>
                <a:spcPct val="100000"/>
              </a:lnSpc>
              <a:spcBef>
                <a:spcPts val="601"/>
              </a:spcBef>
              <a:buClr>
                <a:srgbClr val="000000"/>
              </a:buClr>
              <a:buFont typeface="Arial"/>
              <a:buChar char="•"/>
            </a:pPr>
            <a:r>
              <a:rPr lang="en-US" sz="3000" spc="-1" dirty="0" err="1" smtClean="0">
                <a:solidFill>
                  <a:srgbClr val="000000"/>
                </a:solidFill>
                <a:uFill>
                  <a:solidFill>
                    <a:srgbClr val="FFFFFF"/>
                  </a:solidFill>
                </a:uFill>
                <a:latin typeface="Arial"/>
              </a:rPr>
              <a:t>Bệnh</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nhân</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người</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có</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hồ</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sơ</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bệnh</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án</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được</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lưu</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trữ</a:t>
            </a:r>
            <a:endParaRPr lang="en-US" sz="3000" spc="-1" dirty="0" smtClean="0">
              <a:solidFill>
                <a:srgbClr val="000000"/>
              </a:solidFill>
              <a:uFill>
                <a:solidFill>
                  <a:srgbClr val="FFFFFF"/>
                </a:solidFill>
              </a:uFill>
              <a:latin typeface="Arial"/>
            </a:endParaRPr>
          </a:p>
          <a:p>
            <a:pPr marL="326160" indent="-324720">
              <a:lnSpc>
                <a:spcPct val="100000"/>
              </a:lnSpc>
              <a:spcBef>
                <a:spcPts val="601"/>
              </a:spcBef>
              <a:buClr>
                <a:srgbClr val="000000"/>
              </a:buClr>
              <a:buFont typeface="Arial"/>
              <a:buChar char="•"/>
            </a:pPr>
            <a:r>
              <a:rPr lang="en-US" sz="3000" b="0" strike="noStrike" spc="-1" dirty="0" err="1" smtClean="0">
                <a:solidFill>
                  <a:srgbClr val="000000"/>
                </a:solidFill>
                <a:uFill>
                  <a:solidFill>
                    <a:srgbClr val="FFFFFF"/>
                  </a:solidFill>
                </a:uFill>
                <a:latin typeface="Arial"/>
              </a:rPr>
              <a:t>Bác</a:t>
            </a:r>
            <a:r>
              <a:rPr lang="en-US" sz="3000" b="0" strike="noStrike" spc="-1" dirty="0" smtClean="0">
                <a:solidFill>
                  <a:srgbClr val="000000"/>
                </a:solidFill>
                <a:uFill>
                  <a:solidFill>
                    <a:srgbClr val="FFFFFF"/>
                  </a:solidFill>
                </a:uFill>
                <a:latin typeface="Arial"/>
              </a:rPr>
              <a:t> </a:t>
            </a:r>
            <a:r>
              <a:rPr lang="en-US" sz="3000" b="0" strike="noStrike" spc="-1" dirty="0" err="1" smtClean="0">
                <a:solidFill>
                  <a:srgbClr val="000000"/>
                </a:solidFill>
                <a:uFill>
                  <a:solidFill>
                    <a:srgbClr val="FFFFFF"/>
                  </a:solidFill>
                </a:uFill>
                <a:latin typeface="Arial"/>
              </a:rPr>
              <a:t>sĩ</a:t>
            </a:r>
            <a:r>
              <a:rPr lang="en-US" sz="3000" b="0" strike="noStrike" spc="-1" dirty="0" smtClean="0">
                <a:solidFill>
                  <a:srgbClr val="000000"/>
                </a:solidFill>
                <a:uFill>
                  <a:solidFill>
                    <a:srgbClr val="FFFFFF"/>
                  </a:solidFill>
                </a:uFill>
                <a:latin typeface="Arial"/>
              </a:rPr>
              <a:t>: </a:t>
            </a:r>
            <a:r>
              <a:rPr lang="en-US" sz="3000" b="0" strike="noStrike" spc="-1" dirty="0" err="1" smtClean="0">
                <a:solidFill>
                  <a:srgbClr val="000000"/>
                </a:solidFill>
                <a:uFill>
                  <a:solidFill>
                    <a:srgbClr val="FFFFFF"/>
                  </a:solidFill>
                </a:uFill>
                <a:latin typeface="Arial"/>
              </a:rPr>
              <a:t>người</a:t>
            </a:r>
            <a:r>
              <a:rPr lang="en-US" sz="3000" b="0" strike="noStrike" spc="-1" dirty="0" smtClean="0">
                <a:solidFill>
                  <a:srgbClr val="000000"/>
                </a:solidFill>
                <a:uFill>
                  <a:solidFill>
                    <a:srgbClr val="FFFFFF"/>
                  </a:solidFill>
                </a:uFill>
                <a:latin typeface="Arial"/>
              </a:rPr>
              <a:t> </a:t>
            </a:r>
            <a:r>
              <a:rPr lang="en-US" sz="3000" b="0" strike="noStrike" spc="-1" dirty="0" err="1" smtClean="0">
                <a:solidFill>
                  <a:srgbClr val="000000"/>
                </a:solidFill>
                <a:uFill>
                  <a:solidFill>
                    <a:srgbClr val="FFFFFF"/>
                  </a:solidFill>
                </a:uFill>
                <a:latin typeface="Arial"/>
              </a:rPr>
              <a:t>có</a:t>
            </a:r>
            <a:r>
              <a:rPr lang="en-US" sz="3000" b="0" strike="noStrike" spc="-1" dirty="0" smtClean="0">
                <a:solidFill>
                  <a:srgbClr val="000000"/>
                </a:solidFill>
                <a:uFill>
                  <a:solidFill>
                    <a:srgbClr val="FFFFFF"/>
                  </a:solidFill>
                </a:uFill>
                <a:latin typeface="Arial"/>
              </a:rPr>
              <a:t> </a:t>
            </a:r>
            <a:r>
              <a:rPr lang="en-US" sz="3000" b="0" strike="noStrike" spc="-1" dirty="0" err="1" smtClean="0">
                <a:solidFill>
                  <a:srgbClr val="000000"/>
                </a:solidFill>
                <a:uFill>
                  <a:solidFill>
                    <a:srgbClr val="FFFFFF"/>
                  </a:solidFill>
                </a:uFill>
                <a:latin typeface="Arial"/>
              </a:rPr>
              <a:t>trách</a:t>
            </a:r>
            <a:r>
              <a:rPr lang="en-US" sz="3000" b="0" strike="noStrike" spc="-1" dirty="0" smtClean="0">
                <a:solidFill>
                  <a:srgbClr val="000000"/>
                </a:solidFill>
                <a:uFill>
                  <a:solidFill>
                    <a:srgbClr val="FFFFFF"/>
                  </a:solidFill>
                </a:uFill>
                <a:latin typeface="Arial"/>
              </a:rPr>
              <a:t> </a:t>
            </a:r>
            <a:r>
              <a:rPr lang="en-US" sz="3000" b="0" strike="noStrike" spc="-1" dirty="0" err="1" smtClean="0">
                <a:solidFill>
                  <a:srgbClr val="000000"/>
                </a:solidFill>
                <a:uFill>
                  <a:solidFill>
                    <a:srgbClr val="FFFFFF"/>
                  </a:solidFill>
                </a:uFill>
                <a:latin typeface="Arial"/>
              </a:rPr>
              <a:t>nhiệm</a:t>
            </a:r>
            <a:r>
              <a:rPr lang="en-US" sz="3000" b="0" strike="noStrike" spc="-1" dirty="0" smtClean="0">
                <a:solidFill>
                  <a:srgbClr val="000000"/>
                </a:solidFill>
                <a:uFill>
                  <a:solidFill>
                    <a:srgbClr val="FFFFFF"/>
                  </a:solidFill>
                </a:uFill>
                <a:latin typeface="Arial"/>
              </a:rPr>
              <a:t> </a:t>
            </a:r>
            <a:r>
              <a:rPr lang="en-US" sz="3000" b="0" strike="noStrike" spc="-1" dirty="0" err="1" smtClean="0">
                <a:solidFill>
                  <a:srgbClr val="000000"/>
                </a:solidFill>
                <a:uFill>
                  <a:solidFill>
                    <a:srgbClr val="FFFFFF"/>
                  </a:solidFill>
                </a:uFill>
                <a:latin typeface="Arial"/>
              </a:rPr>
              <a:t>khám</a:t>
            </a:r>
            <a:r>
              <a:rPr lang="en-US" sz="3000" b="0" strike="noStrike" spc="-1" dirty="0" smtClean="0">
                <a:solidFill>
                  <a:srgbClr val="000000"/>
                </a:solidFill>
                <a:uFill>
                  <a:solidFill>
                    <a:srgbClr val="FFFFFF"/>
                  </a:solidFill>
                </a:uFill>
                <a:latin typeface="Arial"/>
              </a:rPr>
              <a:t> </a:t>
            </a:r>
            <a:r>
              <a:rPr lang="en-US" sz="3000" b="0" strike="noStrike" spc="-1" dirty="0" err="1" smtClean="0">
                <a:solidFill>
                  <a:srgbClr val="000000"/>
                </a:solidFill>
                <a:uFill>
                  <a:solidFill>
                    <a:srgbClr val="FFFFFF"/>
                  </a:solidFill>
                </a:uFill>
                <a:latin typeface="Arial"/>
              </a:rPr>
              <a:t>bệnh</a:t>
            </a:r>
            <a:endParaRPr lang="en-US" sz="3000" b="0" strike="noStrike" spc="-1" dirty="0" smtClean="0">
              <a:solidFill>
                <a:srgbClr val="000000"/>
              </a:solidFill>
              <a:uFill>
                <a:solidFill>
                  <a:srgbClr val="FFFFFF"/>
                </a:solidFill>
              </a:uFill>
              <a:latin typeface="Arial"/>
            </a:endParaRPr>
          </a:p>
          <a:p>
            <a:pPr marL="326160" indent="-324720">
              <a:lnSpc>
                <a:spcPct val="100000"/>
              </a:lnSpc>
              <a:spcBef>
                <a:spcPts val="601"/>
              </a:spcBef>
              <a:buClr>
                <a:srgbClr val="000000"/>
              </a:buClr>
              <a:buFont typeface="Arial"/>
              <a:buChar char="•"/>
            </a:pPr>
            <a:r>
              <a:rPr lang="en-US" sz="3000" spc="-1" dirty="0" smtClean="0">
                <a:solidFill>
                  <a:srgbClr val="000000"/>
                </a:solidFill>
                <a:uFill>
                  <a:solidFill>
                    <a:srgbClr val="FFFFFF"/>
                  </a:solidFill>
                </a:uFill>
                <a:latin typeface="Arial"/>
              </a:rPr>
              <a:t>Y </a:t>
            </a:r>
            <a:r>
              <a:rPr lang="en-US" sz="3000" spc="-1" dirty="0" err="1" smtClean="0">
                <a:solidFill>
                  <a:srgbClr val="000000"/>
                </a:solidFill>
                <a:uFill>
                  <a:solidFill>
                    <a:srgbClr val="FFFFFF"/>
                  </a:solidFill>
                </a:uFill>
                <a:latin typeface="Arial"/>
              </a:rPr>
              <a:t>tá</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người</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hỗ</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trợ</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bác</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sĩ</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trong</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khám</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bệnh</a:t>
            </a:r>
            <a:endParaRPr lang="en-US" sz="3000" spc="-1" dirty="0" smtClean="0">
              <a:solidFill>
                <a:srgbClr val="000000"/>
              </a:solidFill>
              <a:uFill>
                <a:solidFill>
                  <a:srgbClr val="FFFFFF"/>
                </a:solidFill>
              </a:uFill>
              <a:latin typeface="Arial"/>
            </a:endParaRPr>
          </a:p>
          <a:p>
            <a:pPr marL="326160" indent="-324720">
              <a:lnSpc>
                <a:spcPct val="100000"/>
              </a:lnSpc>
              <a:spcBef>
                <a:spcPts val="601"/>
              </a:spcBef>
              <a:buClr>
                <a:srgbClr val="000000"/>
              </a:buClr>
              <a:buFont typeface="Arial"/>
              <a:buChar char="•"/>
            </a:pPr>
            <a:r>
              <a:rPr lang="en-US" sz="3000" spc="-1" dirty="0" err="1" smtClean="0">
                <a:solidFill>
                  <a:srgbClr val="000000"/>
                </a:solidFill>
                <a:uFill>
                  <a:solidFill>
                    <a:srgbClr val="FFFFFF"/>
                  </a:solidFill>
                </a:uFill>
                <a:latin typeface="Arial"/>
              </a:rPr>
              <a:t>Tiếp</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tân</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người</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quản</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lý</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các</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cuộc</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hẹn</a:t>
            </a:r>
            <a:r>
              <a:rPr lang="en-US" sz="3000" spc="-1" dirty="0" smtClean="0">
                <a:solidFill>
                  <a:srgbClr val="000000"/>
                </a:solidFill>
                <a:uFill>
                  <a:solidFill>
                    <a:srgbClr val="FFFFFF"/>
                  </a:solidFill>
                </a:uFill>
                <a:latin typeface="Arial"/>
              </a:rPr>
              <a:t> </a:t>
            </a:r>
            <a:r>
              <a:rPr lang="en-US" sz="3000" spc="-1" dirty="0" err="1" smtClean="0">
                <a:solidFill>
                  <a:srgbClr val="000000"/>
                </a:solidFill>
                <a:uFill>
                  <a:solidFill>
                    <a:srgbClr val="FFFFFF"/>
                  </a:solidFill>
                </a:uFill>
                <a:latin typeface="Arial"/>
              </a:rPr>
              <a:t>khám</a:t>
            </a:r>
            <a:endParaRPr lang="en-US" sz="3000" spc="-1" dirty="0" smtClean="0">
              <a:solidFill>
                <a:srgbClr val="000000"/>
              </a:solidFill>
              <a:uFill>
                <a:solidFill>
                  <a:srgbClr val="FFFFFF"/>
                </a:solidFill>
              </a:uFill>
              <a:latin typeface="Arial"/>
            </a:endParaRPr>
          </a:p>
          <a:p>
            <a:pPr marL="326160" indent="-324720">
              <a:lnSpc>
                <a:spcPct val="100000"/>
              </a:lnSpc>
              <a:spcBef>
                <a:spcPts val="601"/>
              </a:spcBef>
              <a:buClr>
                <a:srgbClr val="000000"/>
              </a:buClr>
              <a:buFont typeface="Arial"/>
              <a:buChar char="•"/>
            </a:pPr>
            <a:r>
              <a:rPr lang="en-US" sz="3000" b="0" strike="noStrike" spc="-1" dirty="0" err="1" smtClean="0">
                <a:solidFill>
                  <a:srgbClr val="000000"/>
                </a:solidFill>
                <a:uFill>
                  <a:solidFill>
                    <a:srgbClr val="FFFFFF"/>
                  </a:solidFill>
                </a:uFill>
                <a:latin typeface="Arial"/>
              </a:rPr>
              <a:t>Nhân</a:t>
            </a:r>
            <a:r>
              <a:rPr lang="en-US" sz="3000" b="0" strike="noStrike" spc="-1" dirty="0" smtClean="0">
                <a:solidFill>
                  <a:srgbClr val="000000"/>
                </a:solidFill>
                <a:uFill>
                  <a:solidFill>
                    <a:srgbClr val="FFFFFF"/>
                  </a:solidFill>
                </a:uFill>
                <a:latin typeface="Arial"/>
              </a:rPr>
              <a:t> </a:t>
            </a:r>
            <a:r>
              <a:rPr lang="en-US" sz="3000" b="0" strike="noStrike" spc="-1" dirty="0" err="1" smtClean="0">
                <a:solidFill>
                  <a:srgbClr val="000000"/>
                </a:solidFill>
                <a:uFill>
                  <a:solidFill>
                    <a:srgbClr val="FFFFFF"/>
                  </a:solidFill>
                </a:uFill>
                <a:latin typeface="Arial"/>
              </a:rPr>
              <a:t>viên</a:t>
            </a:r>
            <a:r>
              <a:rPr lang="en-US" sz="3000" b="0" strike="noStrike" spc="-1" dirty="0" smtClean="0">
                <a:solidFill>
                  <a:srgbClr val="000000"/>
                </a:solidFill>
                <a:uFill>
                  <a:solidFill>
                    <a:srgbClr val="FFFFFF"/>
                  </a:solidFill>
                </a:uFill>
                <a:latin typeface="Arial"/>
              </a:rPr>
              <a:t> CNTT: </a:t>
            </a:r>
            <a:r>
              <a:rPr lang="en-US" sz="3000" b="0" strike="noStrike" spc="-1" dirty="0" err="1" smtClean="0">
                <a:solidFill>
                  <a:srgbClr val="000000"/>
                </a:solidFill>
                <a:uFill>
                  <a:solidFill>
                    <a:srgbClr val="FFFFFF"/>
                  </a:solidFill>
                </a:uFill>
                <a:latin typeface="Arial"/>
              </a:rPr>
              <a:t>người</a:t>
            </a:r>
            <a:r>
              <a:rPr lang="en-US" sz="3000" b="0" strike="noStrike" spc="-1" dirty="0" smtClean="0">
                <a:solidFill>
                  <a:srgbClr val="000000"/>
                </a:solidFill>
                <a:uFill>
                  <a:solidFill>
                    <a:srgbClr val="FFFFFF"/>
                  </a:solidFill>
                </a:uFill>
                <a:latin typeface="Arial"/>
              </a:rPr>
              <a:t> </a:t>
            </a:r>
            <a:r>
              <a:rPr lang="en-US" sz="3000" b="0" strike="noStrike" spc="-1" dirty="0" err="1" smtClean="0">
                <a:solidFill>
                  <a:srgbClr val="000000"/>
                </a:solidFill>
                <a:uFill>
                  <a:solidFill>
                    <a:srgbClr val="FFFFFF"/>
                  </a:solidFill>
                </a:uFill>
                <a:latin typeface="Arial"/>
              </a:rPr>
              <a:t>có</a:t>
            </a:r>
            <a:r>
              <a:rPr lang="en-US" sz="3000" b="0" strike="noStrike" spc="-1" dirty="0" smtClean="0">
                <a:solidFill>
                  <a:srgbClr val="000000"/>
                </a:solidFill>
                <a:uFill>
                  <a:solidFill>
                    <a:srgbClr val="FFFFFF"/>
                  </a:solidFill>
                </a:uFill>
                <a:latin typeface="Arial"/>
              </a:rPr>
              <a:t> </a:t>
            </a:r>
            <a:r>
              <a:rPr lang="en-US" sz="3000" b="0" strike="noStrike" spc="-1" dirty="0" err="1" smtClean="0">
                <a:solidFill>
                  <a:srgbClr val="000000"/>
                </a:solidFill>
                <a:uFill>
                  <a:solidFill>
                    <a:srgbClr val="FFFFFF"/>
                  </a:solidFill>
                </a:uFill>
                <a:latin typeface="Arial"/>
              </a:rPr>
              <a:t>trách</a:t>
            </a:r>
            <a:r>
              <a:rPr lang="en-US" sz="3000" b="0" strike="noStrike" spc="-1" dirty="0" smtClean="0">
                <a:solidFill>
                  <a:srgbClr val="000000"/>
                </a:solidFill>
                <a:uFill>
                  <a:solidFill>
                    <a:srgbClr val="FFFFFF"/>
                  </a:solidFill>
                </a:uFill>
                <a:latin typeface="Arial"/>
              </a:rPr>
              <a:t> </a:t>
            </a:r>
            <a:r>
              <a:rPr lang="en-US" sz="3000" b="0" strike="noStrike" spc="-1" dirty="0" err="1" smtClean="0">
                <a:solidFill>
                  <a:srgbClr val="000000"/>
                </a:solidFill>
                <a:uFill>
                  <a:solidFill>
                    <a:srgbClr val="FFFFFF"/>
                  </a:solidFill>
                </a:uFill>
                <a:latin typeface="Arial"/>
              </a:rPr>
              <a:t>nhiệm</a:t>
            </a:r>
            <a:r>
              <a:rPr lang="en-US" sz="3000" b="0" strike="noStrike" spc="-1" dirty="0" smtClean="0">
                <a:solidFill>
                  <a:srgbClr val="000000"/>
                </a:solidFill>
                <a:uFill>
                  <a:solidFill>
                    <a:srgbClr val="FFFFFF"/>
                  </a:solidFill>
                </a:uFill>
                <a:latin typeface="Arial"/>
              </a:rPr>
              <a:t> </a:t>
            </a:r>
            <a:r>
              <a:rPr lang="en-US" sz="3000" b="0" strike="noStrike" spc="-1" dirty="0" err="1" smtClean="0">
                <a:solidFill>
                  <a:srgbClr val="000000"/>
                </a:solidFill>
                <a:uFill>
                  <a:solidFill>
                    <a:srgbClr val="FFFFFF"/>
                  </a:solidFill>
                </a:uFill>
                <a:latin typeface="Arial"/>
              </a:rPr>
              <a:t>cài</a:t>
            </a:r>
            <a:r>
              <a:rPr lang="en-US" sz="3000" b="0" strike="noStrike" spc="-1" dirty="0" smtClean="0">
                <a:solidFill>
                  <a:srgbClr val="000000"/>
                </a:solidFill>
                <a:uFill>
                  <a:solidFill>
                    <a:srgbClr val="FFFFFF"/>
                  </a:solidFill>
                </a:uFill>
                <a:latin typeface="Arial"/>
              </a:rPr>
              <a:t> </a:t>
            </a:r>
            <a:r>
              <a:rPr lang="en-US" sz="3000" b="0" strike="noStrike" spc="-1" dirty="0" err="1" smtClean="0">
                <a:solidFill>
                  <a:srgbClr val="000000"/>
                </a:solidFill>
                <a:uFill>
                  <a:solidFill>
                    <a:srgbClr val="FFFFFF"/>
                  </a:solidFill>
                </a:uFill>
                <a:latin typeface="Arial"/>
              </a:rPr>
              <a:t>đặt</a:t>
            </a:r>
            <a:r>
              <a:rPr lang="en-US" sz="3000" b="0" strike="noStrike" spc="-1" dirty="0" smtClean="0">
                <a:solidFill>
                  <a:srgbClr val="000000"/>
                </a:solidFill>
                <a:uFill>
                  <a:solidFill>
                    <a:srgbClr val="FFFFFF"/>
                  </a:solidFill>
                </a:uFill>
                <a:latin typeface="Arial"/>
              </a:rPr>
              <a:t> </a:t>
            </a:r>
            <a:r>
              <a:rPr lang="en-US" sz="3000" b="0" strike="noStrike" spc="-1" dirty="0" err="1" smtClean="0">
                <a:solidFill>
                  <a:srgbClr val="000000"/>
                </a:solidFill>
                <a:uFill>
                  <a:solidFill>
                    <a:srgbClr val="FFFFFF"/>
                  </a:solidFill>
                </a:uFill>
                <a:latin typeface="Arial"/>
              </a:rPr>
              <a:t>và</a:t>
            </a:r>
            <a:r>
              <a:rPr lang="en-US" sz="3000" b="0" strike="noStrike" spc="-1" dirty="0" smtClean="0">
                <a:solidFill>
                  <a:srgbClr val="000000"/>
                </a:solidFill>
                <a:uFill>
                  <a:solidFill>
                    <a:srgbClr val="FFFFFF"/>
                  </a:solidFill>
                </a:uFill>
                <a:latin typeface="Arial"/>
              </a:rPr>
              <a:t> </a:t>
            </a:r>
            <a:r>
              <a:rPr lang="en-US" sz="3000" b="0" strike="noStrike" spc="-1" dirty="0" err="1" smtClean="0">
                <a:solidFill>
                  <a:srgbClr val="000000"/>
                </a:solidFill>
                <a:uFill>
                  <a:solidFill>
                    <a:srgbClr val="FFFFFF"/>
                  </a:solidFill>
                </a:uFill>
                <a:latin typeface="Arial"/>
              </a:rPr>
              <a:t>vận</a:t>
            </a:r>
            <a:r>
              <a:rPr lang="en-US" sz="3000" b="0" strike="noStrike" spc="-1" dirty="0" smtClean="0">
                <a:solidFill>
                  <a:srgbClr val="000000"/>
                </a:solidFill>
                <a:uFill>
                  <a:solidFill>
                    <a:srgbClr val="FFFFFF"/>
                  </a:solidFill>
                </a:uFill>
                <a:latin typeface="Arial"/>
              </a:rPr>
              <a:t> </a:t>
            </a:r>
            <a:r>
              <a:rPr lang="en-US" sz="3000" b="0" strike="noStrike" spc="-1" dirty="0" err="1" smtClean="0">
                <a:solidFill>
                  <a:srgbClr val="000000"/>
                </a:solidFill>
                <a:uFill>
                  <a:solidFill>
                    <a:srgbClr val="FFFFFF"/>
                  </a:solidFill>
                </a:uFill>
                <a:latin typeface="Arial"/>
              </a:rPr>
              <a:t>hành</a:t>
            </a:r>
            <a:r>
              <a:rPr lang="en-US" sz="3000" b="0" strike="noStrike" spc="-1" dirty="0" smtClean="0">
                <a:solidFill>
                  <a:srgbClr val="000000"/>
                </a:solidFill>
                <a:uFill>
                  <a:solidFill>
                    <a:srgbClr val="FFFFFF"/>
                  </a:solidFill>
                </a:uFill>
                <a:latin typeface="Arial"/>
              </a:rPr>
              <a:t> </a:t>
            </a:r>
            <a:r>
              <a:rPr lang="en-US" sz="3000" b="0" strike="noStrike" spc="-1" dirty="0" err="1" smtClean="0">
                <a:solidFill>
                  <a:srgbClr val="000000"/>
                </a:solidFill>
                <a:uFill>
                  <a:solidFill>
                    <a:srgbClr val="FFFFFF"/>
                  </a:solidFill>
                </a:uFill>
                <a:latin typeface="Arial"/>
              </a:rPr>
              <a:t>hệ</a:t>
            </a:r>
            <a:r>
              <a:rPr lang="en-US" sz="3000" b="0" strike="noStrike" spc="-1" dirty="0" smtClean="0">
                <a:solidFill>
                  <a:srgbClr val="000000"/>
                </a:solidFill>
                <a:uFill>
                  <a:solidFill>
                    <a:srgbClr val="FFFFFF"/>
                  </a:solidFill>
                </a:uFill>
                <a:latin typeface="Arial"/>
              </a:rPr>
              <a:t> </a:t>
            </a:r>
            <a:r>
              <a:rPr lang="en-US" sz="3000" b="0" strike="noStrike" spc="-1" dirty="0" err="1" smtClean="0">
                <a:solidFill>
                  <a:srgbClr val="000000"/>
                </a:solidFill>
                <a:uFill>
                  <a:solidFill>
                    <a:srgbClr val="FFFFFF"/>
                  </a:solidFill>
                </a:uFill>
                <a:latin typeface="Arial"/>
              </a:rPr>
              <a:t>thống</a:t>
            </a:r>
            <a:endParaRPr lang="en-US" sz="3000" b="0" strike="noStrike" spc="-1" dirty="0">
              <a:solidFill>
                <a:srgbClr val="000000"/>
              </a:solidFill>
              <a:uFill>
                <a:solidFill>
                  <a:srgbClr val="FFFFFF"/>
                </a:solidFill>
              </a:uFill>
              <a:latin typeface="Arial"/>
            </a:endParaRPr>
          </a:p>
        </p:txBody>
      </p:sp>
      <p:sp>
        <p:nvSpPr>
          <p:cNvPr id="106" name="CustomShape 3"/>
          <p:cNvSpPr/>
          <p:nvPr/>
        </p:nvSpPr>
        <p:spPr>
          <a:xfrm>
            <a:off x="6525720" y="6332760"/>
            <a:ext cx="2123280" cy="36216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5F76BE7C-CC05-4B9D-AD6D-808046EF9B13}" type="slidenum">
              <a:rPr lang="en-US" sz="1100" b="0" strike="noStrike" spc="-1">
                <a:solidFill>
                  <a:srgbClr val="8B8B8B"/>
                </a:solidFill>
                <a:uFill>
                  <a:solidFill>
                    <a:srgbClr val="FFFFFF"/>
                  </a:solidFill>
                </a:uFill>
                <a:latin typeface="Calibri"/>
                <a:ea typeface="DejaVu Sans"/>
              </a:rPr>
              <a:t>9</a:t>
            </a:fld>
            <a:endParaRPr lang="en-US" sz="1100" b="0" strike="noStrike" spc="-1">
              <a:solidFill>
                <a:srgbClr val="000000"/>
              </a:solidFill>
              <a:uFill>
                <a:solidFill>
                  <a:srgbClr val="FFFFFF"/>
                </a:solidFill>
              </a:uFill>
              <a:latin typeface="Arial"/>
            </a:endParaRP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DD031BC6-5C94-4CD4-B195-0CCA50D36433}" type="slidenum">
              <a:rPr lang="en-US" smtClean="0"/>
              <a:pPr>
                <a:defRPr/>
              </a:pPr>
              <a:t>9</a:t>
            </a:fld>
            <a:endParaRPr lang="en-US"/>
          </a:p>
        </p:txBody>
      </p:sp>
    </p:spTree>
    <p:extLst>
      <p:ext uri="{BB962C8B-B14F-4D97-AF65-F5344CB8AC3E}">
        <p14:creationId xmlns:p14="http://schemas.microsoft.com/office/powerpoint/2010/main" val="332478859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S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6910</TotalTime>
  <Pages>42</Pages>
  <Words>9829</Words>
  <Application>Microsoft Office PowerPoint</Application>
  <PresentationFormat>Custom</PresentationFormat>
  <Paragraphs>491</Paragraphs>
  <Slides>31</Slides>
  <Notes>31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31</vt:i4>
      </vt:variant>
    </vt:vector>
  </HeadingPairs>
  <TitlesOfParts>
    <vt:vector size="38" baseType="lpstr">
      <vt:lpstr>Arial</vt:lpstr>
      <vt:lpstr>Calibri</vt:lpstr>
      <vt:lpstr>DejaVu Sans</vt:lpstr>
      <vt:lpstr>OpenSymbol</vt:lpstr>
      <vt:lpstr>Wingdings</vt:lpstr>
      <vt:lpstr>2_SE</vt:lpstr>
      <vt:lpstr>1_SE</vt:lpstr>
      <vt:lpstr>Công nghệ phần mềm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Processes</dc:title>
  <dc:creator>Ian Sommerville</dc:creator>
  <cp:lastModifiedBy>Thuan</cp:lastModifiedBy>
  <cp:revision>499</cp:revision>
  <cp:lastPrinted>2004-04-23T15:45:57Z</cp:lastPrinted>
  <dcterms:created xsi:type="dcterms:W3CDTF">2000-04-28T08:06:41Z</dcterms:created>
  <dcterms:modified xsi:type="dcterms:W3CDTF">2021-03-03T04:21:25Z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7</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31</vt:i4>
  </property>
</Properties>
</file>