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87" r:id="rId1"/>
  </p:sldMasterIdLst>
  <p:notesMasterIdLst>
    <p:notesMasterId r:id="rId24"/>
  </p:notesMasterIdLst>
  <p:handoutMasterIdLst>
    <p:handoutMasterId r:id="rId25"/>
  </p:handoutMasterIdLst>
  <p:sldIdLst>
    <p:sldId id="256" r:id="rId2"/>
    <p:sldId id="257" r:id="rId3"/>
    <p:sldId id="259" r:id="rId4"/>
    <p:sldId id="263" r:id="rId5"/>
    <p:sldId id="296" r:id="rId6"/>
    <p:sldId id="297" r:id="rId7"/>
    <p:sldId id="298" r:id="rId8"/>
    <p:sldId id="299" r:id="rId9"/>
    <p:sldId id="300" r:id="rId10"/>
    <p:sldId id="301" r:id="rId11"/>
    <p:sldId id="302" r:id="rId12"/>
    <p:sldId id="303" r:id="rId13"/>
    <p:sldId id="304" r:id="rId14"/>
    <p:sldId id="305" r:id="rId15"/>
    <p:sldId id="306" r:id="rId16"/>
    <p:sldId id="307" r:id="rId17"/>
    <p:sldId id="309" r:id="rId18"/>
    <p:sldId id="308" r:id="rId19"/>
    <p:sldId id="310" r:id="rId20"/>
    <p:sldId id="311" r:id="rId21"/>
    <p:sldId id="312" r:id="rId22"/>
    <p:sldId id="295" r:id="rId23"/>
  </p:sldIdLst>
  <p:sldSz cx="9105900" cy="6832600"/>
  <p:notesSz cx="6858000" cy="9766300"/>
  <p:kinsoku lang="ja-JP" invalStChars="、。，．・：；？！゛゜ヽヾゝゞ々ー’”）〕］｝〉》」』】°‰′″℃￠％ぁぃぅぇぉっゃゅょゎァィゥェォッャュョヮヵヶ!%),.:;?]}｡｣､･ｧｨｩｪｫｬｭｮｯｰﾞﾟ" invalEndChars="‘“（〔［｛〈《「『【￥＄$([\{｢￡"/>
  <p:defaultTextStyle>
    <a:defPPr>
      <a:defRPr lang="en-GB"/>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914400" rtl="0" eaLnBrk="1" latinLnBrk="0" hangingPunct="1">
      <a:defRPr sz="2400" kern="1200">
        <a:solidFill>
          <a:schemeClr val="tx1"/>
        </a:solidFill>
        <a:latin typeface="Times" charset="0"/>
        <a:ea typeface="+mn-ea"/>
        <a:cs typeface="+mn-cs"/>
      </a:defRPr>
    </a:lvl6pPr>
    <a:lvl7pPr marL="2743200" algn="l" defTabSz="914400" rtl="0" eaLnBrk="1" latinLnBrk="0" hangingPunct="1">
      <a:defRPr sz="2400" kern="1200">
        <a:solidFill>
          <a:schemeClr val="tx1"/>
        </a:solidFill>
        <a:latin typeface="Times" charset="0"/>
        <a:ea typeface="+mn-ea"/>
        <a:cs typeface="+mn-cs"/>
      </a:defRPr>
    </a:lvl7pPr>
    <a:lvl8pPr marL="3200400" algn="l" defTabSz="914400" rtl="0" eaLnBrk="1" latinLnBrk="0" hangingPunct="1">
      <a:defRPr sz="2400" kern="1200">
        <a:solidFill>
          <a:schemeClr val="tx1"/>
        </a:solidFill>
        <a:latin typeface="Times" charset="0"/>
        <a:ea typeface="+mn-ea"/>
        <a:cs typeface="+mn-cs"/>
      </a:defRPr>
    </a:lvl8pPr>
    <a:lvl9pPr marL="3657600" algn="l" defTabSz="914400" rtl="0" eaLnBrk="1" latinLnBrk="0" hangingPunct="1">
      <a:defRPr sz="2400"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2152">
          <p15:clr>
            <a:srgbClr val="A4A3A4"/>
          </p15:clr>
        </p15:guide>
        <p15:guide id="2" pos="2868">
          <p15:clr>
            <a:srgbClr val="A4A3A4"/>
          </p15:clr>
        </p15:guide>
      </p15:sldGuideLst>
    </p:ext>
    <p:ext uri="{2D200454-40CA-4A62-9FC3-DE9A4176ACB9}">
      <p15:notesGuideLst xmlns:p15="http://schemas.microsoft.com/office/powerpoint/2012/main">
        <p15:guide id="1" orient="horz" pos="3076">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FFFF00"/>
    <a:srgbClr val="FF00FF"/>
    <a:srgbClr val="00FFFF"/>
    <a:srgbClr val="00FF00"/>
    <a:srgbClr val="FF0000"/>
    <a:srgbClr val="FFFFFF"/>
    <a:srgbClr val="653A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47" autoAdjust="0"/>
    <p:restoredTop sz="82566" autoAdjust="0"/>
  </p:normalViewPr>
  <p:slideViewPr>
    <p:cSldViewPr>
      <p:cViewPr>
        <p:scale>
          <a:sx n="63" d="100"/>
          <a:sy n="63" d="100"/>
        </p:scale>
        <p:origin x="1304" y="26"/>
      </p:cViewPr>
      <p:guideLst>
        <p:guide orient="horz" pos="2152"/>
        <p:guide pos="28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3954" y="108"/>
      </p:cViewPr>
      <p:guideLst>
        <p:guide orient="horz" pos="3076"/>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32955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185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t" anchorCtr="0" compatLnSpc="1">
            <a:prstTxWarp prst="textNoShape">
              <a:avLst/>
            </a:prstTxWarp>
          </a:bodyPr>
          <a:lstStyle/>
          <a:p>
            <a:pPr lvl="0"/>
            <a:r>
              <a:rPr lang="en-GB" dirty="0"/>
              <a:t>Click to edit Master notes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2051" name="Rectangle 3"/>
          <p:cNvSpPr>
            <a:spLocks noGrp="1" noRot="1" noChangeAspect="1" noChangeArrowheads="1" noTextEdit="1"/>
          </p:cNvSpPr>
          <p:nvPr>
            <p:ph type="sldImg" idx="2"/>
          </p:nvPr>
        </p:nvSpPr>
        <p:spPr bwMode="auto">
          <a:xfrm>
            <a:off x="1152525" y="854075"/>
            <a:ext cx="4552950" cy="3416300"/>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21319417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expressmagazine.net/taxonomy/term/308"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ln/>
        </p:spPr>
        <p:txBody>
          <a:bodyPr/>
          <a:lstStyle/>
          <a:p>
            <a:r>
              <a:rPr lang="en-US" dirty="0" err="1"/>
              <a:t>Chào</a:t>
            </a:r>
            <a:r>
              <a:rPr lang="en-US" baseline="0" dirty="0"/>
              <a:t> </a:t>
            </a:r>
            <a:r>
              <a:rPr lang="en-US" baseline="0" dirty="0" err="1"/>
              <a:t>các</a:t>
            </a:r>
            <a:r>
              <a:rPr lang="en-US" baseline="0" dirty="0"/>
              <a:t> </a:t>
            </a:r>
            <a:r>
              <a:rPr lang="en-US" baseline="0" dirty="0" err="1"/>
              <a:t>bạn</a:t>
            </a:r>
            <a:r>
              <a:rPr lang="en-US" baseline="0" dirty="0"/>
              <a:t>!</a:t>
            </a:r>
          </a:p>
          <a:p>
            <a:r>
              <a:rPr lang="en-US" baseline="0" dirty="0" err="1"/>
              <a:t>Hôm</a:t>
            </a:r>
            <a:r>
              <a:rPr lang="en-US" baseline="0" dirty="0"/>
              <a:t> nay, </a:t>
            </a:r>
            <a:r>
              <a:rPr lang="en-US" baseline="0" dirty="0" err="1"/>
              <a:t>mình</a:t>
            </a:r>
            <a:r>
              <a:rPr lang="en-US" baseline="0" dirty="0"/>
              <a:t> </a:t>
            </a:r>
            <a:r>
              <a:rPr lang="en-US" baseline="0" dirty="0" err="1"/>
              <a:t>sẽ</a:t>
            </a:r>
            <a:r>
              <a:rPr lang="en-US" baseline="0" dirty="0"/>
              <a:t> </a:t>
            </a:r>
            <a:r>
              <a:rPr lang="en-US" baseline="0" dirty="0" err="1"/>
              <a:t>giới</a:t>
            </a:r>
            <a:r>
              <a:rPr lang="en-US" baseline="0" dirty="0"/>
              <a:t> </a:t>
            </a:r>
            <a:r>
              <a:rPr lang="en-US" baseline="0" dirty="0" err="1"/>
              <a:t>thiệu</a:t>
            </a:r>
            <a:r>
              <a:rPr lang="en-US" baseline="0" dirty="0"/>
              <a:t> </a:t>
            </a:r>
            <a:r>
              <a:rPr lang="en-US" baseline="0" dirty="0" err="1"/>
              <a:t>với</a:t>
            </a:r>
            <a:r>
              <a:rPr lang="en-US" baseline="0" dirty="0"/>
              <a:t> </a:t>
            </a:r>
            <a:r>
              <a:rPr lang="en-US" baseline="0" dirty="0" err="1"/>
              <a:t>các</a:t>
            </a:r>
            <a:r>
              <a:rPr lang="en-US" baseline="0" dirty="0"/>
              <a:t> </a:t>
            </a:r>
            <a:r>
              <a:rPr lang="en-US" baseline="0" dirty="0" err="1"/>
              <a:t>bạn</a:t>
            </a:r>
            <a:r>
              <a:rPr lang="en-US" baseline="0" dirty="0"/>
              <a:t> </a:t>
            </a:r>
            <a:r>
              <a:rPr lang="en-US" baseline="0" dirty="0" err="1"/>
              <a:t>bài</a:t>
            </a:r>
            <a:r>
              <a:rPr lang="en-US" baseline="0" dirty="0"/>
              <a:t> </a:t>
            </a:r>
            <a:r>
              <a:rPr lang="en-US" baseline="0" dirty="0" err="1"/>
              <a:t>học</a:t>
            </a:r>
            <a:r>
              <a:rPr lang="en-US" baseline="0" dirty="0"/>
              <a:t> </a:t>
            </a:r>
            <a:r>
              <a:rPr lang="en-US" baseline="0" dirty="0" err="1" smtClean="0"/>
              <a:t>tiếp</a:t>
            </a:r>
            <a:r>
              <a:rPr lang="en-US" baseline="0" dirty="0" smtClean="0"/>
              <a:t> </a:t>
            </a:r>
            <a:r>
              <a:rPr lang="en-US" baseline="0" dirty="0" err="1" smtClean="0"/>
              <a:t>theo</a:t>
            </a:r>
            <a:r>
              <a:rPr lang="en-US" baseline="0" dirty="0" smtClean="0"/>
              <a:t> </a:t>
            </a:r>
            <a:r>
              <a:rPr lang="en-US" baseline="0" dirty="0" err="1" smtClean="0"/>
              <a:t>của</a:t>
            </a:r>
            <a:r>
              <a:rPr lang="en-US" baseline="0" dirty="0" smtClean="0"/>
              <a:t> </a:t>
            </a:r>
            <a:r>
              <a:rPr lang="en-US" baseline="0" dirty="0" err="1"/>
              <a:t>môn</a:t>
            </a:r>
            <a:r>
              <a:rPr lang="en-US" baseline="0" dirty="0"/>
              <a:t> </a:t>
            </a:r>
            <a:r>
              <a:rPr lang="en-US" baseline="0" dirty="0" err="1"/>
              <a:t>học</a:t>
            </a:r>
            <a:r>
              <a:rPr lang="en-US" baseline="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err="1"/>
              <a:t>Trong</a:t>
            </a:r>
            <a:r>
              <a:rPr lang="en-US" baseline="0" dirty="0"/>
              <a:t> </a:t>
            </a:r>
            <a:r>
              <a:rPr lang="en-US" baseline="0" dirty="0" err="1"/>
              <a:t>bài</a:t>
            </a:r>
            <a:r>
              <a:rPr lang="en-US" baseline="0" dirty="0"/>
              <a:t> </a:t>
            </a:r>
            <a:r>
              <a:rPr lang="en-US" baseline="0" dirty="0" err="1"/>
              <a:t>này</a:t>
            </a:r>
            <a:r>
              <a:rPr lang="en-US" baseline="0" dirty="0"/>
              <a:t>, </a:t>
            </a:r>
            <a:r>
              <a:rPr lang="en-US" baseline="0" dirty="0" err="1"/>
              <a:t>chúng</a:t>
            </a:r>
            <a:r>
              <a:rPr lang="en-US" baseline="0" dirty="0"/>
              <a:t> ta </a:t>
            </a:r>
            <a:r>
              <a:rPr lang="en-US" baseline="0" dirty="0" err="1"/>
              <a:t>sẽ</a:t>
            </a:r>
            <a:r>
              <a:rPr lang="en-US" baseline="0" dirty="0"/>
              <a:t> </a:t>
            </a:r>
            <a:r>
              <a:rPr lang="en-US" baseline="0" dirty="0" err="1"/>
              <a:t>tìm</a:t>
            </a:r>
            <a:r>
              <a:rPr lang="en-US" baseline="0" dirty="0"/>
              <a:t> </a:t>
            </a:r>
            <a:r>
              <a:rPr lang="en-US" baseline="0" dirty="0" err="1"/>
              <a:t>hiểu</a:t>
            </a:r>
            <a:r>
              <a:rPr lang="en-US" baseline="0" dirty="0"/>
              <a:t> </a:t>
            </a:r>
            <a:r>
              <a:rPr lang="en-US" baseline="0" dirty="0" err="1" smtClean="0"/>
              <a:t>bài</a:t>
            </a:r>
            <a:r>
              <a:rPr lang="en-US" baseline="0" dirty="0" smtClean="0"/>
              <a:t> </a:t>
            </a:r>
            <a:r>
              <a:rPr lang="en-US" baseline="0" dirty="0" err="1" smtClean="0"/>
              <a:t>học</a:t>
            </a:r>
            <a:r>
              <a:rPr lang="en-US" baseline="0" dirty="0" smtClean="0"/>
              <a:t> </a:t>
            </a:r>
            <a:r>
              <a:rPr lang="en-US" baseline="0" dirty="0" err="1" smtClean="0"/>
              <a:t>về</a:t>
            </a:r>
            <a:r>
              <a:rPr lang="en-US" baseline="0" dirty="0" smtClean="0"/>
              <a:t> </a:t>
            </a:r>
            <a:r>
              <a:rPr lang="en-GB" dirty="0" err="1" smtClean="0"/>
              <a:t>Cài</a:t>
            </a:r>
            <a:r>
              <a:rPr lang="en-GB" dirty="0" smtClean="0"/>
              <a:t> </a:t>
            </a:r>
            <a:r>
              <a:rPr lang="en-GB" dirty="0" err="1" smtClean="0"/>
              <a:t>đặt</a:t>
            </a:r>
            <a:r>
              <a:rPr lang="en-GB" dirty="0" smtClean="0"/>
              <a:t> </a:t>
            </a:r>
            <a:r>
              <a:rPr lang="en-GB" dirty="0" err="1" smtClean="0"/>
              <a:t>phần</a:t>
            </a:r>
            <a:r>
              <a:rPr lang="en-GB" dirty="0" smtClean="0"/>
              <a:t> </a:t>
            </a:r>
            <a:r>
              <a:rPr lang="en-GB" dirty="0" err="1" smtClean="0"/>
              <a:t>mềm</a:t>
            </a:r>
            <a:r>
              <a:rPr lang="en-US" baseline="0" dirty="0" smtClean="0"/>
              <a:t>.</a:t>
            </a:r>
            <a:endParaRPr lang="en-US" dirty="0"/>
          </a:p>
        </p:txBody>
      </p:sp>
      <p:sp>
        <p:nvSpPr>
          <p:cNvPr id="5123" name="Rectangle 3"/>
          <p:cNvSpPr>
            <a:spLocks noGrp="1" noRot="1" noChangeAspect="1" noChangeArrowheads="1" noTextEdit="1"/>
          </p:cNvSpPr>
          <p:nvPr>
            <p:ph type="sldImg"/>
          </p:nvPr>
        </p:nvSpPr>
        <p:spPr>
          <a:xfrm>
            <a:off x="1571625" y="833438"/>
            <a:ext cx="3689350" cy="2768600"/>
          </a:xfrm>
          <a:ln cap="flat"/>
        </p:spPr>
      </p:sp>
    </p:spTree>
    <p:extLst>
      <p:ext uri="{BB962C8B-B14F-4D97-AF65-F5344CB8AC3E}">
        <p14:creationId xmlns:p14="http://schemas.microsoft.com/office/powerpoint/2010/main" val="2971029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Trong điều khiển phiên bản tập trung, mỗi người dùng nhận bản sao làm việc của riêng mình, nhưng chỉ có một kho lưu trữ trung tâm. Ngay sau khi </a:t>
            </a:r>
            <a:r>
              <a:rPr lang="en-US" dirty="0" smtClean="0"/>
              <a:t>commit</a:t>
            </a:r>
            <a:r>
              <a:rPr lang="vi-VN" dirty="0" smtClean="0"/>
              <a:t>, có thể cho đồng nghiệp của bạn cập nhật và xem các thay đổi của bạn.</a:t>
            </a:r>
            <a:endParaRPr lang="en-US" dirty="0" smtClean="0"/>
          </a:p>
          <a:p>
            <a:r>
              <a:rPr lang="en-US" dirty="0" smtClean="0"/>
              <a:t> </a:t>
            </a:r>
          </a:p>
          <a:p>
            <a:pPr marL="0" marR="0" lvl="2" indent="0" algn="l" defTabSz="914400" rtl="0" eaLnBrk="0" fontAlgn="base" latinLnBrk="0" hangingPunct="0">
              <a:lnSpc>
                <a:spcPct val="100000"/>
              </a:lnSpc>
              <a:spcBef>
                <a:spcPct val="30000"/>
              </a:spcBef>
              <a:spcAft>
                <a:spcPct val="0"/>
              </a:spcAft>
              <a:buClrTx/>
              <a:buSzTx/>
              <a:buFontTx/>
              <a:buNone/>
              <a:tabLst/>
              <a:defRPr/>
            </a:pPr>
            <a:r>
              <a:rPr lang="en-US" dirty="0" smtClean="0"/>
              <a:t>M</a:t>
            </a:r>
            <a:r>
              <a:rPr lang="vi-VN" dirty="0" smtClean="0"/>
              <a:t>ỗi người dùng </a:t>
            </a:r>
            <a:r>
              <a:rPr lang="en-US" dirty="0" err="1" smtClean="0">
                <a:latin typeface="Arial" pitchFamily="34" charset="0"/>
                <a:cs typeface="Arial" pitchFamily="34" charset="0"/>
              </a:rPr>
              <a:t>có</a:t>
            </a:r>
            <a:r>
              <a:rPr lang="en-US" dirty="0" smtClean="0"/>
              <a:t> </a:t>
            </a:r>
            <a:r>
              <a:rPr lang="vi-VN" dirty="0" smtClean="0"/>
              <a:t>kho lưu trữ của riêng mình và bản sao làm việc.</a:t>
            </a:r>
            <a:r>
              <a:rPr lang="en-US" dirty="0" smtClean="0"/>
              <a:t> </a:t>
            </a:r>
            <a:r>
              <a:rPr lang="vi-VN" dirty="0" smtClean="0"/>
              <a:t>Sau khi </a:t>
            </a:r>
            <a:r>
              <a:rPr lang="en-US" dirty="0" smtClean="0"/>
              <a:t>commit</a:t>
            </a:r>
            <a:r>
              <a:rPr lang="vi-VN" dirty="0" smtClean="0"/>
              <a:t>, những người khác không có quyền truy cập vào các thay đổi của bạn cho đến khi bạn </a:t>
            </a:r>
            <a:r>
              <a:rPr lang="en-US" dirty="0" err="1" smtClean="0"/>
              <a:t>đẩy</a:t>
            </a:r>
            <a:r>
              <a:rPr lang="en-US" baseline="0" dirty="0" smtClean="0"/>
              <a:t> </a:t>
            </a:r>
            <a:r>
              <a:rPr lang="vi-VN" dirty="0" smtClean="0"/>
              <a:t>các thay đổi của mình vào kho lưu trữ trung tâm. Khi bạn </a:t>
            </a:r>
            <a:r>
              <a:rPr lang="en-US" dirty="0" err="1" smtClean="0"/>
              <a:t>cập</a:t>
            </a:r>
            <a:r>
              <a:rPr lang="en-US" baseline="0" dirty="0" smtClean="0"/>
              <a:t> </a:t>
            </a:r>
            <a:r>
              <a:rPr lang="en-US" baseline="0" dirty="0" err="1" smtClean="0"/>
              <a:t>nhật</a:t>
            </a:r>
            <a:r>
              <a:rPr lang="vi-VN" dirty="0" smtClean="0"/>
              <a:t>, bạn không nhận được thay đổi của người khác trừ khi bạn đã </a:t>
            </a:r>
            <a:r>
              <a:rPr lang="en-US" dirty="0" err="1" smtClean="0"/>
              <a:t>kéo</a:t>
            </a:r>
            <a:r>
              <a:rPr lang="en-US" baseline="0" dirty="0" smtClean="0"/>
              <a:t> </a:t>
            </a:r>
            <a:r>
              <a:rPr lang="vi-VN" dirty="0" smtClean="0"/>
              <a:t>những thay đổi đó vào kho lưu trữ của mình trước. </a:t>
            </a:r>
            <a:endParaRPr lang="en-US" dirty="0" smtClean="0"/>
          </a:p>
          <a:p>
            <a:endParaRPr lang="en-US" dirty="0"/>
          </a:p>
        </p:txBody>
      </p:sp>
    </p:spTree>
    <p:extLst>
      <p:ext uri="{BB962C8B-B14F-4D97-AF65-F5344CB8AC3E}">
        <p14:creationId xmlns:p14="http://schemas.microsoft.com/office/powerpoint/2010/main" val="643151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Trong điều khiển phiên bản tập trung, mỗi người dùng nhận bản sao làm việc của riêng mình, nhưng chỉ có một kho lưu trữ trung tâm. Ngay sau khi </a:t>
            </a:r>
            <a:r>
              <a:rPr lang="en-US" dirty="0" smtClean="0"/>
              <a:t>commit</a:t>
            </a:r>
            <a:r>
              <a:rPr lang="vi-VN" dirty="0" smtClean="0"/>
              <a:t>, có thể cho đồng nghiệp của bạn cập nhật và xem các thay đổi của bạn.</a:t>
            </a:r>
            <a:endParaRPr lang="en-US" dirty="0" smtClean="0"/>
          </a:p>
          <a:p>
            <a:r>
              <a:rPr lang="en-US" dirty="0" smtClean="0"/>
              <a:t> </a:t>
            </a:r>
          </a:p>
          <a:p>
            <a:pPr marL="0" marR="0" lvl="2" indent="0" algn="l" defTabSz="914400" rtl="0" eaLnBrk="0" fontAlgn="base" latinLnBrk="0" hangingPunct="0">
              <a:lnSpc>
                <a:spcPct val="100000"/>
              </a:lnSpc>
              <a:spcBef>
                <a:spcPct val="30000"/>
              </a:spcBef>
              <a:spcAft>
                <a:spcPct val="0"/>
              </a:spcAft>
              <a:buClrTx/>
              <a:buSzTx/>
              <a:buFontTx/>
              <a:buNone/>
              <a:tabLst/>
              <a:defRPr/>
            </a:pPr>
            <a:r>
              <a:rPr lang="en-US" dirty="0" smtClean="0"/>
              <a:t>M</a:t>
            </a:r>
            <a:r>
              <a:rPr lang="vi-VN" dirty="0" smtClean="0"/>
              <a:t>ỗi người dùng </a:t>
            </a:r>
            <a:r>
              <a:rPr lang="en-US" dirty="0" err="1" smtClean="0">
                <a:latin typeface="Arial" pitchFamily="34" charset="0"/>
                <a:cs typeface="Arial" pitchFamily="34" charset="0"/>
              </a:rPr>
              <a:t>có</a:t>
            </a:r>
            <a:r>
              <a:rPr lang="en-US" dirty="0" smtClean="0"/>
              <a:t> </a:t>
            </a:r>
            <a:r>
              <a:rPr lang="vi-VN" dirty="0" smtClean="0"/>
              <a:t>kho lưu trữ của riêng mình và bản sao làm việc.</a:t>
            </a:r>
            <a:r>
              <a:rPr lang="en-US" dirty="0" smtClean="0"/>
              <a:t> </a:t>
            </a:r>
            <a:r>
              <a:rPr lang="vi-VN" dirty="0" smtClean="0"/>
              <a:t>Sau khi </a:t>
            </a:r>
            <a:r>
              <a:rPr lang="en-US" dirty="0" smtClean="0"/>
              <a:t>commit</a:t>
            </a:r>
            <a:r>
              <a:rPr lang="vi-VN" dirty="0" smtClean="0"/>
              <a:t>, những người khác không có quyền truy cập vào các thay đổi của bạn cho đến khi bạn </a:t>
            </a:r>
            <a:r>
              <a:rPr lang="en-US" dirty="0" err="1" smtClean="0"/>
              <a:t>đẩy</a:t>
            </a:r>
            <a:r>
              <a:rPr lang="en-US" baseline="0" dirty="0" smtClean="0"/>
              <a:t> </a:t>
            </a:r>
            <a:r>
              <a:rPr lang="vi-VN" dirty="0" smtClean="0"/>
              <a:t>các thay đổi của mình vào kho lưu trữ trung tâm. Khi bạn </a:t>
            </a:r>
            <a:r>
              <a:rPr lang="en-US" dirty="0" err="1" smtClean="0"/>
              <a:t>cập</a:t>
            </a:r>
            <a:r>
              <a:rPr lang="en-US" baseline="0" dirty="0" smtClean="0"/>
              <a:t> </a:t>
            </a:r>
            <a:r>
              <a:rPr lang="en-US" baseline="0" dirty="0" err="1" smtClean="0"/>
              <a:t>nhật</a:t>
            </a:r>
            <a:r>
              <a:rPr lang="vi-VN" dirty="0" smtClean="0"/>
              <a:t>, bạn không nhận được thay đổi của người khác trừ khi bạn đã </a:t>
            </a:r>
            <a:r>
              <a:rPr lang="en-US" dirty="0" err="1" smtClean="0"/>
              <a:t>kéo</a:t>
            </a:r>
            <a:r>
              <a:rPr lang="en-US" baseline="0" dirty="0" smtClean="0"/>
              <a:t> </a:t>
            </a:r>
            <a:r>
              <a:rPr lang="vi-VN" dirty="0" smtClean="0"/>
              <a:t>những thay đổi đó vào kho lưu trữ của mình trước. </a:t>
            </a:r>
            <a:endParaRPr lang="en-US" dirty="0" smtClean="0"/>
          </a:p>
          <a:p>
            <a:endParaRPr lang="en-US" dirty="0"/>
          </a:p>
        </p:txBody>
      </p:sp>
    </p:spTree>
    <p:extLst>
      <p:ext uri="{BB962C8B-B14F-4D97-AF65-F5344CB8AC3E}">
        <p14:creationId xmlns:p14="http://schemas.microsoft.com/office/powerpoint/2010/main" val="6431518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Calibri" panose="020F0502020204030204" pitchFamily="34" charset="0"/>
                <a:ea typeface="+mn-ea"/>
                <a:cs typeface="+mn-cs"/>
              </a:rPr>
              <a:t>Việc quản lý tập trung yêu cầu quyền truy cập đến server khi ta commit hoặc update từ những thành viên khác, chính họ cũng đưa thay đổi của mình lên server (để tránh conflic hoặc out of update).</a:t>
            </a:r>
          </a:p>
          <a:p>
            <a:r>
              <a:rPr lang="vi-VN" dirty="0" smtClean="0"/>
              <a:t/>
            </a:r>
            <a:br>
              <a:rPr lang="vi-VN" dirty="0" smtClean="0"/>
            </a:br>
            <a:r>
              <a:rPr lang="vi-VN" sz="1200" b="0" i="0" kern="1200" dirty="0" smtClean="0">
                <a:solidFill>
                  <a:schemeClr val="tx1"/>
                </a:solidFill>
                <a:effectLst/>
                <a:latin typeface="Calibri" panose="020F0502020204030204" pitchFamily="34" charset="0"/>
                <a:ea typeface="+mn-ea"/>
                <a:cs typeface="+mn-cs"/>
              </a:rPr>
              <a:t>Quản lý phân tán của </a:t>
            </a:r>
            <a:r>
              <a:rPr lang="vi-VN" sz="1200" b="0" i="0" u="none" strike="noStrike" kern="1200" dirty="0" smtClean="0">
                <a:solidFill>
                  <a:schemeClr val="tx1"/>
                </a:solidFill>
                <a:effectLst/>
                <a:latin typeface="Calibri" panose="020F0502020204030204" pitchFamily="34" charset="0"/>
                <a:ea typeface="+mn-ea"/>
                <a:cs typeface="+mn-cs"/>
                <a:hlinkClick r:id="rId3"/>
              </a:rPr>
              <a:t>Git </a:t>
            </a:r>
            <a:r>
              <a:rPr lang="vi-VN" sz="1200" b="0" i="0" kern="1200" dirty="0" smtClean="0">
                <a:solidFill>
                  <a:schemeClr val="tx1"/>
                </a:solidFill>
                <a:effectLst/>
                <a:latin typeface="Calibri" panose="020F0502020204030204" pitchFamily="34" charset="0"/>
                <a:ea typeface="+mn-ea"/>
                <a:cs typeface="+mn-cs"/>
              </a:rPr>
              <a:t>là một repositories không cần có chung một nơi để lưu trữ, mà mỗi thành viên sẽ có một repository ở local của họ. Tất cả thao tác ta làm việc với Git đều ở trên máy của ta, local repository, khi quyết định đưa những thay đổi đó lên server ta chỉ cần một thao tác "push" nó lên server. Chúng ta vẫn có thể share thay đổi của chúng ta cho thành viên khác, bằng cách commit hoặc update trực tiếp từ máy của họ mà không phải thông qua repositories gốc trên server (thông qua share ssh cho nhau). Và dĩ nhiên là mọi thao tác đều mang theo thông tin history với Git.</a:t>
            </a:r>
          </a:p>
          <a:p>
            <a:r>
              <a:rPr lang="vi-VN" sz="1200" b="0" i="0" kern="1200" dirty="0" smtClean="0">
                <a:solidFill>
                  <a:schemeClr val="tx1"/>
                </a:solidFill>
                <a:effectLst/>
                <a:latin typeface="Calibri" panose="020F0502020204030204" pitchFamily="34" charset="0"/>
                <a:ea typeface="+mn-ea"/>
                <a:cs typeface="+mn-cs"/>
              </a:rPr>
              <a:t>Tính phân tán thì an toàn hơn so với tập trung, vì mỗi bản copy của thành viên đều là full copy từ repository gốc, khi server bị down, các thành viên vẫn có thể làm việc offline, họ vẫn có thể commit và update trên local của họ hoặc thậm chí với nhau mà không cần thông qua server. Khi server hoạt động trở lại, họ có thể cập nhật tất cả lên lại server.</a:t>
            </a:r>
          </a:p>
          <a:p>
            <a:r>
              <a:rPr lang="vi-VN" sz="1200" b="0" i="0" kern="1200" dirty="0" smtClean="0">
                <a:solidFill>
                  <a:schemeClr val="tx1"/>
                </a:solidFill>
                <a:effectLst/>
                <a:latin typeface="Calibri" panose="020F0502020204030204" pitchFamily="34" charset="0"/>
                <a:ea typeface="+mn-ea"/>
                <a:cs typeface="+mn-cs"/>
              </a:rPr>
              <a:t>Với mô hình Git, Mỗi thành viên tham gia git sẽ có một repository trên local của họ: máy John's Mac ở đây có thể trở thành một repository server, sau khi copy source code từ repository server, với 2 repository client khác là John's Linux và John's Solairs, 2 máy này sẽ làm việc hoàn toàn với máy John's Mac như một mô hình git con khác.</a:t>
            </a:r>
          </a:p>
          <a:p>
            <a:endParaRPr lang="en-US" dirty="0"/>
          </a:p>
        </p:txBody>
      </p:sp>
    </p:spTree>
    <p:extLst>
      <p:ext uri="{BB962C8B-B14F-4D97-AF65-F5344CB8AC3E}">
        <p14:creationId xmlns:p14="http://schemas.microsoft.com/office/powerpoint/2010/main" val="8570577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Debug là gì ?</a:t>
            </a:r>
          </a:p>
          <a:p>
            <a:r>
              <a:rPr lang="vi-VN" dirty="0" smtClean="0"/>
              <a:t>Debug (gỡ lỗi) là một kĩ năng nền tảng của lập trình viên. Mục đích của Debug không chỉ là để loại bỏ lỗi (error) khỏi chương trình mà quan trọng hơn còn để giúp lập trình viên hiểu rõ hơn sự thực thi của chương trình. Một lập trình viên không có khả năng Debug hiệu quả thì cũng giống như bị mù vậy.</a:t>
            </a:r>
          </a:p>
          <a:p>
            <a:endParaRPr lang="vi-VN" dirty="0" smtClean="0"/>
          </a:p>
          <a:p>
            <a:r>
              <a:rPr lang="vi-VN" dirty="0" smtClean="0"/>
              <a:t>Những lý thuyết, những thiết kế phần mềm được tạo ra rất lý tưởng. Nhưng lập trình viên thì lại không làm việc trong thế giới lý tưởng đó. Khi phần mềm được hiện thực thì rất nhiều bug (lỗi) bắt đầu phát sinh. Bug đó có thể là từ chương trình của bạn viết ra hoặc là từ chương trình mà bạn kế thừa từ người khác. Khi chương trình chạy và kết quả không phải là những gì mà bạn mong đợi, tức là đã có lỗi. Vậy là những dự đoán của bạn đã bị sai hoặc là có gì đó phát sinh khi chương trình được thực thi mà bạn không lường trước được. Đôi khi chỉ cần nhìn vào source code là bạn tìm ra ngay nguyên nhân nhưng khi cách đó không mang lại kết quả thì lúc này bạn cần phải Debug.</a:t>
            </a:r>
            <a:endParaRPr lang="en-US" dirty="0"/>
          </a:p>
        </p:txBody>
      </p:sp>
    </p:spTree>
    <p:extLst>
      <p:ext uri="{BB962C8B-B14F-4D97-AF65-F5344CB8AC3E}">
        <p14:creationId xmlns:p14="http://schemas.microsoft.com/office/powerpoint/2010/main" val="12163884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Có nhiều phương pháp (hay kĩ thuật) Debug nhưng thông dụng nhất vẫn là:</a:t>
            </a:r>
          </a:p>
          <a:p>
            <a:endParaRPr lang="vi-VN" dirty="0" smtClean="0"/>
          </a:p>
          <a:p>
            <a:r>
              <a:rPr lang="vi-VN" dirty="0" smtClean="0"/>
              <a:t>Debugging Tool</a:t>
            </a:r>
          </a:p>
          <a:p>
            <a:r>
              <a:rPr lang="vi-VN" dirty="0" smtClean="0"/>
              <a:t>Printlining</a:t>
            </a:r>
          </a:p>
          <a:p>
            <a:r>
              <a:rPr lang="vi-VN" dirty="0" smtClean="0"/>
              <a:t>Logging</a:t>
            </a:r>
          </a:p>
          <a:p>
            <a:r>
              <a:rPr lang="vi-VN" dirty="0" smtClean="0"/>
              <a:t>Debugging Tool – dùng công cụ để Debug – là phương pháp Debug đi sâu vào source code nhất. Thường thì chúng ta gọi những Debugging Tool này là Debugger. Những Debugger phần mềm thông dụng là Microsoft Visual Studio Debugger ,  GNU Debugger . Ngoài ra còn có những Debugger phần cứng được thiết kế kèm cho các hệ thống nhúng (Embedded System) bởi các thiết kế nhúng không phải là những thiết kế mang tính mục đích chung (General-purpose) mà thường được thiết kế trên các platform riêng biệt phục vụ các ứng ứng dụng riêng biệt nên cũng cần những Debugger đặc thù đi kèm.</a:t>
            </a:r>
          </a:p>
          <a:p>
            <a:endParaRPr lang="vi-VN" dirty="0" smtClean="0"/>
          </a:p>
          <a:p>
            <a:r>
              <a:rPr lang="vi-VN" dirty="0" smtClean="0"/>
              <a:t>Printlining: đơn giản là bạn thêm vào source code của bạn những dòng lệnh để in ra những thông tin mà bạn cần theo dõi trong quá trình thực thi. Chẳng hạn nếu bạn dùng Arduino IDE thì bạn sẽ không có Debugger và cách Debug phù hợp nhất là bạn dùng Serial.print().</a:t>
            </a:r>
          </a:p>
          <a:p>
            <a:endParaRPr lang="vi-VN" dirty="0" smtClean="0"/>
          </a:p>
          <a:p>
            <a:r>
              <a:rPr lang="vi-VN" dirty="0" smtClean="0"/>
              <a:t>Logging: tạo ra một biểu mẫu để ghi (log) lại những thông tin sau khi chương trình thực thi. Phân tích nguyên nhân lỗi dựa trên những thông tin này.</a:t>
            </a:r>
            <a:endParaRPr lang="en-US" dirty="0"/>
          </a:p>
        </p:txBody>
      </p:sp>
    </p:spTree>
    <p:extLst>
      <p:ext uri="{BB962C8B-B14F-4D97-AF65-F5344CB8AC3E}">
        <p14:creationId xmlns:p14="http://schemas.microsoft.com/office/powerpoint/2010/main" val="7562290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Tree>
    <p:extLst>
      <p:ext uri="{BB962C8B-B14F-4D97-AF65-F5344CB8AC3E}">
        <p14:creationId xmlns:p14="http://schemas.microsoft.com/office/powerpoint/2010/main" val="2211661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Đây</a:t>
            </a:r>
            <a:r>
              <a:rPr lang="en-US" baseline="0" dirty="0"/>
              <a:t> </a:t>
            </a:r>
            <a:r>
              <a:rPr lang="en-US" baseline="0" dirty="0" err="1"/>
              <a:t>là</a:t>
            </a:r>
            <a:r>
              <a:rPr lang="en-US" baseline="0" dirty="0"/>
              <a:t> </a:t>
            </a:r>
            <a:r>
              <a:rPr lang="en-US" baseline="0" dirty="0" err="1"/>
              <a:t>các</a:t>
            </a:r>
            <a:r>
              <a:rPr lang="en-US" baseline="0" dirty="0"/>
              <a:t> </a:t>
            </a:r>
            <a:r>
              <a:rPr lang="en-US" baseline="0" dirty="0" err="1"/>
              <a:t>nội</a:t>
            </a:r>
            <a:r>
              <a:rPr lang="en-US" baseline="0" dirty="0"/>
              <a:t> dung </a:t>
            </a:r>
            <a:r>
              <a:rPr lang="en-US" baseline="0" dirty="0" err="1"/>
              <a:t>chính</a:t>
            </a:r>
            <a:r>
              <a:rPr lang="en-US" baseline="0" dirty="0"/>
              <a:t> </a:t>
            </a:r>
            <a:r>
              <a:rPr lang="en-US" baseline="0" dirty="0" err="1"/>
              <a:t>của</a:t>
            </a:r>
            <a:r>
              <a:rPr lang="en-US" baseline="0" dirty="0"/>
              <a:t> </a:t>
            </a:r>
            <a:r>
              <a:rPr lang="en-US" baseline="0" dirty="0" err="1"/>
              <a:t>bài</a:t>
            </a:r>
            <a:r>
              <a:rPr lang="en-US" baseline="0" dirty="0"/>
              <a:t> </a:t>
            </a:r>
            <a:r>
              <a:rPr lang="en-US" baseline="0" dirty="0" err="1"/>
              <a:t>học</a:t>
            </a:r>
            <a:r>
              <a:rPr lang="en-US" baseline="0" dirty="0"/>
              <a:t>.</a:t>
            </a:r>
          </a:p>
          <a:p>
            <a:endParaRPr lang="vi-VN" dirty="0"/>
          </a:p>
        </p:txBody>
      </p:sp>
    </p:spTree>
    <p:extLst>
      <p:ext uri="{BB962C8B-B14F-4D97-AF65-F5344CB8AC3E}">
        <p14:creationId xmlns:p14="http://schemas.microsoft.com/office/powerpoint/2010/main" val="2211661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endParaRPr lang="en-US" dirty="0"/>
          </a:p>
        </p:txBody>
      </p:sp>
      <p:sp>
        <p:nvSpPr>
          <p:cNvPr id="28676" name="Slide Number Placeholder 3"/>
          <p:cNvSpPr>
            <a:spLocks noGrp="1"/>
          </p:cNvSpPr>
          <p:nvPr>
            <p:ph type="sldNum" sz="quarter" idx="5"/>
          </p:nvPr>
        </p:nvSpPr>
        <p:spPr>
          <a:xfrm>
            <a:off x="3884120" y="9276504"/>
            <a:ext cx="2972280" cy="48823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eaLnBrk="0" hangingPunct="0">
              <a:defRPr>
                <a:solidFill>
                  <a:schemeClr val="tx1"/>
                </a:solidFill>
                <a:latin typeface="Arial" charset="0"/>
                <a:cs typeface="Arial" charset="0"/>
              </a:defRPr>
            </a:lvl1pPr>
            <a:lvl2pPr marL="742950" indent="-285750" defTabSz="949325" eaLnBrk="0" hangingPunct="0">
              <a:defRPr>
                <a:solidFill>
                  <a:schemeClr val="tx1"/>
                </a:solidFill>
                <a:latin typeface="Arial" charset="0"/>
                <a:cs typeface="Arial" charset="0"/>
              </a:defRPr>
            </a:lvl2pPr>
            <a:lvl3pPr marL="1143000" indent="-228600" defTabSz="949325" eaLnBrk="0" hangingPunct="0">
              <a:defRPr>
                <a:solidFill>
                  <a:schemeClr val="tx1"/>
                </a:solidFill>
                <a:latin typeface="Arial" charset="0"/>
                <a:cs typeface="Arial" charset="0"/>
              </a:defRPr>
            </a:lvl3pPr>
            <a:lvl4pPr marL="1600200" indent="-228600" defTabSz="949325" eaLnBrk="0" hangingPunct="0">
              <a:defRPr>
                <a:solidFill>
                  <a:schemeClr val="tx1"/>
                </a:solidFill>
                <a:latin typeface="Arial" charset="0"/>
                <a:cs typeface="Arial" charset="0"/>
              </a:defRPr>
            </a:lvl4pPr>
            <a:lvl5pPr marL="2057400" indent="-228600" defTabSz="949325" eaLnBrk="0" hangingPunct="0">
              <a:defRPr>
                <a:solidFill>
                  <a:schemeClr val="tx1"/>
                </a:solidFill>
                <a:latin typeface="Arial" charset="0"/>
                <a:cs typeface="Arial" charset="0"/>
              </a:defRPr>
            </a:lvl5pPr>
            <a:lvl6pPr marL="2514600" indent="-228600" defTabSz="949325" eaLnBrk="0" fontAlgn="base" hangingPunct="0">
              <a:spcBef>
                <a:spcPct val="0"/>
              </a:spcBef>
              <a:spcAft>
                <a:spcPct val="0"/>
              </a:spcAft>
              <a:defRPr>
                <a:solidFill>
                  <a:schemeClr val="tx1"/>
                </a:solidFill>
                <a:latin typeface="Arial" charset="0"/>
                <a:cs typeface="Arial" charset="0"/>
              </a:defRPr>
            </a:lvl6pPr>
            <a:lvl7pPr marL="2971800" indent="-228600" defTabSz="949325" eaLnBrk="0" fontAlgn="base" hangingPunct="0">
              <a:spcBef>
                <a:spcPct val="0"/>
              </a:spcBef>
              <a:spcAft>
                <a:spcPct val="0"/>
              </a:spcAft>
              <a:defRPr>
                <a:solidFill>
                  <a:schemeClr val="tx1"/>
                </a:solidFill>
                <a:latin typeface="Arial" charset="0"/>
                <a:cs typeface="Arial" charset="0"/>
              </a:defRPr>
            </a:lvl7pPr>
            <a:lvl8pPr marL="3429000" indent="-228600" defTabSz="949325" eaLnBrk="0" fontAlgn="base" hangingPunct="0">
              <a:spcBef>
                <a:spcPct val="0"/>
              </a:spcBef>
              <a:spcAft>
                <a:spcPct val="0"/>
              </a:spcAft>
              <a:defRPr>
                <a:solidFill>
                  <a:schemeClr val="tx1"/>
                </a:solidFill>
                <a:latin typeface="Arial" charset="0"/>
                <a:cs typeface="Arial" charset="0"/>
              </a:defRPr>
            </a:lvl8pPr>
            <a:lvl9pPr marL="3886200" indent="-228600" defTabSz="949325" eaLnBrk="0" fontAlgn="base" hangingPunct="0">
              <a:spcBef>
                <a:spcPct val="0"/>
              </a:spcBef>
              <a:spcAft>
                <a:spcPct val="0"/>
              </a:spcAft>
              <a:defRPr>
                <a:solidFill>
                  <a:schemeClr val="tx1"/>
                </a:solidFill>
                <a:latin typeface="Arial" charset="0"/>
                <a:cs typeface="Arial" charset="0"/>
              </a:defRPr>
            </a:lvl9pPr>
          </a:lstStyle>
          <a:p>
            <a:pPr eaLnBrk="1" hangingPunct="1"/>
            <a:fld id="{8C8B6CE8-E395-4C62-A827-B149C417C1ED}" type="slidenum">
              <a:rPr lang="ja-JP" altLang="en-US" smtClean="0"/>
              <a:pPr eaLnBrk="1" hangingPunct="1"/>
              <a:t>3</a:t>
            </a:fld>
            <a:endParaRPr lang="en-US" altLang="ja-JP"/>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endParaRPr lang="en-US" dirty="0"/>
          </a:p>
        </p:txBody>
      </p:sp>
      <p:sp>
        <p:nvSpPr>
          <p:cNvPr id="32772" name="Slide Number Placeholder 3"/>
          <p:cNvSpPr>
            <a:spLocks noGrp="1"/>
          </p:cNvSpPr>
          <p:nvPr>
            <p:ph type="sldNum" sz="quarter" idx="5"/>
          </p:nvPr>
        </p:nvSpPr>
        <p:spPr>
          <a:xfrm>
            <a:off x="3884120" y="9276504"/>
            <a:ext cx="2972280" cy="48823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eaLnBrk="0" hangingPunct="0">
              <a:defRPr>
                <a:solidFill>
                  <a:schemeClr val="tx1"/>
                </a:solidFill>
                <a:latin typeface="Arial" charset="0"/>
                <a:cs typeface="Arial" charset="0"/>
              </a:defRPr>
            </a:lvl1pPr>
            <a:lvl2pPr marL="742950" indent="-285750" defTabSz="949325" eaLnBrk="0" hangingPunct="0">
              <a:defRPr>
                <a:solidFill>
                  <a:schemeClr val="tx1"/>
                </a:solidFill>
                <a:latin typeface="Arial" charset="0"/>
                <a:cs typeface="Arial" charset="0"/>
              </a:defRPr>
            </a:lvl2pPr>
            <a:lvl3pPr marL="1143000" indent="-228600" defTabSz="949325" eaLnBrk="0" hangingPunct="0">
              <a:defRPr>
                <a:solidFill>
                  <a:schemeClr val="tx1"/>
                </a:solidFill>
                <a:latin typeface="Arial" charset="0"/>
                <a:cs typeface="Arial" charset="0"/>
              </a:defRPr>
            </a:lvl3pPr>
            <a:lvl4pPr marL="1600200" indent="-228600" defTabSz="949325" eaLnBrk="0" hangingPunct="0">
              <a:defRPr>
                <a:solidFill>
                  <a:schemeClr val="tx1"/>
                </a:solidFill>
                <a:latin typeface="Arial" charset="0"/>
                <a:cs typeface="Arial" charset="0"/>
              </a:defRPr>
            </a:lvl4pPr>
            <a:lvl5pPr marL="2057400" indent="-228600" defTabSz="949325" eaLnBrk="0" hangingPunct="0">
              <a:defRPr>
                <a:solidFill>
                  <a:schemeClr val="tx1"/>
                </a:solidFill>
                <a:latin typeface="Arial" charset="0"/>
                <a:cs typeface="Arial" charset="0"/>
              </a:defRPr>
            </a:lvl5pPr>
            <a:lvl6pPr marL="2514600" indent="-228600" defTabSz="949325" eaLnBrk="0" fontAlgn="base" hangingPunct="0">
              <a:spcBef>
                <a:spcPct val="0"/>
              </a:spcBef>
              <a:spcAft>
                <a:spcPct val="0"/>
              </a:spcAft>
              <a:defRPr>
                <a:solidFill>
                  <a:schemeClr val="tx1"/>
                </a:solidFill>
                <a:latin typeface="Arial" charset="0"/>
                <a:cs typeface="Arial" charset="0"/>
              </a:defRPr>
            </a:lvl6pPr>
            <a:lvl7pPr marL="2971800" indent="-228600" defTabSz="949325" eaLnBrk="0" fontAlgn="base" hangingPunct="0">
              <a:spcBef>
                <a:spcPct val="0"/>
              </a:spcBef>
              <a:spcAft>
                <a:spcPct val="0"/>
              </a:spcAft>
              <a:defRPr>
                <a:solidFill>
                  <a:schemeClr val="tx1"/>
                </a:solidFill>
                <a:latin typeface="Arial" charset="0"/>
                <a:cs typeface="Arial" charset="0"/>
              </a:defRPr>
            </a:lvl7pPr>
            <a:lvl8pPr marL="3429000" indent="-228600" defTabSz="949325" eaLnBrk="0" fontAlgn="base" hangingPunct="0">
              <a:spcBef>
                <a:spcPct val="0"/>
              </a:spcBef>
              <a:spcAft>
                <a:spcPct val="0"/>
              </a:spcAft>
              <a:defRPr>
                <a:solidFill>
                  <a:schemeClr val="tx1"/>
                </a:solidFill>
                <a:latin typeface="Arial" charset="0"/>
                <a:cs typeface="Arial" charset="0"/>
              </a:defRPr>
            </a:lvl8pPr>
            <a:lvl9pPr marL="3886200" indent="-228600" defTabSz="949325" eaLnBrk="0" fontAlgn="base" hangingPunct="0">
              <a:spcBef>
                <a:spcPct val="0"/>
              </a:spcBef>
              <a:spcAft>
                <a:spcPct val="0"/>
              </a:spcAft>
              <a:defRPr>
                <a:solidFill>
                  <a:schemeClr val="tx1"/>
                </a:solidFill>
                <a:latin typeface="Arial" charset="0"/>
                <a:cs typeface="Arial" charset="0"/>
              </a:defRPr>
            </a:lvl9pPr>
          </a:lstStyle>
          <a:p>
            <a:pPr eaLnBrk="1" hangingPunct="1"/>
            <a:fld id="{541BA970-C43A-499E-985E-FB72DF538E8E}" type="slidenum">
              <a:rPr lang="ja-JP" altLang="en-US" smtClean="0"/>
              <a:pPr eaLnBrk="1" hangingPunct="1"/>
              <a:t>4</a:t>
            </a:fld>
            <a:endParaRPr lang="en-US" altLang="ja-JP"/>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63854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234617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Calibri" panose="020F0502020204030204" pitchFamily="34" charset="0"/>
                <a:ea typeface="+mn-ea"/>
                <a:cs typeface="+mn-cs"/>
              </a:rPr>
              <a:t>Các hệ thống tương tự nhau lặp đi lặp lại trong một lĩnh vực nào đó với các biến thể để đáp ứng với nhu cầu khách hàng. Thay vì phải xây dựng mỗi hệ thống mới ngay từ đầu, phương pháp tiết kiệm đáng kể là tái sử dụng các thành phần của hệ thống trước.</a:t>
            </a:r>
          </a:p>
          <a:p>
            <a:r>
              <a:rPr lang="vi-VN" sz="1200" b="0" i="0" kern="1200" dirty="0">
                <a:solidFill>
                  <a:schemeClr val="tx1"/>
                </a:solidFill>
                <a:effectLst/>
                <a:latin typeface="Calibri" panose="020F0502020204030204" pitchFamily="34" charset="0"/>
                <a:ea typeface="+mn-ea"/>
                <a:cs typeface="+mn-cs"/>
              </a:rPr>
              <a:t>Tái sử dụng phần mềm là quá trình trong đó một tổ chức định nghĩa một tập hợp các thủ tục thao tác có hệ thống (systematic operating procedures) để đặc tả, tạo, phân loại, nhận, và làm thích nghi với mục đích sử dụng chúng trong môi trường phát </a:t>
            </a:r>
            <a:r>
              <a:rPr lang="vi-VN" sz="1200" b="0" i="0" kern="1200" dirty="0" smtClean="0">
                <a:solidFill>
                  <a:schemeClr val="tx1"/>
                </a:solidFill>
                <a:effectLst/>
                <a:latin typeface="Calibri" panose="020F0502020204030204" pitchFamily="34" charset="0"/>
                <a:ea typeface="+mn-ea"/>
                <a:cs typeface="+mn-cs"/>
              </a:rPr>
              <a:t>triển</a:t>
            </a:r>
            <a:r>
              <a:rPr lang="en-US" sz="1200" b="0" i="0" kern="1200" dirty="0" smtClean="0">
                <a:solidFill>
                  <a:schemeClr val="tx1"/>
                </a:solidFill>
                <a:effectLst/>
                <a:latin typeface="Calibri" panose="020F0502020204030204" pitchFamily="34" charset="0"/>
                <a:ea typeface="+mn-ea"/>
                <a:cs typeface="+mn-cs"/>
              </a:rPr>
              <a:t>.</a:t>
            </a:r>
          </a:p>
          <a:p>
            <a:r>
              <a:rPr lang="vi-VN" sz="1200" b="0" i="0" kern="1200" dirty="0" smtClean="0">
                <a:solidFill>
                  <a:schemeClr val="tx1"/>
                </a:solidFill>
                <a:effectLst/>
                <a:latin typeface="Calibri" panose="020F0502020204030204" pitchFamily="34" charset="0"/>
                <a:ea typeface="+mn-ea"/>
                <a:cs typeface="+mn-cs"/>
              </a:rPr>
              <a:t>Thư viện phần mềm là một ví dụ điển hình về việc tái sử dụng mã. Các lập trình viên có thể quyết định tạo ra các trừu tượng nội bộ để các phần nhất định của chương trình của họ có thể được tái sử dụng, hoặc có thể tạo các thư viện tùy chỉnh để sử dụng riêng của họ. Một số đặc điểm làm cho phần mềm dễ dàng tái sử dụng hơn là mô đun, khớp nối lỏng lẻo, sự gắn kết cao, ẩn thông tin và tách mối quan tâm.</a:t>
            </a:r>
          </a:p>
          <a:p>
            <a:endParaRPr lang="vi-VN" sz="1200" b="0" i="0" kern="1200" dirty="0" smtClean="0">
              <a:solidFill>
                <a:schemeClr val="tx1"/>
              </a:solidFill>
              <a:effectLst/>
              <a:latin typeface="Calibri" panose="020F0502020204030204" pitchFamily="34" charset="0"/>
              <a:ea typeface="+mn-ea"/>
              <a:cs typeface="+mn-cs"/>
            </a:endParaRPr>
          </a:p>
          <a:p>
            <a:r>
              <a:rPr lang="vi-VN" sz="1200" b="0" i="0" kern="1200" dirty="0" smtClean="0">
                <a:solidFill>
                  <a:schemeClr val="tx1"/>
                </a:solidFill>
                <a:effectLst/>
                <a:latin typeface="Calibri" panose="020F0502020204030204" pitchFamily="34" charset="0"/>
                <a:ea typeface="+mn-ea"/>
                <a:cs typeface="+mn-cs"/>
              </a:rPr>
              <a:t>Đối với mã mới được viết để sử dụng một đoạn mã hiện có, một số loại giao diện hoặc phương tiện giao tiếp, phải được xác định. Chúng thường bao gồm một "cuộc gọi" hoặc sử dụng một chương trình con, đối tượng, lớp hoặc nguyên mẫu. Trong các tổ chức, các thực hành như vậy được chính thức hóa và chuẩn hóa theo kỹ thuật miền, còn được gọi là kỹ thuật dòng sản phẩm phần mềm.</a:t>
            </a:r>
            <a:endParaRPr lang="en-US" sz="1200" b="0" i="0" kern="1200" dirty="0" smtClean="0">
              <a:solidFill>
                <a:schemeClr val="tx1"/>
              </a:solidFill>
              <a:effectLst/>
              <a:latin typeface="Calibri" panose="020F0502020204030204" pitchFamily="34" charset="0"/>
              <a:ea typeface="+mn-ea"/>
              <a:cs typeface="+mn-cs"/>
            </a:endParaRPr>
          </a:p>
          <a:p>
            <a:endParaRPr lang="vi-VN" sz="1200" b="0" i="0" kern="1200" dirty="0">
              <a:solidFill>
                <a:schemeClr val="tx1"/>
              </a:solidFill>
              <a:effectLst/>
              <a:latin typeface="Calibri" panose="020F0502020204030204" pitchFamily="34" charset="0"/>
              <a:ea typeface="+mn-ea"/>
              <a:cs typeface="+mn-cs"/>
            </a:endParaRPr>
          </a:p>
        </p:txBody>
      </p:sp>
    </p:spTree>
    <p:extLst>
      <p:ext uri="{BB962C8B-B14F-4D97-AF65-F5344CB8AC3E}">
        <p14:creationId xmlns:p14="http://schemas.microsoft.com/office/powerpoint/2010/main" val="1874235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Thực tế, việc sử dụng một phiên bản trước của một chương trình mở rộng như là một điểm khởi đầu cho phiên bản tiếp theo, cũng là một dạng tái sử dụng mã.</a:t>
            </a:r>
          </a:p>
          <a:p>
            <a:endParaRPr lang="vi-VN" dirty="0" smtClean="0"/>
          </a:p>
          <a:p>
            <a:r>
              <a:rPr lang="vi-VN" dirty="0" smtClean="0"/>
              <a:t>Một số mã được gọi là "tái sử dụng" liên quan đến việc chỉ cần sao chép một số hoặc tất cả mã từ một chương trình hiện có sang một chương trình mới. Mặc dù các tổ chức có thể tiết kiệm thời gian với cách tiếp cận này, nhưng sau đó họ có thể bị nhiều lỗi trùng lặp mã gây ra bởi việc cắt và dán các đoạn mã.</a:t>
            </a:r>
          </a:p>
          <a:p>
            <a:endParaRPr lang="vi-VN" dirty="0" smtClean="0"/>
          </a:p>
          <a:p>
            <a:r>
              <a:rPr lang="vi-VN" dirty="0" smtClean="0"/>
              <a:t>Nhiều nhà nghiên cứu đã làm việc để tái sử dụng nhanh hơn, dễ dàng hơn, có hệ thống hơn, và nó là một phần không thể thiếu trong quá trình lập trình phát triển phần mềm. Đây là một trong những mục tiêu chính đằng sau việc phát minh lập trình hướng đối tượng, trở thành một trong những hình thức tái sử dụng chính thức phổ biến nhất. Một phát minh sau này là lập trình chung.</a:t>
            </a:r>
            <a:endParaRPr lang="en-US" dirty="0"/>
          </a:p>
        </p:txBody>
      </p:sp>
    </p:spTree>
    <p:extLst>
      <p:ext uri="{BB962C8B-B14F-4D97-AF65-F5344CB8AC3E}">
        <p14:creationId xmlns:p14="http://schemas.microsoft.com/office/powerpoint/2010/main" val="40480378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Khi một nhóm làm việc trên cùng một project, việc nhiều  người cùng chỉnh sửa nội dung của một file là điều  không thể tránh khỏi. </a:t>
            </a:r>
            <a:endParaRPr lang="en-US" dirty="0"/>
          </a:p>
          <a:p>
            <a:r>
              <a:rPr lang="en-US" dirty="0" err="1"/>
              <a:t>Cần</a:t>
            </a:r>
            <a:r>
              <a:rPr lang="en-US" dirty="0"/>
              <a:t> </a:t>
            </a:r>
            <a:r>
              <a:rPr lang="en-US" dirty="0" err="1"/>
              <a:t>một</a:t>
            </a:r>
            <a:r>
              <a:rPr lang="en-US" dirty="0"/>
              <a:t> </a:t>
            </a:r>
            <a:r>
              <a:rPr lang="en-US" dirty="0" err="1"/>
              <a:t>hệ</a:t>
            </a:r>
            <a:r>
              <a:rPr lang="en-US" dirty="0"/>
              <a:t> </a:t>
            </a:r>
            <a:r>
              <a:rPr lang="en-US" dirty="0" err="1"/>
              <a:t>thống</a:t>
            </a:r>
            <a:r>
              <a:rPr lang="en-US" dirty="0"/>
              <a:t> </a:t>
            </a:r>
            <a:r>
              <a:rPr lang="en-US" dirty="0" err="1"/>
              <a:t>quản</a:t>
            </a:r>
            <a:r>
              <a:rPr lang="en-US" dirty="0"/>
              <a:t> </a:t>
            </a:r>
            <a:r>
              <a:rPr lang="en-US" dirty="0" err="1"/>
              <a:t>lý</a:t>
            </a:r>
            <a:r>
              <a:rPr lang="en-US" dirty="0"/>
              <a:t> </a:t>
            </a:r>
            <a:r>
              <a:rPr lang="en-US" dirty="0" err="1"/>
              <a:t>phiên</a:t>
            </a:r>
            <a:r>
              <a:rPr lang="en-US" dirty="0"/>
              <a:t> </a:t>
            </a:r>
            <a:r>
              <a:rPr lang="en-US" dirty="0" err="1"/>
              <a:t>bản</a:t>
            </a:r>
            <a:r>
              <a:rPr lang="en-US" dirty="0"/>
              <a:t> (version control system - VCS) </a:t>
            </a:r>
            <a:r>
              <a:rPr lang="vi-VN" dirty="0"/>
              <a:t>cung cấp các chức năng để có thể thực hiện việc này một cách đơn giản và an toàn. </a:t>
            </a:r>
            <a:endParaRPr lang="en-US" dirty="0"/>
          </a:p>
          <a:p>
            <a:r>
              <a:rPr lang="vi-VN" dirty="0"/>
              <a:t>Repository đặt ở server là nơi tập trung quản lý các phiên  bản của dự án phần mềm</a:t>
            </a:r>
            <a:r>
              <a:rPr lang="en-US" dirty="0"/>
              <a:t>:</a:t>
            </a:r>
          </a:p>
          <a:p>
            <a:pPr marL="171450" indent="-171450">
              <a:buFontTx/>
              <a:buChar char="-"/>
            </a:pPr>
            <a:r>
              <a:rPr lang="en-US" dirty="0"/>
              <a:t>C</a:t>
            </a:r>
            <a:r>
              <a:rPr lang="vi-VN" dirty="0"/>
              <a:t>ác thư mục và tập tin của dự án được đặt vào trong kho  lưu trữ trung tâm này.</a:t>
            </a:r>
            <a:endParaRPr lang="en-US" dirty="0"/>
          </a:p>
          <a:p>
            <a:pPr marL="171450" indent="-171450">
              <a:buFontTx/>
              <a:buChar char="-"/>
            </a:pPr>
            <a:r>
              <a:rPr lang="vi-VN" dirty="0"/>
              <a:t>Repository cho phép khôi phục lại phiên bản cũ của  dữ liệu, hoặc kiểm tra lịch sử của dữ liệu thay đổi như  thế nào.</a:t>
            </a:r>
            <a:endParaRPr lang="en-US" dirty="0"/>
          </a:p>
          <a:p>
            <a:pPr marL="0" indent="0">
              <a:buFontTx/>
              <a:buNone/>
            </a:pPr>
            <a:r>
              <a:rPr lang="en-US" dirty="0"/>
              <a:t>Working Copies: </a:t>
            </a:r>
            <a:r>
              <a:rPr lang="en-US" dirty="0" err="1"/>
              <a:t>đặt</a:t>
            </a:r>
            <a:r>
              <a:rPr lang="en-US" dirty="0"/>
              <a:t> ở client </a:t>
            </a:r>
            <a:r>
              <a:rPr lang="en-US" dirty="0" err="1"/>
              <a:t>là</a:t>
            </a:r>
            <a:r>
              <a:rPr lang="en-US" dirty="0"/>
              <a:t> </a:t>
            </a:r>
            <a:r>
              <a:rPr lang="en-US" dirty="0" err="1"/>
              <a:t>các</a:t>
            </a:r>
            <a:r>
              <a:rPr lang="en-US" dirty="0"/>
              <a:t> </a:t>
            </a:r>
            <a:r>
              <a:rPr lang="en-US" dirty="0" err="1"/>
              <a:t>phiên</a:t>
            </a:r>
            <a:r>
              <a:rPr lang="en-US" dirty="0"/>
              <a:t> </a:t>
            </a:r>
            <a:r>
              <a:rPr lang="en-US" dirty="0" err="1"/>
              <a:t>bản</a:t>
            </a:r>
            <a:r>
              <a:rPr lang="en-US" dirty="0"/>
              <a:t> </a:t>
            </a:r>
            <a:r>
              <a:rPr lang="en-US" dirty="0" err="1"/>
              <a:t>làm</a:t>
            </a:r>
            <a:r>
              <a:rPr lang="en-US" dirty="0"/>
              <a:t> </a:t>
            </a:r>
            <a:r>
              <a:rPr lang="en-US" dirty="0" err="1"/>
              <a:t>việc</a:t>
            </a:r>
            <a:r>
              <a:rPr lang="en-US" dirty="0"/>
              <a:t>  copy </a:t>
            </a:r>
            <a:r>
              <a:rPr lang="en-US" dirty="0" err="1"/>
              <a:t>của</a:t>
            </a:r>
            <a:r>
              <a:rPr lang="en-US" dirty="0"/>
              <a:t> </a:t>
            </a:r>
            <a:r>
              <a:rPr lang="en-US" dirty="0" err="1"/>
              <a:t>các</a:t>
            </a:r>
            <a:r>
              <a:rPr lang="en-US" dirty="0"/>
              <a:t> </a:t>
            </a:r>
            <a:r>
              <a:rPr lang="en-US" dirty="0" err="1"/>
              <a:t>tập</a:t>
            </a:r>
            <a:r>
              <a:rPr lang="en-US" dirty="0"/>
              <a:t> tin </a:t>
            </a:r>
            <a:r>
              <a:rPr lang="en-US" dirty="0" err="1"/>
              <a:t>trong</a:t>
            </a:r>
            <a:r>
              <a:rPr lang="en-US" dirty="0"/>
              <a:t> repository.</a:t>
            </a:r>
          </a:p>
          <a:p>
            <a:pPr marL="0" indent="0">
              <a:buFontTx/>
              <a:buNone/>
            </a:pPr>
            <a:r>
              <a:rPr lang="vi-VN" dirty="0"/>
              <a:t> Checkout: là khái niệm dùng để chỉ một thành viên  của dự án ở client sẽ lấy một phiên bản copy của các  file thuộc project trên server về máy cục bộ. </a:t>
            </a:r>
          </a:p>
          <a:p>
            <a:pPr marL="0" indent="0">
              <a:buFontTx/>
              <a:buNone/>
            </a:pPr>
            <a:r>
              <a:rPr lang="vi-VN" dirty="0"/>
              <a:t> Commit: thành viên của dự án đưa các thay đổi trên  các file của project tại máy client lên server. </a:t>
            </a:r>
          </a:p>
          <a:p>
            <a:pPr marL="0" indent="0">
              <a:buFontTx/>
              <a:buNone/>
            </a:pPr>
            <a:r>
              <a:rPr lang="vi-VN" dirty="0"/>
              <a:t> Update: khi một thành viên muốn cập nhật những  thay đổi của các file thuộc thành viên khác trên  Repository về máy cục bộ của mình. </a:t>
            </a:r>
          </a:p>
          <a:p>
            <a:pPr marL="0" indent="0">
              <a:buFontTx/>
              <a:buNone/>
            </a:pPr>
            <a:r>
              <a:rPr lang="vi-VN" dirty="0"/>
              <a:t> Merge: nhiều thành viên cùng tiến hành cập nhật trên  một tập tin. </a:t>
            </a:r>
          </a:p>
        </p:txBody>
      </p:sp>
    </p:spTree>
    <p:extLst>
      <p:ext uri="{BB962C8B-B14F-4D97-AF65-F5344CB8AC3E}">
        <p14:creationId xmlns:p14="http://schemas.microsoft.com/office/powerpoint/2010/main" val="120942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2943" y="2122536"/>
            <a:ext cx="7740015" cy="1464580"/>
          </a:xfrm>
        </p:spPr>
        <p:txBody>
          <a:bodyPr/>
          <a:lstStyle>
            <a:lvl1pPr>
              <a:defRPr>
                <a:solidFill>
                  <a:schemeClr val="accent6">
                    <a:lumMod val="50000"/>
                  </a:schemeClr>
                </a:solidFill>
              </a:defRPr>
            </a:lvl1pPr>
          </a:lstStyle>
          <a:p>
            <a:r>
              <a:rPr lang="en-US" smtClean="0"/>
              <a:t>Click to edit Master title style</a:t>
            </a:r>
            <a:endParaRPr lang="en-US"/>
          </a:p>
        </p:txBody>
      </p:sp>
      <p:sp>
        <p:nvSpPr>
          <p:cNvPr id="3" name="Subtitle 2"/>
          <p:cNvSpPr>
            <a:spLocks noGrp="1"/>
          </p:cNvSpPr>
          <p:nvPr>
            <p:ph type="subTitle" idx="1"/>
          </p:nvPr>
        </p:nvSpPr>
        <p:spPr>
          <a:xfrm>
            <a:off x="1365885" y="3871807"/>
            <a:ext cx="6374130" cy="1746109"/>
          </a:xfrm>
        </p:spPr>
        <p:txBody>
          <a:bodyPr/>
          <a:lstStyle>
            <a:lvl1pPr marL="0" indent="0" algn="ctr">
              <a:buNone/>
              <a:defRPr b="1">
                <a:solidFill>
                  <a:srgbClr val="C00000"/>
                </a:solidFill>
                <a:effectLst/>
              </a:defRPr>
            </a:lvl1pPr>
            <a:lvl2pPr marL="434660" indent="0" algn="ctr">
              <a:buNone/>
              <a:defRPr>
                <a:solidFill>
                  <a:schemeClr val="tx1">
                    <a:tint val="75000"/>
                  </a:schemeClr>
                </a:solidFill>
              </a:defRPr>
            </a:lvl2pPr>
            <a:lvl3pPr marL="869320" indent="0" algn="ctr">
              <a:buNone/>
              <a:defRPr>
                <a:solidFill>
                  <a:schemeClr val="tx1">
                    <a:tint val="75000"/>
                  </a:schemeClr>
                </a:solidFill>
              </a:defRPr>
            </a:lvl3pPr>
            <a:lvl4pPr marL="1303980" indent="0" algn="ctr">
              <a:buNone/>
              <a:defRPr>
                <a:solidFill>
                  <a:schemeClr val="tx1">
                    <a:tint val="75000"/>
                  </a:schemeClr>
                </a:solidFill>
              </a:defRPr>
            </a:lvl4pPr>
            <a:lvl5pPr marL="1738640" indent="0" algn="ctr">
              <a:buNone/>
              <a:defRPr>
                <a:solidFill>
                  <a:schemeClr val="tx1">
                    <a:tint val="75000"/>
                  </a:schemeClr>
                </a:solidFill>
              </a:defRPr>
            </a:lvl5pPr>
            <a:lvl6pPr marL="2173300" indent="0" algn="ctr">
              <a:buNone/>
              <a:defRPr>
                <a:solidFill>
                  <a:schemeClr val="tx1">
                    <a:tint val="75000"/>
                  </a:schemeClr>
                </a:solidFill>
              </a:defRPr>
            </a:lvl6pPr>
            <a:lvl7pPr marL="2607960" indent="0" algn="ctr">
              <a:buNone/>
              <a:defRPr>
                <a:solidFill>
                  <a:schemeClr val="tx1">
                    <a:tint val="75000"/>
                  </a:schemeClr>
                </a:solidFill>
              </a:defRPr>
            </a:lvl7pPr>
            <a:lvl8pPr marL="3042620" indent="0" algn="ctr">
              <a:buNone/>
              <a:defRPr>
                <a:solidFill>
                  <a:schemeClr val="tx1">
                    <a:tint val="75000"/>
                  </a:schemeClr>
                </a:solidFill>
              </a:defRPr>
            </a:lvl8pPr>
            <a:lvl9pPr marL="347728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C310125E-3209-4400-8719-2AFB66A729C3}" type="datetime1">
              <a:rPr lang="en-US" smtClean="0"/>
              <a:t>4/23/2022</a:t>
            </a:fld>
            <a:endParaRPr lang="en-US"/>
          </a:p>
        </p:txBody>
      </p:sp>
      <p:sp>
        <p:nvSpPr>
          <p:cNvPr id="5" name="Footer Placeholder 4"/>
          <p:cNvSpPr>
            <a:spLocks noGrp="1"/>
          </p:cNvSpPr>
          <p:nvPr>
            <p:ph type="ftr" sz="quarter" idx="11"/>
          </p:nvPr>
        </p:nvSpPr>
        <p:spPr>
          <a:xfrm>
            <a:off x="2266950" y="6332809"/>
            <a:ext cx="4343399" cy="363773"/>
          </a:xfrm>
        </p:spPr>
        <p:txBody>
          <a:bodyPr/>
          <a:lstStyle>
            <a:lvl1pPr>
              <a:defRPr/>
            </a:lvl1pPr>
          </a:lstStyle>
          <a:p>
            <a:pPr>
              <a:defRPr/>
            </a:pPr>
            <a:r>
              <a:rPr lang="vi-VN" smtClean="0"/>
              <a:t>Bộ môn Công nghệ phần mềm - Khoa CNTT - Trường ĐHCN - ĐHQGHN</a:t>
            </a:r>
            <a:endParaRPr lang="en-US"/>
          </a:p>
        </p:txBody>
      </p:sp>
      <p:sp>
        <p:nvSpPr>
          <p:cNvPr id="6" name="Slide Number Placeholder 5"/>
          <p:cNvSpPr>
            <a:spLocks noGrp="1"/>
          </p:cNvSpPr>
          <p:nvPr>
            <p:ph type="sldNum" sz="quarter" idx="12"/>
          </p:nvPr>
        </p:nvSpPr>
        <p:spPr/>
        <p:txBody>
          <a:bodyPr/>
          <a:lstStyle>
            <a:lvl1pPr>
              <a:defRPr/>
            </a:lvl1pPr>
          </a:lstStyle>
          <a:p>
            <a:pPr>
              <a:defRPr/>
            </a:pPr>
            <a:fld id="{7F9886A4-4ACE-4E07-8C07-313BEFE82934}" type="slidenum">
              <a:rPr lang="en-US"/>
              <a:pPr>
                <a:defRPr/>
              </a:pPr>
              <a:t>‹#›</a:t>
            </a:fld>
            <a:endParaRPr lang="en-US"/>
          </a:p>
        </p:txBody>
      </p:sp>
    </p:spTree>
    <p:extLst>
      <p:ext uri="{BB962C8B-B14F-4D97-AF65-F5344CB8AC3E}">
        <p14:creationId xmlns:p14="http://schemas.microsoft.com/office/powerpoint/2010/main" val="98189204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6DCA622-37BD-4FFA-B689-6ABA2E2BA156}" type="datetime1">
              <a:rPr lang="en-US" smtClean="0"/>
              <a:t>4/23/2022</a:t>
            </a:fld>
            <a:endParaRPr lang="en-US"/>
          </a:p>
        </p:txBody>
      </p:sp>
      <p:sp>
        <p:nvSpPr>
          <p:cNvPr id="5" name="Footer Placeholder 4"/>
          <p:cNvSpPr>
            <a:spLocks noGrp="1"/>
          </p:cNvSpPr>
          <p:nvPr>
            <p:ph type="ftr" sz="quarter" idx="11"/>
          </p:nvPr>
        </p:nvSpPr>
        <p:spPr/>
        <p:txBody>
          <a:bodyPr/>
          <a:lstStyle>
            <a:lvl1pPr>
              <a:defRPr/>
            </a:lvl1pPr>
          </a:lstStyle>
          <a:p>
            <a:pPr>
              <a:defRPr/>
            </a:pPr>
            <a:r>
              <a:rPr lang="vi-VN" smtClean="0"/>
              <a:t>Bộ môn Công nghệ phần mềm - Khoa CNTT - Trường ĐHCN - ĐHQGHN</a:t>
            </a:r>
            <a:endParaRPr lang="en-US"/>
          </a:p>
        </p:txBody>
      </p:sp>
      <p:sp>
        <p:nvSpPr>
          <p:cNvPr id="6" name="Slide Number Placeholder 5"/>
          <p:cNvSpPr>
            <a:spLocks noGrp="1"/>
          </p:cNvSpPr>
          <p:nvPr>
            <p:ph type="sldNum" sz="quarter" idx="12"/>
          </p:nvPr>
        </p:nvSpPr>
        <p:spPr/>
        <p:txBody>
          <a:bodyPr/>
          <a:lstStyle>
            <a:lvl1pPr>
              <a:defRPr/>
            </a:lvl1pPr>
          </a:lstStyle>
          <a:p>
            <a:pPr>
              <a:defRPr/>
            </a:pPr>
            <a:fld id="{06BE2097-9A97-4296-A839-7902B94E4460}" type="slidenum">
              <a:rPr lang="en-US"/>
              <a:pPr>
                <a:defRPr/>
              </a:pPr>
              <a:t>‹#›</a:t>
            </a:fld>
            <a:endParaRPr lang="en-US"/>
          </a:p>
        </p:txBody>
      </p:sp>
    </p:spTree>
    <p:extLst>
      <p:ext uri="{BB962C8B-B14F-4D97-AF65-F5344CB8AC3E}">
        <p14:creationId xmlns:p14="http://schemas.microsoft.com/office/powerpoint/2010/main" val="2454537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01777" y="273622"/>
            <a:ext cx="2048828" cy="582985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295" y="273622"/>
            <a:ext cx="5994718" cy="582985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83C17A0-63C8-474B-8DB4-3677A5F42550}" type="datetime1">
              <a:rPr lang="en-US" smtClean="0"/>
              <a:t>4/23/2022</a:t>
            </a:fld>
            <a:endParaRPr lang="en-US"/>
          </a:p>
        </p:txBody>
      </p:sp>
      <p:sp>
        <p:nvSpPr>
          <p:cNvPr id="5" name="Footer Placeholder 4"/>
          <p:cNvSpPr>
            <a:spLocks noGrp="1"/>
          </p:cNvSpPr>
          <p:nvPr>
            <p:ph type="ftr" sz="quarter" idx="11"/>
          </p:nvPr>
        </p:nvSpPr>
        <p:spPr/>
        <p:txBody>
          <a:bodyPr/>
          <a:lstStyle>
            <a:lvl1pPr>
              <a:defRPr/>
            </a:lvl1pPr>
          </a:lstStyle>
          <a:p>
            <a:pPr>
              <a:defRPr/>
            </a:pPr>
            <a:r>
              <a:rPr lang="vi-VN" smtClean="0"/>
              <a:t>Bộ môn Công nghệ phần mềm - Khoa CNTT - Trường ĐHCN - ĐHQGHN</a:t>
            </a:r>
            <a:endParaRPr lang="en-US"/>
          </a:p>
        </p:txBody>
      </p:sp>
      <p:sp>
        <p:nvSpPr>
          <p:cNvPr id="6" name="Slide Number Placeholder 5"/>
          <p:cNvSpPr>
            <a:spLocks noGrp="1"/>
          </p:cNvSpPr>
          <p:nvPr>
            <p:ph type="sldNum" sz="quarter" idx="12"/>
          </p:nvPr>
        </p:nvSpPr>
        <p:spPr/>
        <p:txBody>
          <a:bodyPr/>
          <a:lstStyle>
            <a:lvl1pPr>
              <a:defRPr/>
            </a:lvl1pPr>
          </a:lstStyle>
          <a:p>
            <a:pPr>
              <a:defRPr/>
            </a:pPr>
            <a:fld id="{609E2E0B-A0B9-4072-B062-59BFD7EFAF68}" type="slidenum">
              <a:rPr lang="en-US"/>
              <a:pPr>
                <a:defRPr/>
              </a:pPr>
              <a:t>‹#›</a:t>
            </a:fld>
            <a:endParaRPr lang="en-US"/>
          </a:p>
        </p:txBody>
      </p:sp>
    </p:spTree>
    <p:extLst>
      <p:ext uri="{BB962C8B-B14F-4D97-AF65-F5344CB8AC3E}">
        <p14:creationId xmlns:p14="http://schemas.microsoft.com/office/powerpoint/2010/main" val="3637109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67134" y="305255"/>
            <a:ext cx="7771633" cy="91417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86473" y="1670193"/>
            <a:ext cx="3809934" cy="41153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48171" y="1670193"/>
            <a:ext cx="3809934" cy="41153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56051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p:nvCxnSpPr>
        <p:spPr>
          <a:xfrm>
            <a:off x="426840" y="1352286"/>
            <a:ext cx="8181082" cy="0"/>
          </a:xfrm>
          <a:prstGeom prst="line">
            <a:avLst/>
          </a:prstGeom>
          <a:ln>
            <a:solidFill>
              <a:schemeClr val="accent3"/>
            </a:solidFill>
          </a:ln>
        </p:spPr>
        <p:style>
          <a:lnRef idx="1">
            <a:schemeClr val="accent3"/>
          </a:lnRef>
          <a:fillRef idx="0">
            <a:schemeClr val="accent3"/>
          </a:fillRef>
          <a:effectRef idx="0">
            <a:schemeClr val="accent3"/>
          </a:effectRef>
          <a:fontRef idx="minor">
            <a:schemeClr val="tx1"/>
          </a:fontRef>
        </p:style>
      </p:cxnSp>
      <p:sp>
        <p:nvSpPr>
          <p:cNvPr id="2" name="Title 1"/>
          <p:cNvSpPr>
            <a:spLocks noGrp="1"/>
          </p:cNvSpPr>
          <p:nvPr>
            <p:ph type="title"/>
          </p:nvPr>
        </p:nvSpPr>
        <p:spPr>
          <a:xfrm>
            <a:off x="426810" y="213496"/>
            <a:ext cx="8195310" cy="1138767"/>
          </a:xfrm>
        </p:spPr>
        <p:txBody>
          <a:bodyPr>
            <a:normAutofit/>
          </a:bodyPr>
          <a:lstStyle>
            <a:lvl1pPr>
              <a:defRPr>
                <a:solidFill>
                  <a:srgbClr val="0070C0"/>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normAutofit/>
          </a:bodyPr>
          <a:lstStyle>
            <a:lvl2pPr>
              <a:defRPr>
                <a:solidFill>
                  <a:srgbClr val="0070C0"/>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5B2E895B-C373-4F4C-960B-6D783C9E4D75}" type="datetime1">
              <a:rPr lang="en-US" smtClean="0"/>
              <a:t>4/23/2022</a:t>
            </a:fld>
            <a:endParaRPr lang="en-US"/>
          </a:p>
        </p:txBody>
      </p:sp>
      <p:sp>
        <p:nvSpPr>
          <p:cNvPr id="6" name="Footer Placeholder 4"/>
          <p:cNvSpPr>
            <a:spLocks noGrp="1"/>
          </p:cNvSpPr>
          <p:nvPr>
            <p:ph type="ftr" sz="quarter" idx="11"/>
          </p:nvPr>
        </p:nvSpPr>
        <p:spPr>
          <a:xfrm>
            <a:off x="2266950" y="6332809"/>
            <a:ext cx="4419599" cy="363773"/>
          </a:xfrm>
        </p:spPr>
        <p:txBody>
          <a:bodyPr/>
          <a:lstStyle>
            <a:lvl1pPr>
              <a:defRPr/>
            </a:lvl1pPr>
          </a:lstStyle>
          <a:p>
            <a:pPr>
              <a:defRPr/>
            </a:pPr>
            <a:r>
              <a:rPr lang="vi-VN" smtClean="0"/>
              <a:t>Bộ môn Công nghệ phần mềm - Khoa CNTT - Trường ĐHCN - ĐHQGHN</a:t>
            </a:r>
            <a:endParaRPr lang="en-US"/>
          </a:p>
        </p:txBody>
      </p:sp>
      <p:sp>
        <p:nvSpPr>
          <p:cNvPr id="7" name="Slide Number Placeholder 5"/>
          <p:cNvSpPr>
            <a:spLocks noGrp="1"/>
          </p:cNvSpPr>
          <p:nvPr>
            <p:ph type="sldNum" sz="quarter" idx="12"/>
          </p:nvPr>
        </p:nvSpPr>
        <p:spPr/>
        <p:txBody>
          <a:bodyPr/>
          <a:lstStyle>
            <a:lvl1pPr>
              <a:defRPr sz="1100">
                <a:latin typeface="Arial" panose="020B0604020202020204" pitchFamily="34" charset="0"/>
                <a:cs typeface="Arial" panose="020B0604020202020204" pitchFamily="34" charset="0"/>
              </a:defRPr>
            </a:lvl1pPr>
          </a:lstStyle>
          <a:p>
            <a:pPr>
              <a:defRPr/>
            </a:pPr>
            <a:fld id="{A7A27918-AF68-41BB-82C7-522D23BA7CE7}" type="slidenum">
              <a:rPr lang="en-US" smtClean="0"/>
              <a:pPr>
                <a:defRPr/>
              </a:pPr>
              <a:t>‹#›</a:t>
            </a:fld>
            <a:endParaRPr lang="en-US" dirty="0"/>
          </a:p>
        </p:txBody>
      </p:sp>
    </p:spTree>
    <p:extLst>
      <p:ext uri="{BB962C8B-B14F-4D97-AF65-F5344CB8AC3E}">
        <p14:creationId xmlns:p14="http://schemas.microsoft.com/office/powerpoint/2010/main" val="250659681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19304" y="4390580"/>
            <a:ext cx="7740015" cy="1357030"/>
          </a:xfrm>
        </p:spPr>
        <p:txBody>
          <a:bodyPr anchor="t"/>
          <a:lstStyle>
            <a:lvl1pPr algn="l">
              <a:defRPr sz="3800" b="1" cap="all"/>
            </a:lvl1pPr>
          </a:lstStyle>
          <a:p>
            <a:r>
              <a:rPr lang="en-US" smtClean="0"/>
              <a:t>Click to edit Master title style</a:t>
            </a:r>
            <a:endParaRPr lang="en-US"/>
          </a:p>
        </p:txBody>
      </p:sp>
      <p:sp>
        <p:nvSpPr>
          <p:cNvPr id="3" name="Text Placeholder 2"/>
          <p:cNvSpPr>
            <a:spLocks noGrp="1"/>
          </p:cNvSpPr>
          <p:nvPr>
            <p:ph type="body" idx="1"/>
          </p:nvPr>
        </p:nvSpPr>
        <p:spPr>
          <a:xfrm>
            <a:off x="719304" y="2895948"/>
            <a:ext cx="7740015" cy="1494631"/>
          </a:xfrm>
        </p:spPr>
        <p:txBody>
          <a:bodyPr anchor="b"/>
          <a:lstStyle>
            <a:lvl1pPr marL="0" indent="0">
              <a:buNone/>
              <a:defRPr sz="1900">
                <a:solidFill>
                  <a:schemeClr val="tx1">
                    <a:tint val="75000"/>
                  </a:schemeClr>
                </a:solidFill>
              </a:defRPr>
            </a:lvl1pPr>
            <a:lvl2pPr marL="434660" indent="0">
              <a:buNone/>
              <a:defRPr sz="1700">
                <a:solidFill>
                  <a:schemeClr val="tx1">
                    <a:tint val="75000"/>
                  </a:schemeClr>
                </a:solidFill>
              </a:defRPr>
            </a:lvl2pPr>
            <a:lvl3pPr marL="869320" indent="0">
              <a:buNone/>
              <a:defRPr sz="1500">
                <a:solidFill>
                  <a:schemeClr val="tx1">
                    <a:tint val="75000"/>
                  </a:schemeClr>
                </a:solidFill>
              </a:defRPr>
            </a:lvl3pPr>
            <a:lvl4pPr marL="1303980" indent="0">
              <a:buNone/>
              <a:defRPr sz="1300">
                <a:solidFill>
                  <a:schemeClr val="tx1">
                    <a:tint val="75000"/>
                  </a:schemeClr>
                </a:solidFill>
              </a:defRPr>
            </a:lvl4pPr>
            <a:lvl5pPr marL="1738640" indent="0">
              <a:buNone/>
              <a:defRPr sz="1300">
                <a:solidFill>
                  <a:schemeClr val="tx1">
                    <a:tint val="75000"/>
                  </a:schemeClr>
                </a:solidFill>
              </a:defRPr>
            </a:lvl5pPr>
            <a:lvl6pPr marL="2173300" indent="0">
              <a:buNone/>
              <a:defRPr sz="1300">
                <a:solidFill>
                  <a:schemeClr val="tx1">
                    <a:tint val="75000"/>
                  </a:schemeClr>
                </a:solidFill>
              </a:defRPr>
            </a:lvl6pPr>
            <a:lvl7pPr marL="2607960" indent="0">
              <a:buNone/>
              <a:defRPr sz="1300">
                <a:solidFill>
                  <a:schemeClr val="tx1">
                    <a:tint val="75000"/>
                  </a:schemeClr>
                </a:solidFill>
              </a:defRPr>
            </a:lvl7pPr>
            <a:lvl8pPr marL="3042620" indent="0">
              <a:buNone/>
              <a:defRPr sz="1300">
                <a:solidFill>
                  <a:schemeClr val="tx1">
                    <a:tint val="75000"/>
                  </a:schemeClr>
                </a:solidFill>
              </a:defRPr>
            </a:lvl8pPr>
            <a:lvl9pPr marL="3477280" indent="0">
              <a:buNone/>
              <a:defRPr sz="13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2E07C649-3657-4728-A20C-80FE7427F96D}" type="datetime1">
              <a:rPr lang="en-US" smtClean="0"/>
              <a:t>4/23/2022</a:t>
            </a:fld>
            <a:endParaRPr lang="en-US"/>
          </a:p>
        </p:txBody>
      </p:sp>
      <p:sp>
        <p:nvSpPr>
          <p:cNvPr id="5" name="Footer Placeholder 4"/>
          <p:cNvSpPr>
            <a:spLocks noGrp="1"/>
          </p:cNvSpPr>
          <p:nvPr>
            <p:ph type="ftr" sz="quarter" idx="11"/>
          </p:nvPr>
        </p:nvSpPr>
        <p:spPr>
          <a:xfrm>
            <a:off x="2266950" y="6332809"/>
            <a:ext cx="4419599" cy="363773"/>
          </a:xfrm>
        </p:spPr>
        <p:txBody>
          <a:bodyPr/>
          <a:lstStyle>
            <a:lvl1pPr>
              <a:defRPr/>
            </a:lvl1pPr>
          </a:lstStyle>
          <a:p>
            <a:pPr>
              <a:defRPr/>
            </a:pPr>
            <a:r>
              <a:rPr lang="vi-VN" smtClean="0"/>
              <a:t>Bộ môn Công nghệ phần mềm - Khoa CNTT - Trường ĐHCN - ĐHQGHN</a:t>
            </a:r>
            <a:endParaRPr lang="en-US"/>
          </a:p>
        </p:txBody>
      </p:sp>
      <p:sp>
        <p:nvSpPr>
          <p:cNvPr id="6" name="Slide Number Placeholder 5"/>
          <p:cNvSpPr>
            <a:spLocks noGrp="1"/>
          </p:cNvSpPr>
          <p:nvPr>
            <p:ph type="sldNum" sz="quarter" idx="12"/>
          </p:nvPr>
        </p:nvSpPr>
        <p:spPr/>
        <p:txBody>
          <a:bodyPr/>
          <a:lstStyle>
            <a:lvl1pPr>
              <a:defRPr/>
            </a:lvl1pPr>
          </a:lstStyle>
          <a:p>
            <a:pPr>
              <a:defRPr/>
            </a:pPr>
            <a:fld id="{FCF7F873-6AAF-4FAD-930F-0A383F3CB85E}" type="slidenum">
              <a:rPr lang="en-US"/>
              <a:pPr>
                <a:defRPr/>
              </a:pPr>
              <a:t>‹#›</a:t>
            </a:fld>
            <a:endParaRPr lang="en-US"/>
          </a:p>
        </p:txBody>
      </p:sp>
    </p:spTree>
    <p:extLst>
      <p:ext uri="{BB962C8B-B14F-4D97-AF65-F5344CB8AC3E}">
        <p14:creationId xmlns:p14="http://schemas.microsoft.com/office/powerpoint/2010/main" val="48745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p:cNvCxnSpPr/>
          <p:nvPr/>
        </p:nvCxnSpPr>
        <p:spPr>
          <a:xfrm>
            <a:off x="426840" y="1352286"/>
            <a:ext cx="8181082" cy="0"/>
          </a:xfrm>
          <a:prstGeom prst="line">
            <a:avLst/>
          </a:prstGeom>
        </p:spPr>
        <p:style>
          <a:lnRef idx="1">
            <a:schemeClr val="accent3"/>
          </a:lnRef>
          <a:fillRef idx="0">
            <a:schemeClr val="accent3"/>
          </a:fillRef>
          <a:effectRef idx="0">
            <a:schemeClr val="accent3"/>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5295" y="1594275"/>
            <a:ext cx="4021773" cy="4509200"/>
          </a:xfrm>
        </p:spPr>
        <p:txBody>
          <a:bodyPr/>
          <a:lstStyle>
            <a:lvl1pPr>
              <a:defRPr sz="2700"/>
            </a:lvl1pPr>
            <a:lvl2pPr>
              <a:defRPr sz="23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8832" y="1594275"/>
            <a:ext cx="4021773" cy="4509200"/>
          </a:xfrm>
        </p:spPr>
        <p:txBody>
          <a:bodyPr/>
          <a:lstStyle>
            <a:lvl1pPr>
              <a:defRPr sz="2700"/>
            </a:lvl1pPr>
            <a:lvl2pPr>
              <a:defRPr sz="23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4"/>
          <p:cNvSpPr>
            <a:spLocks noGrp="1"/>
          </p:cNvSpPr>
          <p:nvPr>
            <p:ph type="dt" sz="half" idx="10"/>
          </p:nvPr>
        </p:nvSpPr>
        <p:spPr/>
        <p:txBody>
          <a:bodyPr/>
          <a:lstStyle>
            <a:lvl1pPr>
              <a:defRPr/>
            </a:lvl1pPr>
          </a:lstStyle>
          <a:p>
            <a:pPr>
              <a:defRPr/>
            </a:pPr>
            <a:fld id="{EE2960B3-A68F-4B53-A96B-9AE3AF45B783}" type="datetime1">
              <a:rPr lang="en-US" smtClean="0"/>
              <a:t>4/23/2022</a:t>
            </a:fld>
            <a:endParaRPr lang="en-US"/>
          </a:p>
        </p:txBody>
      </p:sp>
      <p:sp>
        <p:nvSpPr>
          <p:cNvPr id="7" name="Footer Placeholder 5"/>
          <p:cNvSpPr>
            <a:spLocks noGrp="1"/>
          </p:cNvSpPr>
          <p:nvPr>
            <p:ph type="ftr" sz="quarter" idx="11"/>
          </p:nvPr>
        </p:nvSpPr>
        <p:spPr>
          <a:xfrm>
            <a:off x="2266950" y="6332809"/>
            <a:ext cx="4343399" cy="363773"/>
          </a:xfrm>
        </p:spPr>
        <p:txBody>
          <a:bodyPr/>
          <a:lstStyle>
            <a:lvl1pPr>
              <a:defRPr/>
            </a:lvl1pPr>
          </a:lstStyle>
          <a:p>
            <a:pPr>
              <a:defRPr/>
            </a:pPr>
            <a:r>
              <a:rPr lang="vi-VN" smtClean="0"/>
              <a:t>Bộ môn Công nghệ phần mềm - Khoa CNTT - Trường ĐHCN - ĐHQGHN</a:t>
            </a:r>
            <a:endParaRPr lang="en-US"/>
          </a:p>
        </p:txBody>
      </p:sp>
      <p:sp>
        <p:nvSpPr>
          <p:cNvPr id="8" name="Slide Number Placeholder 6"/>
          <p:cNvSpPr>
            <a:spLocks noGrp="1"/>
          </p:cNvSpPr>
          <p:nvPr>
            <p:ph type="sldNum" sz="quarter" idx="12"/>
          </p:nvPr>
        </p:nvSpPr>
        <p:spPr/>
        <p:txBody>
          <a:bodyPr/>
          <a:lstStyle>
            <a:lvl1pPr>
              <a:defRPr/>
            </a:lvl1pPr>
          </a:lstStyle>
          <a:p>
            <a:pPr>
              <a:defRPr/>
            </a:pPr>
            <a:fld id="{3C05E3E2-4364-4633-A996-4ACFBEBDB5EB}" type="slidenum">
              <a:rPr lang="en-US"/>
              <a:pPr>
                <a:defRPr/>
              </a:pPr>
              <a:t>‹#›</a:t>
            </a:fld>
            <a:endParaRPr lang="en-US"/>
          </a:p>
        </p:txBody>
      </p:sp>
    </p:spTree>
    <p:extLst>
      <p:ext uri="{BB962C8B-B14F-4D97-AF65-F5344CB8AC3E}">
        <p14:creationId xmlns:p14="http://schemas.microsoft.com/office/powerpoint/2010/main" val="165556926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6"/>
          <p:cNvCxnSpPr/>
          <p:nvPr/>
        </p:nvCxnSpPr>
        <p:spPr>
          <a:xfrm>
            <a:off x="426840" y="1352286"/>
            <a:ext cx="8181082" cy="0"/>
          </a:xfrm>
          <a:prstGeom prst="line">
            <a:avLst/>
          </a:prstGeom>
        </p:spPr>
        <p:style>
          <a:lnRef idx="1">
            <a:schemeClr val="accent3"/>
          </a:lnRef>
          <a:fillRef idx="0">
            <a:schemeClr val="accent3"/>
          </a:fillRef>
          <a:effectRef idx="0">
            <a:schemeClr val="accent3"/>
          </a:effectRef>
          <a:fontRef idx="minor">
            <a:schemeClr val="tx1"/>
          </a:fontRef>
        </p:style>
      </p:cxn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5295" y="1529427"/>
            <a:ext cx="4023354" cy="637393"/>
          </a:xfrm>
        </p:spPr>
        <p:txBody>
          <a:bodyPr anchor="b"/>
          <a:lstStyle>
            <a:lvl1pPr marL="0" indent="0">
              <a:buNone/>
              <a:defRPr sz="2300" b="1"/>
            </a:lvl1pPr>
            <a:lvl2pPr marL="434660" indent="0">
              <a:buNone/>
              <a:defRPr sz="1900" b="1"/>
            </a:lvl2pPr>
            <a:lvl3pPr marL="869320" indent="0">
              <a:buNone/>
              <a:defRPr sz="1700" b="1"/>
            </a:lvl3pPr>
            <a:lvl4pPr marL="1303980" indent="0">
              <a:buNone/>
              <a:defRPr sz="1500" b="1"/>
            </a:lvl4pPr>
            <a:lvl5pPr marL="1738640" indent="0">
              <a:buNone/>
              <a:defRPr sz="1500" b="1"/>
            </a:lvl5pPr>
            <a:lvl6pPr marL="2173300" indent="0">
              <a:buNone/>
              <a:defRPr sz="1500" b="1"/>
            </a:lvl6pPr>
            <a:lvl7pPr marL="2607960" indent="0">
              <a:buNone/>
              <a:defRPr sz="1500" b="1"/>
            </a:lvl7pPr>
            <a:lvl8pPr marL="3042620" indent="0">
              <a:buNone/>
              <a:defRPr sz="1500" b="1"/>
            </a:lvl8pPr>
            <a:lvl9pPr marL="3477280" indent="0">
              <a:buNone/>
              <a:defRPr sz="1500" b="1"/>
            </a:lvl9pPr>
          </a:lstStyle>
          <a:p>
            <a:pPr lvl="0"/>
            <a:r>
              <a:rPr lang="en-US" smtClean="0"/>
              <a:t>Click to edit Master text styles</a:t>
            </a:r>
          </a:p>
        </p:txBody>
      </p:sp>
      <p:sp>
        <p:nvSpPr>
          <p:cNvPr id="4" name="Content Placeholder 3"/>
          <p:cNvSpPr>
            <a:spLocks noGrp="1"/>
          </p:cNvSpPr>
          <p:nvPr>
            <p:ph sz="half" idx="2"/>
          </p:nvPr>
        </p:nvSpPr>
        <p:spPr>
          <a:xfrm>
            <a:off x="455295" y="2166820"/>
            <a:ext cx="4023354" cy="3936654"/>
          </a:xfrm>
        </p:spPr>
        <p:txBody>
          <a:bodyPr/>
          <a:lstStyle>
            <a:lvl1pPr>
              <a:defRPr sz="23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5671" y="1529427"/>
            <a:ext cx="4024935" cy="637393"/>
          </a:xfrm>
        </p:spPr>
        <p:txBody>
          <a:bodyPr anchor="b"/>
          <a:lstStyle>
            <a:lvl1pPr marL="0" indent="0">
              <a:buNone/>
              <a:defRPr sz="2300" b="1"/>
            </a:lvl1pPr>
            <a:lvl2pPr marL="434660" indent="0">
              <a:buNone/>
              <a:defRPr sz="1900" b="1"/>
            </a:lvl2pPr>
            <a:lvl3pPr marL="869320" indent="0">
              <a:buNone/>
              <a:defRPr sz="1700" b="1"/>
            </a:lvl3pPr>
            <a:lvl4pPr marL="1303980" indent="0">
              <a:buNone/>
              <a:defRPr sz="1500" b="1"/>
            </a:lvl4pPr>
            <a:lvl5pPr marL="1738640" indent="0">
              <a:buNone/>
              <a:defRPr sz="1500" b="1"/>
            </a:lvl5pPr>
            <a:lvl6pPr marL="2173300" indent="0">
              <a:buNone/>
              <a:defRPr sz="1500" b="1"/>
            </a:lvl6pPr>
            <a:lvl7pPr marL="2607960" indent="0">
              <a:buNone/>
              <a:defRPr sz="1500" b="1"/>
            </a:lvl7pPr>
            <a:lvl8pPr marL="3042620" indent="0">
              <a:buNone/>
              <a:defRPr sz="1500" b="1"/>
            </a:lvl8pPr>
            <a:lvl9pPr marL="3477280" indent="0">
              <a:buNone/>
              <a:defRPr sz="1500" b="1"/>
            </a:lvl9pPr>
          </a:lstStyle>
          <a:p>
            <a:pPr lvl="0"/>
            <a:r>
              <a:rPr lang="en-US" smtClean="0"/>
              <a:t>Click to edit Master text styles</a:t>
            </a:r>
          </a:p>
        </p:txBody>
      </p:sp>
      <p:sp>
        <p:nvSpPr>
          <p:cNvPr id="6" name="Content Placeholder 5"/>
          <p:cNvSpPr>
            <a:spLocks noGrp="1"/>
          </p:cNvSpPr>
          <p:nvPr>
            <p:ph sz="quarter" idx="4"/>
          </p:nvPr>
        </p:nvSpPr>
        <p:spPr>
          <a:xfrm>
            <a:off x="4625671" y="2166820"/>
            <a:ext cx="4024935" cy="3936654"/>
          </a:xfrm>
        </p:spPr>
        <p:txBody>
          <a:bodyPr/>
          <a:lstStyle>
            <a:lvl1pPr>
              <a:defRPr sz="23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6"/>
          <p:cNvSpPr>
            <a:spLocks noGrp="1"/>
          </p:cNvSpPr>
          <p:nvPr>
            <p:ph type="dt" sz="half" idx="10"/>
          </p:nvPr>
        </p:nvSpPr>
        <p:spPr/>
        <p:txBody>
          <a:bodyPr/>
          <a:lstStyle>
            <a:lvl1pPr>
              <a:defRPr/>
            </a:lvl1pPr>
          </a:lstStyle>
          <a:p>
            <a:pPr>
              <a:defRPr/>
            </a:pPr>
            <a:fld id="{35D1B8B1-DDF1-48D3-9B4B-D8E8B5AE0B84}" type="datetime1">
              <a:rPr lang="en-US" smtClean="0"/>
              <a:t>4/23/2022</a:t>
            </a:fld>
            <a:endParaRPr lang="en-US"/>
          </a:p>
        </p:txBody>
      </p:sp>
      <p:sp>
        <p:nvSpPr>
          <p:cNvPr id="9" name="Footer Placeholder 7"/>
          <p:cNvSpPr>
            <a:spLocks noGrp="1"/>
          </p:cNvSpPr>
          <p:nvPr>
            <p:ph type="ftr" sz="quarter" idx="11"/>
          </p:nvPr>
        </p:nvSpPr>
        <p:spPr>
          <a:xfrm>
            <a:off x="2266950" y="6332809"/>
            <a:ext cx="4419599" cy="363773"/>
          </a:xfrm>
        </p:spPr>
        <p:txBody>
          <a:bodyPr/>
          <a:lstStyle>
            <a:lvl1pPr>
              <a:defRPr/>
            </a:lvl1pPr>
          </a:lstStyle>
          <a:p>
            <a:pPr>
              <a:defRPr/>
            </a:pPr>
            <a:r>
              <a:rPr lang="vi-VN" smtClean="0"/>
              <a:t>Bộ môn Công nghệ phần mềm - Khoa CNTT - Trường ĐHCN - ĐHQGHN</a:t>
            </a:r>
            <a:endParaRPr lang="en-US"/>
          </a:p>
        </p:txBody>
      </p:sp>
      <p:sp>
        <p:nvSpPr>
          <p:cNvPr id="10" name="Slide Number Placeholder 8"/>
          <p:cNvSpPr>
            <a:spLocks noGrp="1"/>
          </p:cNvSpPr>
          <p:nvPr>
            <p:ph type="sldNum" sz="quarter" idx="12"/>
          </p:nvPr>
        </p:nvSpPr>
        <p:spPr/>
        <p:txBody>
          <a:bodyPr/>
          <a:lstStyle>
            <a:lvl1pPr>
              <a:defRPr/>
            </a:lvl1pPr>
          </a:lstStyle>
          <a:p>
            <a:pPr>
              <a:defRPr/>
            </a:pPr>
            <a:fld id="{ACA978B3-9D9A-4ED8-888E-FD7CF5FBB116}" type="slidenum">
              <a:rPr lang="en-US"/>
              <a:pPr>
                <a:defRPr/>
              </a:pPr>
              <a:t>‹#›</a:t>
            </a:fld>
            <a:endParaRPr lang="en-US"/>
          </a:p>
        </p:txBody>
      </p:sp>
    </p:spTree>
    <p:extLst>
      <p:ext uri="{BB962C8B-B14F-4D97-AF65-F5344CB8AC3E}">
        <p14:creationId xmlns:p14="http://schemas.microsoft.com/office/powerpoint/2010/main" val="146444979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 name="Straight Connector 2"/>
          <p:cNvCxnSpPr/>
          <p:nvPr/>
        </p:nvCxnSpPr>
        <p:spPr>
          <a:xfrm>
            <a:off x="426840" y="1352286"/>
            <a:ext cx="8181082" cy="0"/>
          </a:xfrm>
          <a:prstGeom prst="line">
            <a:avLst/>
          </a:prstGeom>
        </p:spPr>
        <p:style>
          <a:lnRef idx="1">
            <a:schemeClr val="accent3"/>
          </a:lnRef>
          <a:fillRef idx="0">
            <a:schemeClr val="accent3"/>
          </a:fillRef>
          <a:effectRef idx="0">
            <a:schemeClr val="accent3"/>
          </a:effectRef>
          <a:fontRef idx="minor">
            <a:schemeClr val="tx1"/>
          </a:fontRef>
        </p:style>
      </p:cxnSp>
      <p:sp>
        <p:nvSpPr>
          <p:cNvPr id="2" name="Title 1"/>
          <p:cNvSpPr>
            <a:spLocks noGrp="1"/>
          </p:cNvSpPr>
          <p:nvPr>
            <p:ph type="title"/>
          </p:nvPr>
        </p:nvSpPr>
        <p:spPr>
          <a:xfrm>
            <a:off x="455295" y="215900"/>
            <a:ext cx="8195310" cy="1138767"/>
          </a:xfrm>
        </p:spPr>
        <p:txBody>
          <a:bodyPr/>
          <a:lstStyle/>
          <a:p>
            <a:r>
              <a:rPr lang="en-US" smtClean="0"/>
              <a:t>Click to edit Master title style</a:t>
            </a:r>
            <a:endParaRPr lang="en-US"/>
          </a:p>
        </p:txBody>
      </p:sp>
      <p:sp>
        <p:nvSpPr>
          <p:cNvPr id="4" name="Date Placeholder 2"/>
          <p:cNvSpPr>
            <a:spLocks noGrp="1"/>
          </p:cNvSpPr>
          <p:nvPr>
            <p:ph type="dt" sz="half" idx="10"/>
          </p:nvPr>
        </p:nvSpPr>
        <p:spPr/>
        <p:txBody>
          <a:bodyPr/>
          <a:lstStyle>
            <a:lvl1pPr>
              <a:defRPr/>
            </a:lvl1pPr>
          </a:lstStyle>
          <a:p>
            <a:pPr>
              <a:defRPr/>
            </a:pPr>
            <a:fld id="{2263394E-F1DF-4E4C-9AF2-D2783063BC5C}" type="datetime1">
              <a:rPr lang="en-US" smtClean="0"/>
              <a:t>4/23/2022</a:t>
            </a:fld>
            <a:endParaRPr lang="en-US"/>
          </a:p>
        </p:txBody>
      </p:sp>
      <p:sp>
        <p:nvSpPr>
          <p:cNvPr id="5" name="Footer Placeholder 3"/>
          <p:cNvSpPr>
            <a:spLocks noGrp="1"/>
          </p:cNvSpPr>
          <p:nvPr>
            <p:ph type="ftr" sz="quarter" idx="11"/>
          </p:nvPr>
        </p:nvSpPr>
        <p:spPr>
          <a:xfrm>
            <a:off x="2343150" y="6332809"/>
            <a:ext cx="4343399" cy="363773"/>
          </a:xfrm>
        </p:spPr>
        <p:txBody>
          <a:bodyPr/>
          <a:lstStyle>
            <a:lvl1pPr>
              <a:defRPr/>
            </a:lvl1pPr>
          </a:lstStyle>
          <a:p>
            <a:pPr>
              <a:defRPr/>
            </a:pPr>
            <a:r>
              <a:rPr lang="vi-VN" smtClean="0"/>
              <a:t>Bộ môn Công nghệ phần mềm - Khoa CNTT - Trường ĐHCN - ĐHQGHN</a:t>
            </a:r>
            <a:endParaRPr lang="en-US"/>
          </a:p>
        </p:txBody>
      </p:sp>
      <p:sp>
        <p:nvSpPr>
          <p:cNvPr id="6" name="Slide Number Placeholder 4"/>
          <p:cNvSpPr>
            <a:spLocks noGrp="1"/>
          </p:cNvSpPr>
          <p:nvPr>
            <p:ph type="sldNum" sz="quarter" idx="12"/>
          </p:nvPr>
        </p:nvSpPr>
        <p:spPr/>
        <p:txBody>
          <a:bodyPr/>
          <a:lstStyle>
            <a:lvl1pPr>
              <a:defRPr/>
            </a:lvl1pPr>
          </a:lstStyle>
          <a:p>
            <a:pPr>
              <a:defRPr/>
            </a:pPr>
            <a:fld id="{EFF4AC4C-135F-4522-8940-2B69BB186A39}" type="slidenum">
              <a:rPr lang="en-US"/>
              <a:pPr>
                <a:defRPr/>
              </a:pPr>
              <a:t>‹#›</a:t>
            </a:fld>
            <a:endParaRPr lang="en-US"/>
          </a:p>
        </p:txBody>
      </p:sp>
    </p:spTree>
    <p:extLst>
      <p:ext uri="{BB962C8B-B14F-4D97-AF65-F5344CB8AC3E}">
        <p14:creationId xmlns:p14="http://schemas.microsoft.com/office/powerpoint/2010/main" val="417667131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11958A4-12E2-459D-942D-87FECE3D5082}" type="datetime1">
              <a:rPr lang="en-US" smtClean="0"/>
              <a:t>4/23/2022</a:t>
            </a:fld>
            <a:endParaRPr lang="en-US"/>
          </a:p>
        </p:txBody>
      </p:sp>
      <p:sp>
        <p:nvSpPr>
          <p:cNvPr id="3" name="Footer Placeholder 4"/>
          <p:cNvSpPr>
            <a:spLocks noGrp="1"/>
          </p:cNvSpPr>
          <p:nvPr>
            <p:ph type="ftr" sz="quarter" idx="11"/>
          </p:nvPr>
        </p:nvSpPr>
        <p:spPr>
          <a:xfrm>
            <a:off x="2266950" y="6332809"/>
            <a:ext cx="4419599" cy="363773"/>
          </a:xfrm>
        </p:spPr>
        <p:txBody>
          <a:bodyPr/>
          <a:lstStyle>
            <a:lvl1pPr>
              <a:defRPr/>
            </a:lvl1pPr>
          </a:lstStyle>
          <a:p>
            <a:pPr>
              <a:defRPr/>
            </a:pPr>
            <a:r>
              <a:rPr lang="vi-VN" smtClean="0"/>
              <a:t>Bộ môn Công nghệ phần mềm - Khoa CNTT - Trường ĐHCN - ĐHQGHN</a:t>
            </a:r>
            <a:endParaRPr lang="en-US"/>
          </a:p>
        </p:txBody>
      </p:sp>
      <p:sp>
        <p:nvSpPr>
          <p:cNvPr id="4" name="Slide Number Placeholder 5"/>
          <p:cNvSpPr>
            <a:spLocks noGrp="1"/>
          </p:cNvSpPr>
          <p:nvPr>
            <p:ph type="sldNum" sz="quarter" idx="12"/>
          </p:nvPr>
        </p:nvSpPr>
        <p:spPr/>
        <p:txBody>
          <a:bodyPr/>
          <a:lstStyle>
            <a:lvl1pPr>
              <a:defRPr/>
            </a:lvl1pPr>
          </a:lstStyle>
          <a:p>
            <a:pPr>
              <a:defRPr/>
            </a:pPr>
            <a:fld id="{DD031BC6-5C94-4CD4-B195-0CCA50D36433}" type="slidenum">
              <a:rPr lang="en-US"/>
              <a:pPr>
                <a:defRPr/>
              </a:pPr>
              <a:t>‹#›</a:t>
            </a:fld>
            <a:endParaRPr lang="en-US"/>
          </a:p>
        </p:txBody>
      </p:sp>
    </p:spTree>
    <p:extLst>
      <p:ext uri="{BB962C8B-B14F-4D97-AF65-F5344CB8AC3E}">
        <p14:creationId xmlns:p14="http://schemas.microsoft.com/office/powerpoint/2010/main" val="82964237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5295" y="272039"/>
            <a:ext cx="2995779" cy="1157746"/>
          </a:xfrm>
        </p:spPr>
        <p:txBody>
          <a:bodyPr anchor="b"/>
          <a:lstStyle>
            <a:lvl1pPr algn="l">
              <a:defRPr sz="1900" b="1"/>
            </a:lvl1pPr>
          </a:lstStyle>
          <a:p>
            <a:r>
              <a:rPr lang="en-US" smtClean="0"/>
              <a:t>Click to edit Master title style</a:t>
            </a:r>
            <a:endParaRPr lang="en-US"/>
          </a:p>
        </p:txBody>
      </p:sp>
      <p:sp>
        <p:nvSpPr>
          <p:cNvPr id="3" name="Content Placeholder 2"/>
          <p:cNvSpPr>
            <a:spLocks noGrp="1"/>
          </p:cNvSpPr>
          <p:nvPr>
            <p:ph idx="1"/>
          </p:nvPr>
        </p:nvSpPr>
        <p:spPr>
          <a:xfrm>
            <a:off x="3560155" y="272040"/>
            <a:ext cx="5090451" cy="5831435"/>
          </a:xfrm>
        </p:spPr>
        <p:txBody>
          <a:bodyPr/>
          <a:lstStyle>
            <a:lvl1pPr>
              <a:defRPr sz="3000"/>
            </a:lvl1pPr>
            <a:lvl2pPr>
              <a:defRPr sz="2700"/>
            </a:lvl2pPr>
            <a:lvl3pPr>
              <a:defRPr sz="23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5295" y="1429786"/>
            <a:ext cx="2995779" cy="4673689"/>
          </a:xfrm>
        </p:spPr>
        <p:txBody>
          <a:bodyPr/>
          <a:lstStyle>
            <a:lvl1pPr marL="0" indent="0">
              <a:buNone/>
              <a:defRPr sz="1300"/>
            </a:lvl1pPr>
            <a:lvl2pPr marL="434660" indent="0">
              <a:buNone/>
              <a:defRPr sz="1100"/>
            </a:lvl2pPr>
            <a:lvl3pPr marL="869320" indent="0">
              <a:buNone/>
              <a:defRPr sz="1000"/>
            </a:lvl3pPr>
            <a:lvl4pPr marL="1303980" indent="0">
              <a:buNone/>
              <a:defRPr sz="900"/>
            </a:lvl4pPr>
            <a:lvl5pPr marL="1738640" indent="0">
              <a:buNone/>
              <a:defRPr sz="900"/>
            </a:lvl5pPr>
            <a:lvl6pPr marL="2173300" indent="0">
              <a:buNone/>
              <a:defRPr sz="900"/>
            </a:lvl6pPr>
            <a:lvl7pPr marL="2607960" indent="0">
              <a:buNone/>
              <a:defRPr sz="900"/>
            </a:lvl7pPr>
            <a:lvl8pPr marL="3042620" indent="0">
              <a:buNone/>
              <a:defRPr sz="900"/>
            </a:lvl8pPr>
            <a:lvl9pPr marL="347728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EE86AB2-C284-4EF6-9A4F-ED7957A4238F}" type="datetime1">
              <a:rPr lang="en-US" smtClean="0"/>
              <a:t>4/23/2022</a:t>
            </a:fld>
            <a:endParaRPr lang="en-US"/>
          </a:p>
        </p:txBody>
      </p:sp>
      <p:sp>
        <p:nvSpPr>
          <p:cNvPr id="6" name="Footer Placeholder 4"/>
          <p:cNvSpPr>
            <a:spLocks noGrp="1"/>
          </p:cNvSpPr>
          <p:nvPr>
            <p:ph type="ftr" sz="quarter" idx="11"/>
          </p:nvPr>
        </p:nvSpPr>
        <p:spPr/>
        <p:txBody>
          <a:bodyPr/>
          <a:lstStyle>
            <a:lvl1pPr>
              <a:defRPr/>
            </a:lvl1pPr>
          </a:lstStyle>
          <a:p>
            <a:pPr>
              <a:defRPr/>
            </a:pPr>
            <a:r>
              <a:rPr lang="vi-VN" smtClean="0"/>
              <a:t>Bộ môn Công nghệ phần mềm - Khoa CNTT - Trường ĐHCN - ĐHQGHN</a:t>
            </a:r>
            <a:endParaRPr lang="en-US"/>
          </a:p>
        </p:txBody>
      </p:sp>
      <p:sp>
        <p:nvSpPr>
          <p:cNvPr id="7" name="Slide Number Placeholder 5"/>
          <p:cNvSpPr>
            <a:spLocks noGrp="1"/>
          </p:cNvSpPr>
          <p:nvPr>
            <p:ph type="sldNum" sz="quarter" idx="12"/>
          </p:nvPr>
        </p:nvSpPr>
        <p:spPr/>
        <p:txBody>
          <a:bodyPr/>
          <a:lstStyle>
            <a:lvl1pPr>
              <a:defRPr/>
            </a:lvl1pPr>
          </a:lstStyle>
          <a:p>
            <a:pPr>
              <a:defRPr/>
            </a:pPr>
            <a:fld id="{F0F41CBC-9904-4263-9153-B1006F3BD479}" type="slidenum">
              <a:rPr lang="en-US"/>
              <a:pPr>
                <a:defRPr/>
              </a:pPr>
              <a:t>‹#›</a:t>
            </a:fld>
            <a:endParaRPr lang="en-US"/>
          </a:p>
        </p:txBody>
      </p:sp>
    </p:spTree>
    <p:extLst>
      <p:ext uri="{BB962C8B-B14F-4D97-AF65-F5344CB8AC3E}">
        <p14:creationId xmlns:p14="http://schemas.microsoft.com/office/powerpoint/2010/main" val="135318028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84820" y="4782820"/>
            <a:ext cx="5463540" cy="564639"/>
          </a:xfrm>
        </p:spPr>
        <p:txBody>
          <a:bodyPr anchor="b"/>
          <a:lstStyle>
            <a:lvl1pPr algn="l">
              <a:defRPr sz="1900" b="1"/>
            </a:lvl1pPr>
          </a:lstStyle>
          <a:p>
            <a:r>
              <a:rPr lang="en-US" smtClean="0"/>
              <a:t>Click to edit Master title style</a:t>
            </a:r>
            <a:endParaRPr lang="en-US"/>
          </a:p>
        </p:txBody>
      </p:sp>
      <p:sp>
        <p:nvSpPr>
          <p:cNvPr id="3" name="Picture Placeholder 2"/>
          <p:cNvSpPr>
            <a:spLocks noGrp="1"/>
          </p:cNvSpPr>
          <p:nvPr>
            <p:ph type="pic" idx="1"/>
          </p:nvPr>
        </p:nvSpPr>
        <p:spPr>
          <a:xfrm>
            <a:off x="1784820" y="610505"/>
            <a:ext cx="5463540" cy="4099560"/>
          </a:xfrm>
        </p:spPr>
        <p:txBody>
          <a:bodyPr rtlCol="0">
            <a:normAutofit/>
          </a:bodyPr>
          <a:lstStyle>
            <a:lvl1pPr marL="0" indent="0">
              <a:buNone/>
              <a:defRPr sz="3000"/>
            </a:lvl1pPr>
            <a:lvl2pPr marL="434660" indent="0">
              <a:buNone/>
              <a:defRPr sz="2700"/>
            </a:lvl2pPr>
            <a:lvl3pPr marL="869320" indent="0">
              <a:buNone/>
              <a:defRPr sz="2300"/>
            </a:lvl3pPr>
            <a:lvl4pPr marL="1303980" indent="0">
              <a:buNone/>
              <a:defRPr sz="1900"/>
            </a:lvl4pPr>
            <a:lvl5pPr marL="1738640" indent="0">
              <a:buNone/>
              <a:defRPr sz="1900"/>
            </a:lvl5pPr>
            <a:lvl6pPr marL="2173300" indent="0">
              <a:buNone/>
              <a:defRPr sz="1900"/>
            </a:lvl6pPr>
            <a:lvl7pPr marL="2607960" indent="0">
              <a:buNone/>
              <a:defRPr sz="1900"/>
            </a:lvl7pPr>
            <a:lvl8pPr marL="3042620" indent="0">
              <a:buNone/>
              <a:defRPr sz="1900"/>
            </a:lvl8pPr>
            <a:lvl9pPr marL="3477280" indent="0">
              <a:buNone/>
              <a:defRPr sz="1900"/>
            </a:lvl9pPr>
          </a:lstStyle>
          <a:p>
            <a:pPr lvl="0"/>
            <a:r>
              <a:rPr lang="en-US" noProof="0" smtClean="0"/>
              <a:t>Click icon to add picture</a:t>
            </a:r>
          </a:p>
        </p:txBody>
      </p:sp>
      <p:sp>
        <p:nvSpPr>
          <p:cNvPr id="4" name="Text Placeholder 3"/>
          <p:cNvSpPr>
            <a:spLocks noGrp="1"/>
          </p:cNvSpPr>
          <p:nvPr>
            <p:ph type="body" sz="half" idx="2"/>
          </p:nvPr>
        </p:nvSpPr>
        <p:spPr>
          <a:xfrm>
            <a:off x="1784820" y="5347459"/>
            <a:ext cx="5463540" cy="801881"/>
          </a:xfrm>
        </p:spPr>
        <p:txBody>
          <a:bodyPr/>
          <a:lstStyle>
            <a:lvl1pPr marL="0" indent="0">
              <a:buNone/>
              <a:defRPr sz="1300"/>
            </a:lvl1pPr>
            <a:lvl2pPr marL="434660" indent="0">
              <a:buNone/>
              <a:defRPr sz="1100"/>
            </a:lvl2pPr>
            <a:lvl3pPr marL="869320" indent="0">
              <a:buNone/>
              <a:defRPr sz="1000"/>
            </a:lvl3pPr>
            <a:lvl4pPr marL="1303980" indent="0">
              <a:buNone/>
              <a:defRPr sz="900"/>
            </a:lvl4pPr>
            <a:lvl5pPr marL="1738640" indent="0">
              <a:buNone/>
              <a:defRPr sz="900"/>
            </a:lvl5pPr>
            <a:lvl6pPr marL="2173300" indent="0">
              <a:buNone/>
              <a:defRPr sz="900"/>
            </a:lvl6pPr>
            <a:lvl7pPr marL="2607960" indent="0">
              <a:buNone/>
              <a:defRPr sz="900"/>
            </a:lvl7pPr>
            <a:lvl8pPr marL="3042620" indent="0">
              <a:buNone/>
              <a:defRPr sz="900"/>
            </a:lvl8pPr>
            <a:lvl9pPr marL="347728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5804870-CCD6-493C-85E3-BD11FD7C5F9E}" type="datetime1">
              <a:rPr lang="en-US" smtClean="0"/>
              <a:t>4/23/2022</a:t>
            </a:fld>
            <a:endParaRPr lang="en-US"/>
          </a:p>
        </p:txBody>
      </p:sp>
      <p:sp>
        <p:nvSpPr>
          <p:cNvPr id="6" name="Footer Placeholder 4"/>
          <p:cNvSpPr>
            <a:spLocks noGrp="1"/>
          </p:cNvSpPr>
          <p:nvPr>
            <p:ph type="ftr" sz="quarter" idx="11"/>
          </p:nvPr>
        </p:nvSpPr>
        <p:spPr/>
        <p:txBody>
          <a:bodyPr/>
          <a:lstStyle>
            <a:lvl1pPr>
              <a:defRPr/>
            </a:lvl1pPr>
          </a:lstStyle>
          <a:p>
            <a:pPr>
              <a:defRPr/>
            </a:pPr>
            <a:r>
              <a:rPr lang="vi-VN" smtClean="0"/>
              <a:t>Bộ môn Công nghệ phần mềm - Khoa CNTT - Trường ĐHCN - ĐHQGHN</a:t>
            </a:r>
            <a:endParaRPr lang="en-US"/>
          </a:p>
        </p:txBody>
      </p:sp>
      <p:sp>
        <p:nvSpPr>
          <p:cNvPr id="7" name="Slide Number Placeholder 5"/>
          <p:cNvSpPr>
            <a:spLocks noGrp="1"/>
          </p:cNvSpPr>
          <p:nvPr>
            <p:ph type="sldNum" sz="quarter" idx="12"/>
          </p:nvPr>
        </p:nvSpPr>
        <p:spPr/>
        <p:txBody>
          <a:bodyPr/>
          <a:lstStyle>
            <a:lvl1pPr>
              <a:defRPr/>
            </a:lvl1pPr>
          </a:lstStyle>
          <a:p>
            <a:pPr>
              <a:defRPr/>
            </a:pPr>
            <a:fld id="{E69F4961-C020-4071-8C36-0E057DC90EEA}" type="slidenum">
              <a:rPr lang="en-US"/>
              <a:pPr>
                <a:defRPr/>
              </a:pPr>
              <a:t>‹#›</a:t>
            </a:fld>
            <a:endParaRPr lang="en-US"/>
          </a:p>
        </p:txBody>
      </p:sp>
    </p:spTree>
    <p:extLst>
      <p:ext uri="{BB962C8B-B14F-4D97-AF65-F5344CB8AC3E}">
        <p14:creationId xmlns:p14="http://schemas.microsoft.com/office/powerpoint/2010/main" val="320091151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098" name="Title Placeholder 1"/>
          <p:cNvSpPr>
            <a:spLocks noGrp="1"/>
          </p:cNvSpPr>
          <p:nvPr>
            <p:ph type="title"/>
          </p:nvPr>
        </p:nvSpPr>
        <p:spPr bwMode="auto">
          <a:xfrm>
            <a:off x="455295" y="273621"/>
            <a:ext cx="8195310" cy="1138767"/>
          </a:xfrm>
          <a:prstGeom prst="rect">
            <a:avLst/>
          </a:prstGeom>
          <a:noFill/>
          <a:ln w="9525">
            <a:noFill/>
            <a:miter lim="800000"/>
            <a:headEnd/>
            <a:tailEnd/>
          </a:ln>
        </p:spPr>
        <p:txBody>
          <a:bodyPr vert="horz" wrap="square" lIns="86932" tIns="43466" rIns="86932" bIns="43466" numCol="1" anchor="ctr" anchorCtr="0" compatLnSpc="1">
            <a:prstTxWarp prst="textNoShape">
              <a:avLst/>
            </a:prstTxWarp>
          </a:bodyPr>
          <a:lstStyle/>
          <a:p>
            <a:pPr lvl="0"/>
            <a:r>
              <a:rPr lang="en-US" smtClean="0"/>
              <a:t>Click to edit Master title style</a:t>
            </a:r>
          </a:p>
        </p:txBody>
      </p:sp>
      <p:sp>
        <p:nvSpPr>
          <p:cNvPr id="4099" name="Text Placeholder 2"/>
          <p:cNvSpPr>
            <a:spLocks noGrp="1"/>
          </p:cNvSpPr>
          <p:nvPr>
            <p:ph type="body" idx="1"/>
          </p:nvPr>
        </p:nvSpPr>
        <p:spPr bwMode="auto">
          <a:xfrm>
            <a:off x="455295" y="1594275"/>
            <a:ext cx="8195310" cy="4509200"/>
          </a:xfrm>
          <a:prstGeom prst="rect">
            <a:avLst/>
          </a:prstGeom>
          <a:noFill/>
          <a:ln w="9525">
            <a:noFill/>
            <a:miter lim="800000"/>
            <a:headEnd/>
            <a:tailEnd/>
          </a:ln>
        </p:spPr>
        <p:txBody>
          <a:bodyPr vert="horz" wrap="square" lIns="86932" tIns="43466" rIns="86932" bIns="4346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455295" y="6332809"/>
            <a:ext cx="2124710" cy="363773"/>
          </a:xfrm>
          <a:prstGeom prst="rect">
            <a:avLst/>
          </a:prstGeom>
        </p:spPr>
        <p:txBody>
          <a:bodyPr vert="horz" lIns="86932" tIns="43466" rIns="86932" bIns="43466" rtlCol="0" anchor="ctr"/>
          <a:lstStyle>
            <a:lvl1pPr algn="l">
              <a:defRPr sz="1100" smtClean="0">
                <a:solidFill>
                  <a:schemeClr val="tx1">
                    <a:tint val="75000"/>
                  </a:schemeClr>
                </a:solidFill>
                <a:latin typeface="Calibri" panose="020F0502020204030204" pitchFamily="34" charset="0"/>
              </a:defRPr>
            </a:lvl1pPr>
          </a:lstStyle>
          <a:p>
            <a:pPr>
              <a:defRPr/>
            </a:pPr>
            <a:fld id="{4AF1E1A2-F633-436F-AFDA-DE914AF68904}" type="datetime1">
              <a:rPr lang="en-US" smtClean="0"/>
              <a:t>4/23/2022</a:t>
            </a:fld>
            <a:endParaRPr lang="en-US" dirty="0"/>
          </a:p>
        </p:txBody>
      </p:sp>
      <p:sp>
        <p:nvSpPr>
          <p:cNvPr id="5" name="Footer Placeholder 4"/>
          <p:cNvSpPr>
            <a:spLocks noGrp="1"/>
          </p:cNvSpPr>
          <p:nvPr>
            <p:ph type="ftr" sz="quarter" idx="3"/>
          </p:nvPr>
        </p:nvSpPr>
        <p:spPr>
          <a:xfrm>
            <a:off x="2190750" y="6332809"/>
            <a:ext cx="4495799" cy="363773"/>
          </a:xfrm>
          <a:prstGeom prst="rect">
            <a:avLst/>
          </a:prstGeom>
        </p:spPr>
        <p:txBody>
          <a:bodyPr vert="horz" lIns="86932" tIns="43466" rIns="86932" bIns="43466" rtlCol="0" anchor="ctr"/>
          <a:lstStyle>
            <a:lvl1pPr algn="ctr">
              <a:defRPr sz="1100">
                <a:solidFill>
                  <a:schemeClr val="tx1">
                    <a:tint val="75000"/>
                  </a:schemeClr>
                </a:solidFill>
                <a:latin typeface="Calibri" panose="020F0502020204030204" pitchFamily="34" charset="0"/>
              </a:defRPr>
            </a:lvl1pPr>
          </a:lstStyle>
          <a:p>
            <a:pPr>
              <a:defRPr/>
            </a:pPr>
            <a:r>
              <a:rPr lang="vi-VN" smtClean="0"/>
              <a:t>Bộ môn Công nghệ phần mềm - Khoa CNTT - Trường ĐHCN - ĐHQGHN</a:t>
            </a:r>
            <a:endParaRPr lang="en-US" dirty="0"/>
          </a:p>
        </p:txBody>
      </p:sp>
      <p:sp>
        <p:nvSpPr>
          <p:cNvPr id="6" name="Slide Number Placeholder 5"/>
          <p:cNvSpPr>
            <a:spLocks noGrp="1"/>
          </p:cNvSpPr>
          <p:nvPr>
            <p:ph type="sldNum" sz="quarter" idx="4"/>
          </p:nvPr>
        </p:nvSpPr>
        <p:spPr>
          <a:xfrm>
            <a:off x="6525895" y="6332809"/>
            <a:ext cx="2124710" cy="363773"/>
          </a:xfrm>
          <a:prstGeom prst="rect">
            <a:avLst/>
          </a:prstGeom>
        </p:spPr>
        <p:txBody>
          <a:bodyPr vert="horz" lIns="86932" tIns="43466" rIns="86932" bIns="43466" rtlCol="0" anchor="ctr"/>
          <a:lstStyle>
            <a:lvl1pPr algn="r">
              <a:defRPr sz="1100" smtClean="0">
                <a:solidFill>
                  <a:schemeClr val="tx1">
                    <a:tint val="75000"/>
                  </a:schemeClr>
                </a:solidFill>
                <a:latin typeface="Calibri" panose="020F0502020204030204" pitchFamily="34" charset="0"/>
              </a:defRPr>
            </a:lvl1pPr>
          </a:lstStyle>
          <a:p>
            <a:pPr>
              <a:defRPr/>
            </a:pPr>
            <a:fld id="{DB8533C3-56C4-45CF-801B-3778A560EFB2}" type="slidenum">
              <a:rPr lang="en-US" smtClean="0"/>
              <a:pPr>
                <a:defRPr/>
              </a:pPr>
              <a:t>‹#›</a:t>
            </a:fld>
            <a:endParaRPr lang="en-US" dirty="0"/>
          </a:p>
        </p:txBody>
      </p:sp>
    </p:spTree>
    <p:extLst>
      <p:ext uri="{BB962C8B-B14F-4D97-AF65-F5344CB8AC3E}">
        <p14:creationId xmlns:p14="http://schemas.microsoft.com/office/powerpoint/2010/main" val="2821776326"/>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iming>
    <p:tnLst>
      <p:par>
        <p:cTn id="1" dur="indefinite" restart="never" nodeType="tmRoot"/>
      </p:par>
    </p:tnLst>
  </p:timing>
  <p:hf hdr="0" dt="0"/>
  <p:txStyles>
    <p:titleStyle>
      <a:lvl1pPr algn="ctr" rtl="0" eaLnBrk="1" fontAlgn="base" hangingPunct="1">
        <a:spcBef>
          <a:spcPct val="0"/>
        </a:spcBef>
        <a:spcAft>
          <a:spcPct val="0"/>
        </a:spcAft>
        <a:defRPr sz="4200" kern="1200">
          <a:solidFill>
            <a:srgbClr val="0070C0"/>
          </a:solidFill>
          <a:latin typeface="+mj-lt"/>
          <a:ea typeface="+mj-ea"/>
          <a:cs typeface="+mj-cs"/>
        </a:defRPr>
      </a:lvl1pPr>
      <a:lvl2pPr algn="ctr" rtl="0" eaLnBrk="1" fontAlgn="base" hangingPunct="1">
        <a:spcBef>
          <a:spcPct val="0"/>
        </a:spcBef>
        <a:spcAft>
          <a:spcPct val="0"/>
        </a:spcAft>
        <a:defRPr sz="4200">
          <a:solidFill>
            <a:srgbClr val="B0105C"/>
          </a:solidFill>
          <a:latin typeface="Calibri" pitchFamily="34" charset="0"/>
        </a:defRPr>
      </a:lvl2pPr>
      <a:lvl3pPr algn="ctr" rtl="0" eaLnBrk="1" fontAlgn="base" hangingPunct="1">
        <a:spcBef>
          <a:spcPct val="0"/>
        </a:spcBef>
        <a:spcAft>
          <a:spcPct val="0"/>
        </a:spcAft>
        <a:defRPr sz="4200">
          <a:solidFill>
            <a:srgbClr val="B0105C"/>
          </a:solidFill>
          <a:latin typeface="Calibri" pitchFamily="34" charset="0"/>
        </a:defRPr>
      </a:lvl3pPr>
      <a:lvl4pPr algn="ctr" rtl="0" eaLnBrk="1" fontAlgn="base" hangingPunct="1">
        <a:spcBef>
          <a:spcPct val="0"/>
        </a:spcBef>
        <a:spcAft>
          <a:spcPct val="0"/>
        </a:spcAft>
        <a:defRPr sz="4200">
          <a:solidFill>
            <a:srgbClr val="B0105C"/>
          </a:solidFill>
          <a:latin typeface="Calibri" pitchFamily="34" charset="0"/>
        </a:defRPr>
      </a:lvl4pPr>
      <a:lvl5pPr algn="ctr" rtl="0" eaLnBrk="1" fontAlgn="base" hangingPunct="1">
        <a:spcBef>
          <a:spcPct val="0"/>
        </a:spcBef>
        <a:spcAft>
          <a:spcPct val="0"/>
        </a:spcAft>
        <a:defRPr sz="4200">
          <a:solidFill>
            <a:srgbClr val="B0105C"/>
          </a:solidFill>
          <a:latin typeface="Calibri" pitchFamily="34" charset="0"/>
        </a:defRPr>
      </a:lvl5pPr>
      <a:lvl6pPr marL="434660" algn="ctr" rtl="0" eaLnBrk="1" fontAlgn="base" hangingPunct="1">
        <a:spcBef>
          <a:spcPct val="0"/>
        </a:spcBef>
        <a:spcAft>
          <a:spcPct val="0"/>
        </a:spcAft>
        <a:defRPr sz="4200">
          <a:solidFill>
            <a:srgbClr val="B0105C"/>
          </a:solidFill>
          <a:latin typeface="Calibri" pitchFamily="34" charset="0"/>
        </a:defRPr>
      </a:lvl6pPr>
      <a:lvl7pPr marL="869320" algn="ctr" rtl="0" eaLnBrk="1" fontAlgn="base" hangingPunct="1">
        <a:spcBef>
          <a:spcPct val="0"/>
        </a:spcBef>
        <a:spcAft>
          <a:spcPct val="0"/>
        </a:spcAft>
        <a:defRPr sz="4200">
          <a:solidFill>
            <a:srgbClr val="B0105C"/>
          </a:solidFill>
          <a:latin typeface="Calibri" pitchFamily="34" charset="0"/>
        </a:defRPr>
      </a:lvl7pPr>
      <a:lvl8pPr marL="1303980" algn="ctr" rtl="0" eaLnBrk="1" fontAlgn="base" hangingPunct="1">
        <a:spcBef>
          <a:spcPct val="0"/>
        </a:spcBef>
        <a:spcAft>
          <a:spcPct val="0"/>
        </a:spcAft>
        <a:defRPr sz="4200">
          <a:solidFill>
            <a:srgbClr val="B0105C"/>
          </a:solidFill>
          <a:latin typeface="Calibri" pitchFamily="34" charset="0"/>
        </a:defRPr>
      </a:lvl8pPr>
      <a:lvl9pPr marL="1738640" algn="ctr" rtl="0" eaLnBrk="1" fontAlgn="base" hangingPunct="1">
        <a:spcBef>
          <a:spcPct val="0"/>
        </a:spcBef>
        <a:spcAft>
          <a:spcPct val="0"/>
        </a:spcAft>
        <a:defRPr sz="4200">
          <a:solidFill>
            <a:srgbClr val="B0105C"/>
          </a:solidFill>
          <a:latin typeface="Calibri" pitchFamily="34" charset="0"/>
        </a:defRPr>
      </a:lvl9pPr>
    </p:titleStyle>
    <p:bodyStyle>
      <a:lvl1pPr marL="325995" indent="-325995" algn="l" rtl="0" eaLnBrk="1" fontAlgn="base" hangingPunct="1">
        <a:spcBef>
          <a:spcPct val="20000"/>
        </a:spcBef>
        <a:spcAft>
          <a:spcPct val="0"/>
        </a:spcAft>
        <a:buFont typeface="Arial" charset="0"/>
        <a:buChar char="•"/>
        <a:defRPr sz="3000" kern="1200">
          <a:solidFill>
            <a:schemeClr val="tx1"/>
          </a:solidFill>
          <a:latin typeface="+mn-lt"/>
          <a:ea typeface="+mn-ea"/>
          <a:cs typeface="+mn-cs"/>
        </a:defRPr>
      </a:lvl1pPr>
      <a:lvl2pPr marL="706323" indent="-271663" algn="l" rtl="0" eaLnBrk="1" fontAlgn="base" hangingPunct="1">
        <a:spcBef>
          <a:spcPct val="20000"/>
        </a:spcBef>
        <a:spcAft>
          <a:spcPct val="0"/>
        </a:spcAft>
        <a:buFont typeface="Arial" charset="0"/>
        <a:buChar char="–"/>
        <a:defRPr sz="2700" kern="1200">
          <a:solidFill>
            <a:schemeClr val="accent2">
              <a:lumMod val="50000"/>
            </a:schemeClr>
          </a:solidFill>
          <a:latin typeface="+mn-lt"/>
          <a:ea typeface="+mn-ea"/>
          <a:cs typeface="+mn-cs"/>
        </a:defRPr>
      </a:lvl2pPr>
      <a:lvl3pPr marL="1086650" indent="-217330" algn="l" rtl="0" eaLnBrk="1" fontAlgn="base" hangingPunct="1">
        <a:spcBef>
          <a:spcPct val="20000"/>
        </a:spcBef>
        <a:spcAft>
          <a:spcPct val="0"/>
        </a:spcAft>
        <a:buFont typeface="Arial" charset="0"/>
        <a:buChar char="•"/>
        <a:defRPr sz="2300" kern="1200">
          <a:solidFill>
            <a:schemeClr val="tx1"/>
          </a:solidFill>
          <a:latin typeface="+mn-lt"/>
          <a:ea typeface="+mn-ea"/>
          <a:cs typeface="+mn-cs"/>
        </a:defRPr>
      </a:lvl3pPr>
      <a:lvl4pPr marL="1521310" indent="-217330" algn="l" rtl="0" eaLnBrk="1" fontAlgn="base" hangingPunct="1">
        <a:spcBef>
          <a:spcPct val="20000"/>
        </a:spcBef>
        <a:spcAft>
          <a:spcPct val="0"/>
        </a:spcAft>
        <a:buFont typeface="Arial" charset="0"/>
        <a:buChar char="–"/>
        <a:defRPr sz="1900" kern="1200">
          <a:solidFill>
            <a:schemeClr val="tx1"/>
          </a:solidFill>
          <a:latin typeface="+mn-lt"/>
          <a:ea typeface="+mn-ea"/>
          <a:cs typeface="+mn-cs"/>
        </a:defRPr>
      </a:lvl4pPr>
      <a:lvl5pPr marL="1955970" indent="-217330" algn="l" rtl="0" eaLnBrk="1" fontAlgn="base" hangingPunct="1">
        <a:spcBef>
          <a:spcPct val="20000"/>
        </a:spcBef>
        <a:spcAft>
          <a:spcPct val="0"/>
        </a:spcAft>
        <a:buFont typeface="Arial" charset="0"/>
        <a:buChar char="»"/>
        <a:defRPr sz="1900" kern="1200">
          <a:solidFill>
            <a:schemeClr val="tx1"/>
          </a:solidFill>
          <a:latin typeface="+mn-lt"/>
          <a:ea typeface="+mn-ea"/>
          <a:cs typeface="+mn-cs"/>
        </a:defRPr>
      </a:lvl5pPr>
      <a:lvl6pPr marL="2390630" indent="-217330" algn="l" defTabSz="869320"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25290" indent="-217330" algn="l" defTabSz="869320"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59950" indent="-217330" algn="l" defTabSz="869320"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694610" indent="-217330" algn="l" defTabSz="869320" rtl="0" eaLnBrk="1" latinLnBrk="0" hangingPunct="1">
        <a:spcBef>
          <a:spcPct val="20000"/>
        </a:spcBef>
        <a:buFont typeface="Arial" pitchFamily="34" charset="0"/>
        <a:buChar char="•"/>
        <a:defRPr sz="1900" kern="1200">
          <a:solidFill>
            <a:schemeClr val="tx1"/>
          </a:solidFill>
          <a:latin typeface="+mn-lt"/>
          <a:ea typeface="+mn-ea"/>
          <a:cs typeface="+mn-cs"/>
        </a:defRPr>
      </a:lvl9pPr>
    </p:bodyStyle>
    <p:otherStyle>
      <a:defPPr>
        <a:defRPr lang="en-US"/>
      </a:defPPr>
      <a:lvl1pPr marL="0" algn="l" defTabSz="869320" rtl="0" eaLnBrk="1" latinLnBrk="0" hangingPunct="1">
        <a:defRPr sz="1700" kern="1200">
          <a:solidFill>
            <a:schemeClr val="tx1"/>
          </a:solidFill>
          <a:latin typeface="+mn-lt"/>
          <a:ea typeface="+mn-ea"/>
          <a:cs typeface="+mn-cs"/>
        </a:defRPr>
      </a:lvl1pPr>
      <a:lvl2pPr marL="434660" algn="l" defTabSz="869320" rtl="0" eaLnBrk="1" latinLnBrk="0" hangingPunct="1">
        <a:defRPr sz="1700" kern="1200">
          <a:solidFill>
            <a:schemeClr val="tx1"/>
          </a:solidFill>
          <a:latin typeface="+mn-lt"/>
          <a:ea typeface="+mn-ea"/>
          <a:cs typeface="+mn-cs"/>
        </a:defRPr>
      </a:lvl2pPr>
      <a:lvl3pPr marL="869320" algn="l" defTabSz="869320" rtl="0" eaLnBrk="1" latinLnBrk="0" hangingPunct="1">
        <a:defRPr sz="1700" kern="1200">
          <a:solidFill>
            <a:schemeClr val="tx1"/>
          </a:solidFill>
          <a:latin typeface="+mn-lt"/>
          <a:ea typeface="+mn-ea"/>
          <a:cs typeface="+mn-cs"/>
        </a:defRPr>
      </a:lvl3pPr>
      <a:lvl4pPr marL="1303980" algn="l" defTabSz="869320" rtl="0" eaLnBrk="1" latinLnBrk="0" hangingPunct="1">
        <a:defRPr sz="1700" kern="1200">
          <a:solidFill>
            <a:schemeClr val="tx1"/>
          </a:solidFill>
          <a:latin typeface="+mn-lt"/>
          <a:ea typeface="+mn-ea"/>
          <a:cs typeface="+mn-cs"/>
        </a:defRPr>
      </a:lvl4pPr>
      <a:lvl5pPr marL="1738640" algn="l" defTabSz="869320" rtl="0" eaLnBrk="1" latinLnBrk="0" hangingPunct="1">
        <a:defRPr sz="1700" kern="1200">
          <a:solidFill>
            <a:schemeClr val="tx1"/>
          </a:solidFill>
          <a:latin typeface="+mn-lt"/>
          <a:ea typeface="+mn-ea"/>
          <a:cs typeface="+mn-cs"/>
        </a:defRPr>
      </a:lvl5pPr>
      <a:lvl6pPr marL="2173300" algn="l" defTabSz="869320" rtl="0" eaLnBrk="1" latinLnBrk="0" hangingPunct="1">
        <a:defRPr sz="1700" kern="1200">
          <a:solidFill>
            <a:schemeClr val="tx1"/>
          </a:solidFill>
          <a:latin typeface="+mn-lt"/>
          <a:ea typeface="+mn-ea"/>
          <a:cs typeface="+mn-cs"/>
        </a:defRPr>
      </a:lvl6pPr>
      <a:lvl7pPr marL="2607960" algn="l" defTabSz="869320" rtl="0" eaLnBrk="1" latinLnBrk="0" hangingPunct="1">
        <a:defRPr sz="1700" kern="1200">
          <a:solidFill>
            <a:schemeClr val="tx1"/>
          </a:solidFill>
          <a:latin typeface="+mn-lt"/>
          <a:ea typeface="+mn-ea"/>
          <a:cs typeface="+mn-cs"/>
        </a:defRPr>
      </a:lvl7pPr>
      <a:lvl8pPr marL="3042620" algn="l" defTabSz="869320" rtl="0" eaLnBrk="1" latinLnBrk="0" hangingPunct="1">
        <a:defRPr sz="1700" kern="1200">
          <a:solidFill>
            <a:schemeClr val="tx1"/>
          </a:solidFill>
          <a:latin typeface="+mn-lt"/>
          <a:ea typeface="+mn-ea"/>
          <a:cs typeface="+mn-cs"/>
        </a:defRPr>
      </a:lvl8pPr>
      <a:lvl9pPr marL="3477280" algn="l" defTabSz="869320"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code.tutsplus.com/tutorials/top-15-best-practices-for-writing-super-readable-code--net-8118"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code.tutsplus.com/tutorials/top-15-best-practices-for-writing-super-readable-code--net-8118"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code.tutsplus.com/tutorials/top-15-best-practices-for-writing-super-readable-code--net-8118"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r>
              <a:rPr lang="en-US"/>
              <a:t>Công nghệ phần mềm</a:t>
            </a:r>
            <a:endParaRPr lang="en-GB" dirty="0"/>
          </a:p>
        </p:txBody>
      </p:sp>
      <p:sp>
        <p:nvSpPr>
          <p:cNvPr id="5" name="Subtitle 4"/>
          <p:cNvSpPr>
            <a:spLocks noGrp="1"/>
          </p:cNvSpPr>
          <p:nvPr>
            <p:ph type="subTitle" idx="1"/>
          </p:nvPr>
        </p:nvSpPr>
        <p:spPr/>
        <p:txBody>
          <a:bodyPr/>
          <a:lstStyle/>
          <a:p>
            <a:r>
              <a:rPr lang="en-GB" dirty="0" err="1"/>
              <a:t>Cài</a:t>
            </a:r>
            <a:r>
              <a:rPr lang="en-GB" dirty="0"/>
              <a:t> </a:t>
            </a:r>
            <a:r>
              <a:rPr lang="en-GB" dirty="0" err="1"/>
              <a:t>đặt</a:t>
            </a:r>
            <a:r>
              <a:rPr lang="en-GB" dirty="0"/>
              <a:t> </a:t>
            </a:r>
            <a:r>
              <a:rPr lang="en-GB" dirty="0" err="1"/>
              <a:t>phần</a:t>
            </a:r>
            <a:r>
              <a:rPr lang="en-GB" dirty="0"/>
              <a:t> </a:t>
            </a:r>
            <a:r>
              <a:rPr lang="en-GB" dirty="0" err="1"/>
              <a:t>mềm</a:t>
            </a:r>
            <a:endParaRPr lang="en-GB" dirty="0"/>
          </a:p>
          <a:p>
            <a:r>
              <a:rPr lang="en-GB" dirty="0"/>
              <a:t>(Implementation)</a:t>
            </a:r>
          </a:p>
        </p:txBody>
      </p:sp>
      <p:pic>
        <p:nvPicPr>
          <p:cNvPr id="4" name="Picture 4" descr="C:\Users\hoangta\AppData\Local\Microsoft\Windows\Temporary Internet Files\Content.IE5\E9MDPTKA\MCBD06929_0000[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52750" y="5192368"/>
            <a:ext cx="3795713" cy="1094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BD4F6-CD50-3E49-826C-3E2C2582CD1B}"/>
              </a:ext>
            </a:extLst>
          </p:cNvPr>
          <p:cNvSpPr>
            <a:spLocks noGrp="1"/>
          </p:cNvSpPr>
          <p:nvPr>
            <p:ph type="title"/>
          </p:nvPr>
        </p:nvSpPr>
        <p:spPr/>
        <p:txBody>
          <a:bodyPr/>
          <a:lstStyle/>
          <a:p>
            <a:r>
              <a:rPr lang="en-US" dirty="0" err="1"/>
              <a:t>Chú</a:t>
            </a:r>
            <a:r>
              <a:rPr lang="en-US" dirty="0"/>
              <a:t> </a:t>
            </a:r>
            <a:r>
              <a:rPr lang="en-US" dirty="0" err="1"/>
              <a:t>thích</a:t>
            </a:r>
            <a:r>
              <a:rPr lang="en-US" dirty="0"/>
              <a:t> – </a:t>
            </a:r>
            <a:r>
              <a:rPr lang="en-US" dirty="0" err="1"/>
              <a:t>Lưu</a:t>
            </a:r>
            <a:r>
              <a:rPr lang="en-US" dirty="0"/>
              <a:t> </a:t>
            </a:r>
            <a:r>
              <a:rPr lang="en-US" dirty="0" err="1"/>
              <a:t>ý</a:t>
            </a:r>
            <a:endParaRPr lang="en-US" dirty="0"/>
          </a:p>
        </p:txBody>
      </p:sp>
      <p:sp>
        <p:nvSpPr>
          <p:cNvPr id="3" name="Content Placeholder 2">
            <a:extLst>
              <a:ext uri="{FF2B5EF4-FFF2-40B4-BE49-F238E27FC236}">
                <a16:creationId xmlns:a16="http://schemas.microsoft.com/office/drawing/2014/main" id="{E05FA1A2-1AA8-D845-A1DF-211C3E957FA0}"/>
              </a:ext>
            </a:extLst>
          </p:cNvPr>
          <p:cNvSpPr>
            <a:spLocks noGrp="1"/>
          </p:cNvSpPr>
          <p:nvPr>
            <p:ph idx="1"/>
          </p:nvPr>
        </p:nvSpPr>
        <p:spPr/>
        <p:txBody>
          <a:bodyPr/>
          <a:lstStyle/>
          <a:p>
            <a:r>
              <a:rPr lang="en-US" dirty="0" err="1"/>
              <a:t>Không</a:t>
            </a:r>
            <a:r>
              <a:rPr lang="en-US" dirty="0"/>
              <a:t> </a:t>
            </a:r>
            <a:r>
              <a:rPr lang="en-US" dirty="0" err="1"/>
              <a:t>cần</a:t>
            </a:r>
            <a:r>
              <a:rPr lang="en-US" dirty="0"/>
              <a:t> </a:t>
            </a:r>
            <a:r>
              <a:rPr lang="en-US" dirty="0" err="1"/>
              <a:t>chú</a:t>
            </a:r>
            <a:r>
              <a:rPr lang="en-US" dirty="0"/>
              <a:t> </a:t>
            </a:r>
            <a:r>
              <a:rPr lang="en-US" dirty="0" err="1"/>
              <a:t>thích</a:t>
            </a:r>
            <a:r>
              <a:rPr lang="en-US" dirty="0"/>
              <a:t> </a:t>
            </a:r>
            <a:r>
              <a:rPr lang="en-US" dirty="0" err="1"/>
              <a:t>cho</a:t>
            </a:r>
            <a:r>
              <a:rPr lang="en-US" dirty="0"/>
              <a:t> </a:t>
            </a:r>
            <a:r>
              <a:rPr lang="en-US" dirty="0" err="1"/>
              <a:t>những</a:t>
            </a:r>
            <a:r>
              <a:rPr lang="en-US" dirty="0"/>
              <a:t> </a:t>
            </a:r>
            <a:r>
              <a:rPr lang="en-US" dirty="0" err="1"/>
              <a:t>câu</a:t>
            </a:r>
            <a:r>
              <a:rPr lang="en-US" dirty="0"/>
              <a:t> </a:t>
            </a:r>
            <a:r>
              <a:rPr lang="en-US" dirty="0" err="1"/>
              <a:t>lệnh</a:t>
            </a:r>
            <a:r>
              <a:rPr lang="en-US" dirty="0"/>
              <a:t> </a:t>
            </a:r>
            <a:r>
              <a:rPr lang="en-US" dirty="0" err="1"/>
              <a:t>đã</a:t>
            </a:r>
            <a:r>
              <a:rPr lang="en-US" dirty="0"/>
              <a:t> “</a:t>
            </a:r>
            <a:r>
              <a:rPr lang="en-US" dirty="0" err="1"/>
              <a:t>rõ</a:t>
            </a:r>
            <a:r>
              <a:rPr lang="en-US" dirty="0"/>
              <a:t> </a:t>
            </a:r>
            <a:r>
              <a:rPr lang="en-US" dirty="0" err="1"/>
              <a:t>ràng</a:t>
            </a:r>
            <a:r>
              <a:rPr lang="en-US" dirty="0"/>
              <a:t>”</a:t>
            </a:r>
          </a:p>
          <a:p>
            <a:pPr marL="0" indent="0">
              <a:buNone/>
            </a:pPr>
            <a:endParaRPr lang="en-US" dirty="0"/>
          </a:p>
        </p:txBody>
      </p:sp>
      <p:sp>
        <p:nvSpPr>
          <p:cNvPr id="7" name="Footer Placeholder 6"/>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4" name="Slide Number Placeholder 3">
            <a:extLst>
              <a:ext uri="{FF2B5EF4-FFF2-40B4-BE49-F238E27FC236}">
                <a16:creationId xmlns:a16="http://schemas.microsoft.com/office/drawing/2014/main" id="{8BDDFC94-4D4A-7147-83B5-958989633F08}"/>
              </a:ext>
            </a:extLst>
          </p:cNvPr>
          <p:cNvSpPr>
            <a:spLocks noGrp="1"/>
          </p:cNvSpPr>
          <p:nvPr>
            <p:ph type="sldNum" sz="quarter" idx="12"/>
          </p:nvPr>
        </p:nvSpPr>
        <p:spPr/>
        <p:txBody>
          <a:bodyPr/>
          <a:lstStyle/>
          <a:p>
            <a:pPr>
              <a:defRPr/>
            </a:pPr>
            <a:fld id="{A7A27918-AF68-41BB-82C7-522D23BA7CE7}" type="slidenum">
              <a:rPr lang="en-US" smtClean="0"/>
              <a:pPr>
                <a:defRPr/>
              </a:pPr>
              <a:t>10</a:t>
            </a:fld>
            <a:endParaRPr lang="en-US" dirty="0"/>
          </a:p>
        </p:txBody>
      </p:sp>
      <p:sp>
        <p:nvSpPr>
          <p:cNvPr id="5" name="CustomShape 2">
            <a:extLst>
              <a:ext uri="{FF2B5EF4-FFF2-40B4-BE49-F238E27FC236}">
                <a16:creationId xmlns:a16="http://schemas.microsoft.com/office/drawing/2014/main" id="{FB0B3E82-493D-7B43-9F38-67F3745C6A3A}"/>
              </a:ext>
            </a:extLst>
          </p:cNvPr>
          <p:cNvSpPr/>
          <p:nvPr/>
        </p:nvSpPr>
        <p:spPr>
          <a:xfrm>
            <a:off x="742950" y="2578100"/>
            <a:ext cx="7391400" cy="2536884"/>
          </a:xfrm>
          <a:prstGeom prst="rect">
            <a:avLst/>
          </a:prstGeom>
          <a:noFill/>
          <a:ln w="9360">
            <a:solidFill>
              <a:schemeClr val="tx1"/>
            </a:solidFill>
          </a:ln>
        </p:spPr>
        <p:style>
          <a:lnRef idx="0">
            <a:scrgbClr r="0" g="0" b="0"/>
          </a:lnRef>
          <a:fillRef idx="0">
            <a:scrgbClr r="0" g="0" b="0"/>
          </a:fillRef>
          <a:effectRef idx="0">
            <a:scrgbClr r="0" g="0" b="0"/>
          </a:effectRef>
          <a:fontRef idx="minor"/>
        </p:style>
        <p:txBody>
          <a:bodyPr lIns="90360" tIns="44280" rIns="90360" bIns="44280">
            <a:noAutofit/>
          </a:bodyPr>
          <a:lstStyle/>
          <a:p>
            <a:pPr fontAlgn="base"/>
            <a:r>
              <a:rPr lang="en-US" sz="1800" dirty="0">
                <a:solidFill>
                  <a:srgbClr val="FF0000"/>
                </a:solidFill>
                <a:latin typeface="Calibri" pitchFamily="34" charset="0"/>
                <a:cs typeface="Calibri" pitchFamily="34" charset="0"/>
              </a:rPr>
              <a:t>// get the country code</a:t>
            </a:r>
          </a:p>
          <a:p>
            <a:pPr fontAlgn="base"/>
            <a:r>
              <a:rPr lang="en-US" sz="1800" dirty="0">
                <a:latin typeface="Calibri" pitchFamily="34" charset="0"/>
                <a:cs typeface="Calibri" pitchFamily="34" charset="0"/>
              </a:rPr>
              <a:t>$</a:t>
            </a:r>
            <a:r>
              <a:rPr lang="en-US" sz="1800" dirty="0" err="1">
                <a:latin typeface="Calibri" pitchFamily="34" charset="0"/>
                <a:cs typeface="Calibri" pitchFamily="34" charset="0"/>
              </a:rPr>
              <a:t>country_code</a:t>
            </a:r>
            <a:r>
              <a:rPr lang="en-US" sz="1800" dirty="0">
                <a:latin typeface="Calibri" pitchFamily="34" charset="0"/>
                <a:cs typeface="Calibri" pitchFamily="34" charset="0"/>
              </a:rPr>
              <a:t> = </a:t>
            </a:r>
            <a:r>
              <a:rPr lang="en-US" sz="1800" dirty="0" err="1">
                <a:latin typeface="Calibri" pitchFamily="34" charset="0"/>
                <a:cs typeface="Calibri" pitchFamily="34" charset="0"/>
              </a:rPr>
              <a:t>get_country_code</a:t>
            </a:r>
            <a:r>
              <a:rPr lang="en-US" sz="1800" dirty="0">
                <a:latin typeface="Calibri" pitchFamily="34" charset="0"/>
                <a:cs typeface="Calibri" pitchFamily="34" charset="0"/>
              </a:rPr>
              <a:t>($_SERVER['REMOTE_ADDR']);</a:t>
            </a:r>
          </a:p>
          <a:p>
            <a:pPr fontAlgn="base"/>
            <a:r>
              <a:rPr lang="en-US" sz="1800" dirty="0">
                <a:latin typeface="Calibri" pitchFamily="34" charset="0"/>
                <a:cs typeface="Calibri" pitchFamily="34" charset="0"/>
              </a:rPr>
              <a:t> </a:t>
            </a:r>
          </a:p>
          <a:p>
            <a:pPr fontAlgn="base"/>
            <a:r>
              <a:rPr lang="en-US" sz="1800" dirty="0">
                <a:solidFill>
                  <a:srgbClr val="FF0000"/>
                </a:solidFill>
                <a:latin typeface="Calibri" pitchFamily="34" charset="0"/>
                <a:cs typeface="Calibri" pitchFamily="34" charset="0"/>
              </a:rPr>
              <a:t>// if country code is US</a:t>
            </a:r>
          </a:p>
          <a:p>
            <a:pPr fontAlgn="base"/>
            <a:r>
              <a:rPr lang="en-US" sz="1800" dirty="0">
                <a:latin typeface="Calibri" pitchFamily="34" charset="0"/>
                <a:cs typeface="Calibri" pitchFamily="34" charset="0"/>
              </a:rPr>
              <a:t>if ($</a:t>
            </a:r>
            <a:r>
              <a:rPr lang="en-US" sz="1800" dirty="0" err="1">
                <a:latin typeface="Calibri" pitchFamily="34" charset="0"/>
                <a:cs typeface="Calibri" pitchFamily="34" charset="0"/>
              </a:rPr>
              <a:t>country_code</a:t>
            </a:r>
            <a:r>
              <a:rPr lang="en-US" sz="1800" dirty="0">
                <a:latin typeface="Calibri" pitchFamily="34" charset="0"/>
                <a:cs typeface="Calibri" pitchFamily="34" charset="0"/>
              </a:rPr>
              <a:t> == 'US') {</a:t>
            </a:r>
          </a:p>
          <a:p>
            <a:pPr fontAlgn="base"/>
            <a:r>
              <a:rPr lang="en-US" sz="1800" dirty="0">
                <a:latin typeface="Calibri" pitchFamily="34" charset="0"/>
                <a:cs typeface="Calibri" pitchFamily="34" charset="0"/>
              </a:rPr>
              <a:t> </a:t>
            </a:r>
          </a:p>
          <a:p>
            <a:pPr fontAlgn="base"/>
            <a:r>
              <a:rPr lang="en-US" sz="1800" dirty="0" smtClean="0">
                <a:solidFill>
                  <a:srgbClr val="FF0000"/>
                </a:solidFill>
                <a:latin typeface="Calibri" pitchFamily="34" charset="0"/>
                <a:cs typeface="Calibri" pitchFamily="34" charset="0"/>
              </a:rPr>
              <a:t>// </a:t>
            </a:r>
            <a:r>
              <a:rPr lang="en-US" sz="1800" dirty="0">
                <a:solidFill>
                  <a:srgbClr val="FF0000"/>
                </a:solidFill>
                <a:latin typeface="Calibri" pitchFamily="34" charset="0"/>
                <a:cs typeface="Calibri" pitchFamily="34" charset="0"/>
              </a:rPr>
              <a:t>display the form input for state</a:t>
            </a:r>
          </a:p>
          <a:p>
            <a:pPr fontAlgn="base"/>
            <a:r>
              <a:rPr lang="en-US" sz="1800" dirty="0">
                <a:latin typeface="Calibri" pitchFamily="34" charset="0"/>
                <a:cs typeface="Calibri" pitchFamily="34" charset="0"/>
              </a:rPr>
              <a:t> </a:t>
            </a:r>
            <a:r>
              <a:rPr lang="en-US" sz="1800" dirty="0" smtClean="0">
                <a:latin typeface="Calibri" pitchFamily="34" charset="0"/>
                <a:cs typeface="Calibri" pitchFamily="34" charset="0"/>
              </a:rPr>
              <a:t>echo </a:t>
            </a:r>
            <a:r>
              <a:rPr lang="en-US" sz="1800" dirty="0" err="1">
                <a:latin typeface="Calibri" pitchFamily="34" charset="0"/>
                <a:cs typeface="Calibri" pitchFamily="34" charset="0"/>
              </a:rPr>
              <a:t>form_input_state</a:t>
            </a:r>
            <a:r>
              <a:rPr lang="en-US" sz="1800" dirty="0">
                <a:latin typeface="Calibri" pitchFamily="34" charset="0"/>
                <a:cs typeface="Calibri" pitchFamily="34" charset="0"/>
              </a:rPr>
              <a:t>();</a:t>
            </a:r>
          </a:p>
          <a:p>
            <a:pPr fontAlgn="base"/>
            <a:r>
              <a:rPr lang="en-US" sz="1800" dirty="0">
                <a:latin typeface="Calibri" pitchFamily="34" charset="0"/>
                <a:cs typeface="Calibri" pitchFamily="34" charset="0"/>
              </a:rPr>
              <a:t>}</a:t>
            </a:r>
          </a:p>
        </p:txBody>
      </p:sp>
      <p:sp>
        <p:nvSpPr>
          <p:cNvPr id="6" name="CustomShape 2">
            <a:extLst>
              <a:ext uri="{FF2B5EF4-FFF2-40B4-BE49-F238E27FC236}">
                <a16:creationId xmlns:a16="http://schemas.microsoft.com/office/drawing/2014/main" id="{B33737BC-7DB7-8C45-86DE-371BB2598D1E}"/>
              </a:ext>
            </a:extLst>
          </p:cNvPr>
          <p:cNvSpPr/>
          <p:nvPr/>
        </p:nvSpPr>
        <p:spPr>
          <a:xfrm>
            <a:off x="725700" y="5245100"/>
            <a:ext cx="7408650" cy="1326886"/>
          </a:xfrm>
          <a:prstGeom prst="rect">
            <a:avLst/>
          </a:prstGeom>
          <a:noFill/>
          <a:ln w="9360">
            <a:solidFill>
              <a:schemeClr val="tx1"/>
            </a:solidFill>
          </a:ln>
        </p:spPr>
        <p:style>
          <a:lnRef idx="0">
            <a:scrgbClr r="0" g="0" b="0"/>
          </a:lnRef>
          <a:fillRef idx="0">
            <a:scrgbClr r="0" g="0" b="0"/>
          </a:fillRef>
          <a:effectRef idx="0">
            <a:scrgbClr r="0" g="0" b="0"/>
          </a:effectRef>
          <a:fontRef idx="minor"/>
        </p:style>
        <p:txBody>
          <a:bodyPr lIns="90360" tIns="44280" rIns="90360" bIns="44280">
            <a:normAutofit fontScale="85000" lnSpcReduction="20000"/>
          </a:bodyPr>
          <a:lstStyle/>
          <a:p>
            <a:pPr fontAlgn="base"/>
            <a:r>
              <a:rPr lang="en-US" dirty="0">
                <a:solidFill>
                  <a:srgbClr val="0000FF"/>
                </a:solidFill>
                <a:latin typeface="Calibri" pitchFamily="34" charset="0"/>
                <a:cs typeface="Calibri" pitchFamily="34" charset="0"/>
              </a:rPr>
              <a:t>// display state selection for US users</a:t>
            </a:r>
          </a:p>
          <a:p>
            <a:pPr fontAlgn="base"/>
            <a:r>
              <a:rPr lang="en-US" dirty="0">
                <a:latin typeface="Calibri" pitchFamily="34" charset="0"/>
                <a:cs typeface="Calibri" pitchFamily="34" charset="0"/>
              </a:rPr>
              <a:t>$</a:t>
            </a:r>
            <a:r>
              <a:rPr lang="en-US" dirty="0" err="1">
                <a:latin typeface="Calibri" pitchFamily="34" charset="0"/>
                <a:cs typeface="Calibri" pitchFamily="34" charset="0"/>
              </a:rPr>
              <a:t>country_code</a:t>
            </a:r>
            <a:r>
              <a:rPr lang="en-US" dirty="0">
                <a:latin typeface="Calibri" pitchFamily="34" charset="0"/>
                <a:cs typeface="Calibri" pitchFamily="34" charset="0"/>
              </a:rPr>
              <a:t> = </a:t>
            </a:r>
            <a:r>
              <a:rPr lang="en-US" dirty="0" err="1">
                <a:latin typeface="Calibri" pitchFamily="34" charset="0"/>
                <a:cs typeface="Calibri" pitchFamily="34" charset="0"/>
              </a:rPr>
              <a:t>get_country_code</a:t>
            </a:r>
            <a:r>
              <a:rPr lang="en-US" dirty="0">
                <a:latin typeface="Calibri" pitchFamily="34" charset="0"/>
                <a:cs typeface="Calibri" pitchFamily="34" charset="0"/>
              </a:rPr>
              <a:t>($_SERVER['REMOTE_ADDR']);</a:t>
            </a:r>
          </a:p>
          <a:p>
            <a:pPr fontAlgn="base"/>
            <a:r>
              <a:rPr lang="en-US" dirty="0">
                <a:latin typeface="Calibri" pitchFamily="34" charset="0"/>
                <a:cs typeface="Calibri" pitchFamily="34" charset="0"/>
              </a:rPr>
              <a:t>if ($</a:t>
            </a:r>
            <a:r>
              <a:rPr lang="en-US" dirty="0" err="1">
                <a:latin typeface="Calibri" pitchFamily="34" charset="0"/>
                <a:cs typeface="Calibri" pitchFamily="34" charset="0"/>
              </a:rPr>
              <a:t>country_code</a:t>
            </a:r>
            <a:r>
              <a:rPr lang="en-US" dirty="0">
                <a:latin typeface="Calibri" pitchFamily="34" charset="0"/>
                <a:cs typeface="Calibri" pitchFamily="34" charset="0"/>
              </a:rPr>
              <a:t> == 'US') {</a:t>
            </a:r>
          </a:p>
          <a:p>
            <a:pPr fontAlgn="base"/>
            <a:r>
              <a:rPr lang="en-US" dirty="0">
                <a:latin typeface="Calibri" pitchFamily="34" charset="0"/>
                <a:cs typeface="Calibri" pitchFamily="34" charset="0"/>
              </a:rPr>
              <a:t>    echo </a:t>
            </a:r>
            <a:r>
              <a:rPr lang="en-US" dirty="0" err="1">
                <a:latin typeface="Calibri" pitchFamily="34" charset="0"/>
                <a:cs typeface="Calibri" pitchFamily="34" charset="0"/>
              </a:rPr>
              <a:t>form_input_state</a:t>
            </a:r>
            <a:r>
              <a:rPr lang="en-US" dirty="0">
                <a:latin typeface="Calibri" pitchFamily="34" charset="0"/>
                <a:cs typeface="Calibri" pitchFamily="34" charset="0"/>
              </a:rPr>
              <a:t>();</a:t>
            </a:r>
          </a:p>
          <a:p>
            <a:pPr fontAlgn="base"/>
            <a:r>
              <a:rPr lang="en-US" dirty="0">
                <a:latin typeface="Calibri" pitchFamily="34" charset="0"/>
                <a:cs typeface="Calibri" pitchFamily="34" charset="0"/>
              </a:rPr>
              <a:t>}</a:t>
            </a:r>
            <a:endParaRPr lang="en-US" sz="3000" spc="-1" dirty="0">
              <a:solidFill>
                <a:srgbClr val="0000FF"/>
              </a:solidFill>
              <a:uFill>
                <a:solidFill>
                  <a:srgbClr val="FFFFFF"/>
                </a:solidFill>
              </a:uFill>
              <a:latin typeface="Calibri" pitchFamily="34" charset="0"/>
              <a:ea typeface="DejaVu Sans"/>
              <a:cs typeface="Calibri" pitchFamily="34" charset="0"/>
            </a:endParaRPr>
          </a:p>
          <a:p>
            <a:pPr marL="783360" lvl="1" indent="-324720">
              <a:spcBef>
                <a:spcPts val="601"/>
              </a:spcBef>
              <a:buClr>
                <a:srgbClr val="000000"/>
              </a:buClr>
              <a:buFont typeface="Arial"/>
              <a:buChar char="•"/>
            </a:pPr>
            <a:endParaRPr lang="en-US" sz="3000" b="0" strike="noStrike" spc="-1" dirty="0">
              <a:solidFill>
                <a:srgbClr val="FF0000"/>
              </a:solidFill>
              <a:uFill>
                <a:solidFill>
                  <a:srgbClr val="FFFFFF"/>
                </a:solidFill>
              </a:uFill>
              <a:latin typeface="Calibri" pitchFamily="34" charset="0"/>
              <a:ea typeface="DejaVu Sans"/>
              <a:cs typeface="Calibri" pitchFamily="34" charset="0"/>
            </a:endParaRPr>
          </a:p>
          <a:p>
            <a:pPr marL="326160" indent="-324720">
              <a:lnSpc>
                <a:spcPct val="100000"/>
              </a:lnSpc>
              <a:spcBef>
                <a:spcPts val="601"/>
              </a:spcBef>
              <a:buClr>
                <a:srgbClr val="000000"/>
              </a:buClr>
              <a:buFont typeface="Arial"/>
              <a:buChar char="•"/>
            </a:pPr>
            <a:endParaRPr lang="en-US" sz="3000" b="0" strike="noStrike" spc="-1" dirty="0">
              <a:solidFill>
                <a:srgbClr val="0000FF"/>
              </a:solidFill>
              <a:uFill>
                <a:solidFill>
                  <a:srgbClr val="FFFFFF"/>
                </a:solidFill>
              </a:uFill>
              <a:latin typeface="Calibri" pitchFamily="34" charset="0"/>
              <a:cs typeface="Calibri" pitchFamily="34" charset="0"/>
            </a:endParaRPr>
          </a:p>
        </p:txBody>
      </p:sp>
    </p:spTree>
    <p:extLst>
      <p:ext uri="{BB962C8B-B14F-4D97-AF65-F5344CB8AC3E}">
        <p14:creationId xmlns:p14="http://schemas.microsoft.com/office/powerpoint/2010/main" val="586234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id="{FE554538-E157-674A-B417-A3D0B875EC53}"/>
              </a:ext>
            </a:extLst>
          </p:cNvPr>
          <p:cNvPicPr>
            <a:picLocks noChangeAspect="1" noChangeArrowheads="1"/>
          </p:cNvPicPr>
          <p:nvPr/>
        </p:nvPicPr>
        <p:blipFill>
          <a:blip r:embed="rId2"/>
          <a:srcRect/>
          <a:stretch>
            <a:fillRect/>
          </a:stretch>
        </p:blipFill>
        <p:spPr bwMode="auto">
          <a:xfrm>
            <a:off x="-19050" y="2578100"/>
            <a:ext cx="9004143" cy="3733800"/>
          </a:xfrm>
          <a:prstGeom prst="rect">
            <a:avLst/>
          </a:prstGeom>
          <a:noFill/>
          <a:ln w="9525">
            <a:noFill/>
            <a:miter lim="800000"/>
            <a:headEnd/>
            <a:tailEnd/>
          </a:ln>
          <a:effectLst/>
        </p:spPr>
      </p:pic>
      <p:sp>
        <p:nvSpPr>
          <p:cNvPr id="2" name="Title 1">
            <a:extLst>
              <a:ext uri="{FF2B5EF4-FFF2-40B4-BE49-F238E27FC236}">
                <a16:creationId xmlns:a16="http://schemas.microsoft.com/office/drawing/2014/main" id="{609A1033-9B06-FA4C-93DD-086240773BCE}"/>
              </a:ext>
            </a:extLst>
          </p:cNvPr>
          <p:cNvSpPr>
            <a:spLocks noGrp="1"/>
          </p:cNvSpPr>
          <p:nvPr>
            <p:ph type="title"/>
          </p:nvPr>
        </p:nvSpPr>
        <p:spPr/>
        <p:txBody>
          <a:bodyPr/>
          <a:lstStyle/>
          <a:p>
            <a:r>
              <a:rPr lang="en-US" dirty="0" err="1"/>
              <a:t>Cách</a:t>
            </a:r>
            <a:r>
              <a:rPr lang="en-US" dirty="0"/>
              <a:t> </a:t>
            </a:r>
            <a:r>
              <a:rPr lang="en-US" dirty="0" err="1"/>
              <a:t>viết</a:t>
            </a:r>
            <a:r>
              <a:rPr lang="en-US" dirty="0"/>
              <a:t> </a:t>
            </a:r>
            <a:r>
              <a:rPr lang="en-US" dirty="0" err="1"/>
              <a:t>chú</a:t>
            </a:r>
            <a:r>
              <a:rPr lang="en-US" dirty="0"/>
              <a:t> </a:t>
            </a:r>
            <a:r>
              <a:rPr lang="en-US" dirty="0" err="1"/>
              <a:t>thích</a:t>
            </a:r>
            <a:endParaRPr lang="en-US" dirty="0"/>
          </a:p>
        </p:txBody>
      </p:sp>
      <p:sp>
        <p:nvSpPr>
          <p:cNvPr id="3" name="Content Placeholder 2">
            <a:extLst>
              <a:ext uri="{FF2B5EF4-FFF2-40B4-BE49-F238E27FC236}">
                <a16:creationId xmlns:a16="http://schemas.microsoft.com/office/drawing/2014/main" id="{BE9454A1-4D10-2D4C-A9D9-AB946A5E7A8B}"/>
              </a:ext>
            </a:extLst>
          </p:cNvPr>
          <p:cNvSpPr>
            <a:spLocks noGrp="1"/>
          </p:cNvSpPr>
          <p:nvPr>
            <p:ph idx="1"/>
          </p:nvPr>
        </p:nvSpPr>
        <p:spPr>
          <a:xfrm>
            <a:off x="455295" y="1594274"/>
            <a:ext cx="8195310" cy="5479626"/>
          </a:xfrm>
        </p:spPr>
        <p:txBody>
          <a:bodyPr>
            <a:normAutofit/>
          </a:bodyPr>
          <a:lstStyle/>
          <a:p>
            <a:r>
              <a:rPr lang="en-US" dirty="0" err="1"/>
              <a:t>Viết</a:t>
            </a:r>
            <a:r>
              <a:rPr lang="en-US" dirty="0"/>
              <a:t> </a:t>
            </a:r>
            <a:r>
              <a:rPr lang="en-US" dirty="0" err="1"/>
              <a:t>chú</a:t>
            </a:r>
            <a:r>
              <a:rPr lang="en-US" dirty="0"/>
              <a:t> </a:t>
            </a:r>
            <a:r>
              <a:rPr lang="en-US" dirty="0" err="1"/>
              <a:t>thích</a:t>
            </a:r>
            <a:r>
              <a:rPr lang="en-US" dirty="0"/>
              <a:t> </a:t>
            </a:r>
            <a:r>
              <a:rPr lang="en-US" dirty="0" err="1"/>
              <a:t>cho</a:t>
            </a:r>
            <a:r>
              <a:rPr lang="en-US" dirty="0"/>
              <a:t> File</a:t>
            </a:r>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a:p>
            <a:pPr marL="0" indent="0">
              <a:buNone/>
            </a:pPr>
            <a:r>
              <a:rPr lang="en-US" sz="1200" dirty="0"/>
              <a:t>(Source from </a:t>
            </a:r>
            <a:r>
              <a:rPr lang="en-US" sz="1200" dirty="0">
                <a:hlinkClick r:id="rId3"/>
              </a:rPr>
              <a:t>https://code.tutsplus.com/tutorials/top-15-best-practices-for-writing-super-readable-code--net-8118</a:t>
            </a:r>
            <a:r>
              <a:rPr lang="en-US" sz="1200" dirty="0"/>
              <a:t>)</a:t>
            </a:r>
          </a:p>
          <a:p>
            <a:endParaRPr lang="en-US" dirty="0"/>
          </a:p>
        </p:txBody>
      </p:sp>
      <p:sp>
        <p:nvSpPr>
          <p:cNvPr id="7" name="Footer Placeholder 6"/>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4" name="Slide Number Placeholder 3">
            <a:extLst>
              <a:ext uri="{FF2B5EF4-FFF2-40B4-BE49-F238E27FC236}">
                <a16:creationId xmlns:a16="http://schemas.microsoft.com/office/drawing/2014/main" id="{E288343F-3071-7A44-A296-F22FEEC46838}"/>
              </a:ext>
            </a:extLst>
          </p:cNvPr>
          <p:cNvSpPr>
            <a:spLocks noGrp="1"/>
          </p:cNvSpPr>
          <p:nvPr>
            <p:ph type="sldNum" sz="quarter" idx="12"/>
          </p:nvPr>
        </p:nvSpPr>
        <p:spPr/>
        <p:txBody>
          <a:bodyPr/>
          <a:lstStyle/>
          <a:p>
            <a:pPr>
              <a:defRPr/>
            </a:pPr>
            <a:fld id="{A7A27918-AF68-41BB-82C7-522D23BA7CE7}" type="slidenum">
              <a:rPr lang="en-US" smtClean="0"/>
              <a:pPr>
                <a:defRPr/>
              </a:pPr>
              <a:t>11</a:t>
            </a:fld>
            <a:endParaRPr lang="en-US" dirty="0"/>
          </a:p>
        </p:txBody>
      </p:sp>
      <p:sp>
        <p:nvSpPr>
          <p:cNvPr id="6" name="TextBox 5">
            <a:extLst>
              <a:ext uri="{FF2B5EF4-FFF2-40B4-BE49-F238E27FC236}">
                <a16:creationId xmlns:a16="http://schemas.microsoft.com/office/drawing/2014/main" id="{838DCDDC-49E7-9A4E-BFD6-B229DE0BC5AA}"/>
              </a:ext>
            </a:extLst>
          </p:cNvPr>
          <p:cNvSpPr txBox="1"/>
          <p:nvPr/>
        </p:nvSpPr>
        <p:spPr>
          <a:xfrm>
            <a:off x="434112" y="2120900"/>
            <a:ext cx="2224712" cy="461665"/>
          </a:xfrm>
          <a:prstGeom prst="rect">
            <a:avLst/>
          </a:prstGeom>
          <a:noFill/>
        </p:spPr>
        <p:txBody>
          <a:bodyPr wrap="none" rtlCol="0">
            <a:spAutoFit/>
          </a:bodyPr>
          <a:lstStyle/>
          <a:p>
            <a:r>
              <a:rPr lang="en-US" dirty="0" err="1">
                <a:solidFill>
                  <a:srgbClr val="0000FF"/>
                </a:solidFill>
                <a:latin typeface="+mj-lt"/>
              </a:rPr>
              <a:t>Mô</a:t>
            </a:r>
            <a:r>
              <a:rPr lang="en-US" dirty="0">
                <a:solidFill>
                  <a:srgbClr val="0000FF"/>
                </a:solidFill>
                <a:latin typeface="+mj-lt"/>
              </a:rPr>
              <a:t> </a:t>
            </a:r>
            <a:r>
              <a:rPr lang="en-US" dirty="0" err="1">
                <a:solidFill>
                  <a:srgbClr val="0000FF"/>
                </a:solidFill>
                <a:latin typeface="+mj-lt"/>
              </a:rPr>
              <a:t>tả</a:t>
            </a:r>
            <a:r>
              <a:rPr lang="en-US" dirty="0">
                <a:solidFill>
                  <a:srgbClr val="0000FF"/>
                </a:solidFill>
                <a:latin typeface="+mj-lt"/>
              </a:rPr>
              <a:t> </a:t>
            </a:r>
            <a:r>
              <a:rPr lang="en-US" dirty="0" err="1">
                <a:solidFill>
                  <a:srgbClr val="0000FF"/>
                </a:solidFill>
                <a:latin typeface="+mj-lt"/>
              </a:rPr>
              <a:t>ở</a:t>
            </a:r>
            <a:r>
              <a:rPr lang="en-US" dirty="0">
                <a:solidFill>
                  <a:srgbClr val="0000FF"/>
                </a:solidFill>
                <a:latin typeface="+mj-lt"/>
              </a:rPr>
              <a:t> </a:t>
            </a:r>
            <a:r>
              <a:rPr lang="en-US" dirty="0" err="1">
                <a:solidFill>
                  <a:srgbClr val="0000FF"/>
                </a:solidFill>
                <a:latin typeface="+mj-lt"/>
              </a:rPr>
              <a:t>đầu</a:t>
            </a:r>
            <a:r>
              <a:rPr lang="en-US" dirty="0">
                <a:solidFill>
                  <a:srgbClr val="0000FF"/>
                </a:solidFill>
                <a:latin typeface="+mj-lt"/>
              </a:rPr>
              <a:t> File</a:t>
            </a:r>
          </a:p>
        </p:txBody>
      </p:sp>
    </p:spTree>
    <p:extLst>
      <p:ext uri="{BB962C8B-B14F-4D97-AF65-F5344CB8AC3E}">
        <p14:creationId xmlns:p14="http://schemas.microsoft.com/office/powerpoint/2010/main" val="2872259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D3129FA5-0A9D-444A-80C1-C85E9310F838}"/>
              </a:ext>
            </a:extLst>
          </p:cNvPr>
          <p:cNvPicPr>
            <a:picLocks noChangeAspect="1" noChangeArrowheads="1"/>
          </p:cNvPicPr>
          <p:nvPr/>
        </p:nvPicPr>
        <p:blipFill>
          <a:blip r:embed="rId2"/>
          <a:srcRect/>
          <a:stretch>
            <a:fillRect/>
          </a:stretch>
        </p:blipFill>
        <p:spPr bwMode="auto">
          <a:xfrm>
            <a:off x="521244" y="2730500"/>
            <a:ext cx="8023679" cy="2905125"/>
          </a:xfrm>
          <a:prstGeom prst="rect">
            <a:avLst/>
          </a:prstGeom>
          <a:noFill/>
          <a:ln w="9525">
            <a:noFill/>
            <a:miter lim="800000"/>
            <a:headEnd/>
            <a:tailEnd/>
          </a:ln>
          <a:effectLst/>
        </p:spPr>
      </p:pic>
      <p:sp>
        <p:nvSpPr>
          <p:cNvPr id="2" name="Title 1">
            <a:extLst>
              <a:ext uri="{FF2B5EF4-FFF2-40B4-BE49-F238E27FC236}">
                <a16:creationId xmlns:a16="http://schemas.microsoft.com/office/drawing/2014/main" id="{98CB2718-B768-F64A-9F1E-9A39F0D492E5}"/>
              </a:ext>
            </a:extLst>
          </p:cNvPr>
          <p:cNvSpPr>
            <a:spLocks noGrp="1"/>
          </p:cNvSpPr>
          <p:nvPr>
            <p:ph type="title"/>
          </p:nvPr>
        </p:nvSpPr>
        <p:spPr/>
        <p:txBody>
          <a:bodyPr/>
          <a:lstStyle/>
          <a:p>
            <a:r>
              <a:rPr lang="en-US" dirty="0" err="1"/>
              <a:t>Cách</a:t>
            </a:r>
            <a:r>
              <a:rPr lang="en-US" dirty="0"/>
              <a:t> </a:t>
            </a:r>
            <a:r>
              <a:rPr lang="en-US" dirty="0" err="1"/>
              <a:t>viết</a:t>
            </a:r>
            <a:r>
              <a:rPr lang="en-US" dirty="0"/>
              <a:t> </a:t>
            </a:r>
            <a:r>
              <a:rPr lang="en-US" dirty="0" err="1"/>
              <a:t>chú</a:t>
            </a:r>
            <a:r>
              <a:rPr lang="en-US" dirty="0"/>
              <a:t> </a:t>
            </a:r>
            <a:r>
              <a:rPr lang="en-US" dirty="0" err="1"/>
              <a:t>thích</a:t>
            </a:r>
            <a:endParaRPr lang="en-US" dirty="0"/>
          </a:p>
        </p:txBody>
      </p:sp>
      <p:sp>
        <p:nvSpPr>
          <p:cNvPr id="3" name="Content Placeholder 2">
            <a:extLst>
              <a:ext uri="{FF2B5EF4-FFF2-40B4-BE49-F238E27FC236}">
                <a16:creationId xmlns:a16="http://schemas.microsoft.com/office/drawing/2014/main" id="{F35567E9-4B04-204B-BDF9-F6EE995495B0}"/>
              </a:ext>
            </a:extLst>
          </p:cNvPr>
          <p:cNvSpPr>
            <a:spLocks noGrp="1"/>
          </p:cNvSpPr>
          <p:nvPr>
            <p:ph idx="1"/>
          </p:nvPr>
        </p:nvSpPr>
        <p:spPr>
          <a:xfrm>
            <a:off x="455295" y="1594274"/>
            <a:ext cx="8195310" cy="5238325"/>
          </a:xfrm>
        </p:spPr>
        <p:txBody>
          <a:bodyPr/>
          <a:lstStyle/>
          <a:p>
            <a:r>
              <a:rPr lang="en-US" dirty="0" err="1"/>
              <a:t>Viết</a:t>
            </a:r>
            <a:r>
              <a:rPr lang="en-US" dirty="0"/>
              <a:t> </a:t>
            </a:r>
            <a:r>
              <a:rPr lang="en-US" dirty="0" err="1"/>
              <a:t>chú</a:t>
            </a:r>
            <a:r>
              <a:rPr lang="en-US" dirty="0"/>
              <a:t> </a:t>
            </a:r>
            <a:r>
              <a:rPr lang="en-US" dirty="0" err="1"/>
              <a:t>thích</a:t>
            </a:r>
            <a:r>
              <a:rPr lang="en-US" dirty="0"/>
              <a:t> </a:t>
            </a:r>
            <a:r>
              <a:rPr lang="en-US" dirty="0" err="1"/>
              <a:t>cho</a:t>
            </a:r>
            <a:r>
              <a:rPr lang="en-US" dirty="0"/>
              <a:t> </a:t>
            </a:r>
            <a:r>
              <a:rPr lang="en-US" dirty="0" err="1"/>
              <a:t>Lớp</a:t>
            </a:r>
            <a:endParaRPr lang="en-US" dirty="0"/>
          </a:p>
          <a:p>
            <a:pPr marL="0" indent="0">
              <a:buNone/>
            </a:pPr>
            <a:endParaRPr lang="en-US" sz="1000" dirty="0"/>
          </a:p>
          <a:p>
            <a:pPr marL="0" indent="0">
              <a:buNone/>
            </a:pPr>
            <a:endParaRPr lang="en-US" sz="1000" dirty="0"/>
          </a:p>
          <a:p>
            <a:pPr marL="0" indent="0">
              <a:buNone/>
            </a:pPr>
            <a:endParaRPr lang="en-US" sz="1000" dirty="0"/>
          </a:p>
          <a:p>
            <a:pPr marL="0" indent="0">
              <a:buNone/>
            </a:pPr>
            <a:endParaRPr lang="en-US" sz="1000" dirty="0"/>
          </a:p>
          <a:p>
            <a:pPr marL="0" indent="0">
              <a:buNone/>
            </a:pPr>
            <a:endParaRPr lang="en-US" sz="1000" dirty="0"/>
          </a:p>
          <a:p>
            <a:pPr marL="0" indent="0">
              <a:buNone/>
            </a:pPr>
            <a:endParaRPr lang="en-US" sz="1000" dirty="0"/>
          </a:p>
          <a:p>
            <a:pPr marL="0" indent="0">
              <a:buNone/>
            </a:pPr>
            <a:endParaRPr lang="en-US" sz="1000" dirty="0"/>
          </a:p>
          <a:p>
            <a:pPr marL="0" indent="0">
              <a:buNone/>
            </a:pPr>
            <a:endParaRPr lang="en-US" sz="1000" dirty="0"/>
          </a:p>
          <a:p>
            <a:pPr marL="0" indent="0">
              <a:buNone/>
            </a:pPr>
            <a:endParaRPr lang="en-US" sz="1000" dirty="0"/>
          </a:p>
          <a:p>
            <a:pPr marL="0" indent="0">
              <a:buNone/>
            </a:pPr>
            <a:endParaRPr lang="en-US" sz="1000" dirty="0"/>
          </a:p>
          <a:p>
            <a:pPr marL="0" indent="0">
              <a:buNone/>
            </a:pPr>
            <a:endParaRPr lang="en-US" sz="1000" dirty="0"/>
          </a:p>
          <a:p>
            <a:pPr marL="0" indent="0">
              <a:buNone/>
            </a:pPr>
            <a:endParaRPr lang="en-US" sz="1000" dirty="0"/>
          </a:p>
          <a:p>
            <a:pPr marL="0" indent="0">
              <a:buNone/>
            </a:pPr>
            <a:endParaRPr lang="en-US" sz="1000" dirty="0"/>
          </a:p>
          <a:p>
            <a:pPr marL="0" indent="0">
              <a:buNone/>
            </a:pPr>
            <a:endParaRPr lang="en-US" sz="1000" dirty="0"/>
          </a:p>
          <a:p>
            <a:pPr marL="0" indent="0">
              <a:buNone/>
            </a:pPr>
            <a:endParaRPr lang="en-US" sz="1000" dirty="0"/>
          </a:p>
          <a:p>
            <a:pPr marL="0" indent="0">
              <a:buNone/>
            </a:pPr>
            <a:endParaRPr lang="en-US" sz="1000" dirty="0"/>
          </a:p>
          <a:p>
            <a:pPr marL="0" indent="0">
              <a:buNone/>
            </a:pPr>
            <a:endParaRPr lang="en-US" sz="1000" dirty="0"/>
          </a:p>
          <a:p>
            <a:pPr marL="0" indent="0">
              <a:buNone/>
            </a:pPr>
            <a:endParaRPr lang="en-US" sz="1000" dirty="0"/>
          </a:p>
          <a:p>
            <a:pPr marL="0" indent="0">
              <a:buNone/>
            </a:pPr>
            <a:endParaRPr lang="en-US" sz="1000" dirty="0"/>
          </a:p>
          <a:p>
            <a:pPr marL="0" indent="0">
              <a:buNone/>
            </a:pPr>
            <a:endParaRPr lang="en-US" sz="1000" dirty="0"/>
          </a:p>
          <a:p>
            <a:pPr marL="0" indent="0">
              <a:buNone/>
            </a:pPr>
            <a:endParaRPr lang="en-US" sz="1000" dirty="0"/>
          </a:p>
          <a:p>
            <a:pPr marL="0" indent="0">
              <a:buNone/>
            </a:pPr>
            <a:endParaRPr lang="en-US" sz="1000" dirty="0"/>
          </a:p>
          <a:p>
            <a:pPr marL="0" indent="0">
              <a:buNone/>
            </a:pPr>
            <a:endParaRPr lang="en-US" sz="1000" dirty="0"/>
          </a:p>
          <a:p>
            <a:pPr marL="0" indent="0">
              <a:buNone/>
            </a:pPr>
            <a:endParaRPr lang="en-US" sz="1000" dirty="0"/>
          </a:p>
          <a:p>
            <a:pPr marL="0" indent="0">
              <a:buNone/>
            </a:pPr>
            <a:r>
              <a:rPr lang="en-US" sz="1000" dirty="0"/>
              <a:t>(Source from </a:t>
            </a:r>
            <a:r>
              <a:rPr lang="en-US" sz="1000" dirty="0">
                <a:hlinkClick r:id="rId3"/>
              </a:rPr>
              <a:t>https://code.tutsplus.com/tutorials/top-15-best-practices-for-writing-super-readable-code--net-8118</a:t>
            </a:r>
            <a:r>
              <a:rPr lang="en-US" sz="1000" dirty="0"/>
              <a:t>)</a:t>
            </a:r>
          </a:p>
          <a:p>
            <a:endParaRPr lang="en-US" dirty="0"/>
          </a:p>
          <a:p>
            <a:endParaRPr lang="en-US" dirty="0"/>
          </a:p>
        </p:txBody>
      </p:sp>
      <p:sp>
        <p:nvSpPr>
          <p:cNvPr id="5" name="Footer Placeholder 4"/>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4" name="Slide Number Placeholder 3">
            <a:extLst>
              <a:ext uri="{FF2B5EF4-FFF2-40B4-BE49-F238E27FC236}">
                <a16:creationId xmlns:a16="http://schemas.microsoft.com/office/drawing/2014/main" id="{D1C77924-FAA1-AF46-91D8-581805055AFC}"/>
              </a:ext>
            </a:extLst>
          </p:cNvPr>
          <p:cNvSpPr>
            <a:spLocks noGrp="1"/>
          </p:cNvSpPr>
          <p:nvPr>
            <p:ph type="sldNum" sz="quarter" idx="12"/>
          </p:nvPr>
        </p:nvSpPr>
        <p:spPr/>
        <p:txBody>
          <a:bodyPr/>
          <a:lstStyle/>
          <a:p>
            <a:pPr>
              <a:defRPr/>
            </a:pPr>
            <a:fld id="{A7A27918-AF68-41BB-82C7-522D23BA7CE7}" type="slidenum">
              <a:rPr lang="en-US" smtClean="0"/>
              <a:pPr>
                <a:defRPr/>
              </a:pPr>
              <a:t>12</a:t>
            </a:fld>
            <a:endParaRPr lang="en-US" dirty="0"/>
          </a:p>
        </p:txBody>
      </p:sp>
    </p:spTree>
    <p:extLst>
      <p:ext uri="{BB962C8B-B14F-4D97-AF65-F5344CB8AC3E}">
        <p14:creationId xmlns:p14="http://schemas.microsoft.com/office/powerpoint/2010/main" val="1676323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B006F0AB-E272-0749-87F0-1E430997EFAE}"/>
              </a:ext>
            </a:extLst>
          </p:cNvPr>
          <p:cNvPicPr>
            <a:picLocks noChangeAspect="1" noChangeArrowheads="1"/>
          </p:cNvPicPr>
          <p:nvPr/>
        </p:nvPicPr>
        <p:blipFill>
          <a:blip r:embed="rId2"/>
          <a:srcRect/>
          <a:stretch>
            <a:fillRect/>
          </a:stretch>
        </p:blipFill>
        <p:spPr bwMode="auto">
          <a:xfrm>
            <a:off x="209549" y="2197100"/>
            <a:ext cx="8748757" cy="3200400"/>
          </a:xfrm>
          <a:prstGeom prst="rect">
            <a:avLst/>
          </a:prstGeom>
          <a:noFill/>
          <a:ln w="9525">
            <a:noFill/>
            <a:miter lim="800000"/>
            <a:headEnd/>
            <a:tailEnd/>
          </a:ln>
          <a:effectLst/>
        </p:spPr>
      </p:pic>
      <p:sp>
        <p:nvSpPr>
          <p:cNvPr id="2" name="Title 1">
            <a:extLst>
              <a:ext uri="{FF2B5EF4-FFF2-40B4-BE49-F238E27FC236}">
                <a16:creationId xmlns:a16="http://schemas.microsoft.com/office/drawing/2014/main" id="{4375AFED-9D4F-2748-B822-939F8766F6E3}"/>
              </a:ext>
            </a:extLst>
          </p:cNvPr>
          <p:cNvSpPr>
            <a:spLocks noGrp="1"/>
          </p:cNvSpPr>
          <p:nvPr>
            <p:ph type="title"/>
          </p:nvPr>
        </p:nvSpPr>
        <p:spPr/>
        <p:txBody>
          <a:bodyPr/>
          <a:lstStyle/>
          <a:p>
            <a:r>
              <a:rPr lang="en-US" dirty="0" err="1"/>
              <a:t>Cách</a:t>
            </a:r>
            <a:r>
              <a:rPr lang="en-US" dirty="0"/>
              <a:t> </a:t>
            </a:r>
            <a:r>
              <a:rPr lang="en-US" dirty="0" err="1"/>
              <a:t>viết</a:t>
            </a:r>
            <a:r>
              <a:rPr lang="en-US" dirty="0"/>
              <a:t> </a:t>
            </a:r>
            <a:r>
              <a:rPr lang="en-US" dirty="0" err="1"/>
              <a:t>chú</a:t>
            </a:r>
            <a:r>
              <a:rPr lang="en-US" dirty="0"/>
              <a:t> </a:t>
            </a:r>
            <a:r>
              <a:rPr lang="en-US" dirty="0" err="1"/>
              <a:t>thích</a:t>
            </a:r>
            <a:endParaRPr lang="en-US" dirty="0"/>
          </a:p>
        </p:txBody>
      </p:sp>
      <p:sp>
        <p:nvSpPr>
          <p:cNvPr id="3" name="Content Placeholder 2">
            <a:extLst>
              <a:ext uri="{FF2B5EF4-FFF2-40B4-BE49-F238E27FC236}">
                <a16:creationId xmlns:a16="http://schemas.microsoft.com/office/drawing/2014/main" id="{06D54CA5-0937-3E41-B941-ED435B2607EE}"/>
              </a:ext>
            </a:extLst>
          </p:cNvPr>
          <p:cNvSpPr>
            <a:spLocks noGrp="1"/>
          </p:cNvSpPr>
          <p:nvPr>
            <p:ph idx="1"/>
          </p:nvPr>
        </p:nvSpPr>
        <p:spPr>
          <a:xfrm>
            <a:off x="455295" y="1594274"/>
            <a:ext cx="8195310" cy="5403426"/>
          </a:xfrm>
        </p:spPr>
        <p:txBody>
          <a:bodyPr>
            <a:normAutofit/>
          </a:bodyPr>
          <a:lstStyle/>
          <a:p>
            <a:r>
              <a:rPr lang="en-US" dirty="0" err="1"/>
              <a:t>Viết</a:t>
            </a:r>
            <a:r>
              <a:rPr lang="en-US" dirty="0"/>
              <a:t> </a:t>
            </a:r>
            <a:r>
              <a:rPr lang="en-US" dirty="0" err="1"/>
              <a:t>chú</a:t>
            </a:r>
            <a:r>
              <a:rPr lang="en-US" dirty="0"/>
              <a:t> </a:t>
            </a:r>
            <a:r>
              <a:rPr lang="en-US" dirty="0" err="1"/>
              <a:t>thích</a:t>
            </a:r>
            <a:r>
              <a:rPr lang="en-US" dirty="0"/>
              <a:t> </a:t>
            </a:r>
            <a:r>
              <a:rPr lang="en-US" dirty="0" err="1"/>
              <a:t>cho</a:t>
            </a:r>
            <a:r>
              <a:rPr lang="en-US" dirty="0"/>
              <a:t> </a:t>
            </a:r>
            <a:r>
              <a:rPr lang="en-US" dirty="0" err="1"/>
              <a:t>Hàm</a:t>
            </a:r>
            <a:endParaRPr lang="en-US" dirty="0"/>
          </a:p>
          <a:p>
            <a:pPr marL="0" indent="0">
              <a:buNone/>
            </a:pPr>
            <a:endParaRPr lang="en-US" sz="1000" dirty="0"/>
          </a:p>
          <a:p>
            <a:pPr marL="0" indent="0">
              <a:buNone/>
            </a:pPr>
            <a:endParaRPr lang="en-US" sz="1000" dirty="0"/>
          </a:p>
          <a:p>
            <a:pPr marL="0" indent="0">
              <a:buNone/>
            </a:pPr>
            <a:endParaRPr lang="en-US" sz="1000" dirty="0"/>
          </a:p>
          <a:p>
            <a:pPr marL="0" indent="0">
              <a:buNone/>
            </a:pPr>
            <a:endParaRPr lang="en-US" sz="1000" dirty="0"/>
          </a:p>
          <a:p>
            <a:pPr marL="0" indent="0">
              <a:buNone/>
            </a:pPr>
            <a:endParaRPr lang="en-US" sz="1000" dirty="0"/>
          </a:p>
          <a:p>
            <a:pPr marL="0" indent="0">
              <a:buNone/>
            </a:pPr>
            <a:endParaRPr lang="en-US" sz="1000" dirty="0"/>
          </a:p>
          <a:p>
            <a:pPr marL="0" indent="0">
              <a:buNone/>
            </a:pPr>
            <a:endParaRPr lang="en-US" sz="1000" dirty="0"/>
          </a:p>
          <a:p>
            <a:pPr marL="0" indent="0">
              <a:buNone/>
            </a:pPr>
            <a:endParaRPr lang="en-US" sz="1000" dirty="0"/>
          </a:p>
          <a:p>
            <a:pPr marL="0" indent="0">
              <a:buNone/>
            </a:pPr>
            <a:endParaRPr lang="en-US" sz="1000" dirty="0"/>
          </a:p>
          <a:p>
            <a:pPr marL="0" indent="0">
              <a:buNone/>
            </a:pPr>
            <a:endParaRPr lang="en-US" sz="1000" dirty="0"/>
          </a:p>
          <a:p>
            <a:pPr marL="0" indent="0">
              <a:buNone/>
            </a:pPr>
            <a:endParaRPr lang="en-US" sz="1000" dirty="0"/>
          </a:p>
          <a:p>
            <a:pPr marL="0" indent="0">
              <a:buNone/>
            </a:pPr>
            <a:endParaRPr lang="en-US" sz="1000" dirty="0"/>
          </a:p>
          <a:p>
            <a:pPr marL="0" indent="0">
              <a:buNone/>
            </a:pPr>
            <a:endParaRPr lang="en-US" sz="1000" dirty="0"/>
          </a:p>
          <a:p>
            <a:pPr marL="0" indent="0">
              <a:buNone/>
            </a:pPr>
            <a:endParaRPr lang="en-US" sz="1000" dirty="0"/>
          </a:p>
          <a:p>
            <a:pPr marL="0" indent="0">
              <a:buNone/>
            </a:pPr>
            <a:endParaRPr lang="en-US" sz="1000" dirty="0"/>
          </a:p>
          <a:p>
            <a:pPr marL="0" indent="0">
              <a:buNone/>
            </a:pPr>
            <a:endParaRPr lang="en-US" sz="1000" dirty="0"/>
          </a:p>
          <a:p>
            <a:pPr marL="0" indent="0">
              <a:buNone/>
            </a:pPr>
            <a:endParaRPr lang="en-US" sz="1000" dirty="0"/>
          </a:p>
          <a:p>
            <a:pPr marL="0" indent="0">
              <a:buNone/>
            </a:pPr>
            <a:endParaRPr lang="en-US" sz="1000" dirty="0"/>
          </a:p>
          <a:p>
            <a:pPr marL="0" indent="0">
              <a:buNone/>
            </a:pPr>
            <a:endParaRPr lang="en-US" sz="1000" dirty="0"/>
          </a:p>
          <a:p>
            <a:pPr marL="0" indent="0">
              <a:buNone/>
            </a:pPr>
            <a:endParaRPr lang="en-US" sz="1000" dirty="0"/>
          </a:p>
          <a:p>
            <a:pPr marL="0" indent="0">
              <a:buNone/>
            </a:pPr>
            <a:endParaRPr lang="en-US" sz="1000" dirty="0"/>
          </a:p>
          <a:p>
            <a:pPr marL="0" indent="0">
              <a:buNone/>
            </a:pPr>
            <a:endParaRPr lang="en-US" sz="1000" dirty="0"/>
          </a:p>
          <a:p>
            <a:pPr marL="0" indent="0">
              <a:buNone/>
            </a:pPr>
            <a:endParaRPr lang="en-US" sz="1000" dirty="0"/>
          </a:p>
          <a:p>
            <a:pPr marL="0" indent="0">
              <a:buNone/>
            </a:pPr>
            <a:r>
              <a:rPr lang="en-US" sz="1000" dirty="0"/>
              <a:t>(Source from </a:t>
            </a:r>
            <a:r>
              <a:rPr lang="en-US" sz="1000" dirty="0">
                <a:hlinkClick r:id="rId3"/>
              </a:rPr>
              <a:t>https://code.tutsplus.com/tutorials/top-15-best-practices-for-writing-super-readable-code--net-8118</a:t>
            </a:r>
            <a:r>
              <a:rPr lang="en-US" sz="1000" dirty="0"/>
              <a:t>)</a:t>
            </a:r>
          </a:p>
          <a:p>
            <a:endParaRPr lang="en-US" dirty="0"/>
          </a:p>
          <a:p>
            <a:endParaRPr lang="en-US" dirty="0"/>
          </a:p>
        </p:txBody>
      </p:sp>
      <p:sp>
        <p:nvSpPr>
          <p:cNvPr id="6" name="Footer Placeholder 5"/>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4" name="Slide Number Placeholder 3">
            <a:extLst>
              <a:ext uri="{FF2B5EF4-FFF2-40B4-BE49-F238E27FC236}">
                <a16:creationId xmlns:a16="http://schemas.microsoft.com/office/drawing/2014/main" id="{AA1C0112-6DCE-F14F-B812-08F7A28954CD}"/>
              </a:ext>
            </a:extLst>
          </p:cNvPr>
          <p:cNvSpPr>
            <a:spLocks noGrp="1"/>
          </p:cNvSpPr>
          <p:nvPr>
            <p:ph type="sldNum" sz="quarter" idx="12"/>
          </p:nvPr>
        </p:nvSpPr>
        <p:spPr/>
        <p:txBody>
          <a:bodyPr/>
          <a:lstStyle/>
          <a:p>
            <a:pPr>
              <a:defRPr/>
            </a:pPr>
            <a:fld id="{A7A27918-AF68-41BB-82C7-522D23BA7CE7}" type="slidenum">
              <a:rPr lang="en-US" smtClean="0"/>
              <a:pPr>
                <a:defRPr/>
              </a:pPr>
              <a:t>13</a:t>
            </a:fld>
            <a:endParaRPr lang="en-US" dirty="0"/>
          </a:p>
        </p:txBody>
      </p:sp>
    </p:spTree>
    <p:extLst>
      <p:ext uri="{BB962C8B-B14F-4D97-AF65-F5344CB8AC3E}">
        <p14:creationId xmlns:p14="http://schemas.microsoft.com/office/powerpoint/2010/main" val="2241876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7A280-D683-D04B-A3DA-3AA0E122125B}"/>
              </a:ext>
            </a:extLst>
          </p:cNvPr>
          <p:cNvSpPr>
            <a:spLocks noGrp="1"/>
          </p:cNvSpPr>
          <p:nvPr>
            <p:ph type="title"/>
          </p:nvPr>
        </p:nvSpPr>
        <p:spPr/>
        <p:txBody>
          <a:bodyPr/>
          <a:lstStyle/>
          <a:p>
            <a:r>
              <a:rPr lang="en-US" dirty="0" err="1"/>
              <a:t>Tái</a:t>
            </a:r>
            <a:r>
              <a:rPr lang="en-US" dirty="0"/>
              <a:t> </a:t>
            </a:r>
            <a:r>
              <a:rPr lang="en-US" dirty="0" err="1"/>
              <a:t>sử</a:t>
            </a:r>
            <a:r>
              <a:rPr lang="en-US" dirty="0"/>
              <a:t> </a:t>
            </a:r>
            <a:r>
              <a:rPr lang="en-US" dirty="0" err="1"/>
              <a:t>dụng</a:t>
            </a:r>
            <a:r>
              <a:rPr lang="en-US" dirty="0"/>
              <a:t> </a:t>
            </a:r>
            <a:r>
              <a:rPr lang="en-US" dirty="0" err="1"/>
              <a:t>mã</a:t>
            </a:r>
            <a:r>
              <a:rPr lang="en-US" dirty="0"/>
              <a:t> </a:t>
            </a:r>
            <a:r>
              <a:rPr lang="en-US" dirty="0" err="1"/>
              <a:t>nguồn</a:t>
            </a:r>
            <a:endParaRPr lang="en-US" dirty="0"/>
          </a:p>
        </p:txBody>
      </p:sp>
      <p:sp>
        <p:nvSpPr>
          <p:cNvPr id="3" name="Content Placeholder 2">
            <a:extLst>
              <a:ext uri="{FF2B5EF4-FFF2-40B4-BE49-F238E27FC236}">
                <a16:creationId xmlns:a16="http://schemas.microsoft.com/office/drawing/2014/main" id="{A32A8220-F31F-4943-88FE-9B8196026469}"/>
              </a:ext>
            </a:extLst>
          </p:cNvPr>
          <p:cNvSpPr>
            <a:spLocks noGrp="1"/>
          </p:cNvSpPr>
          <p:nvPr>
            <p:ph idx="1"/>
          </p:nvPr>
        </p:nvSpPr>
        <p:spPr/>
        <p:txBody>
          <a:bodyPr/>
          <a:lstStyle/>
          <a:p>
            <a:r>
              <a:rPr lang="vi-VN" dirty="0"/>
              <a:t>Tái sử dụng các thành phần phần mềm (components) định nghĩa trước</a:t>
            </a:r>
          </a:p>
          <a:p>
            <a:pPr lvl="1"/>
            <a:r>
              <a:rPr lang="vi-VN" dirty="0"/>
              <a:t>Tránh trường hợp “Phát minh lại bánh xe”</a:t>
            </a:r>
          </a:p>
          <a:p>
            <a:pPr lvl="1"/>
            <a:r>
              <a:rPr lang="vi-VN" dirty="0"/>
              <a:t>Sử dụng những đoạn mã đã được thẩm định chất lượng</a:t>
            </a:r>
            <a:endParaRPr lang="en-US" dirty="0"/>
          </a:p>
        </p:txBody>
      </p:sp>
      <p:sp>
        <p:nvSpPr>
          <p:cNvPr id="5" name="Footer Placeholder 4"/>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4" name="Slide Number Placeholder 3">
            <a:extLst>
              <a:ext uri="{FF2B5EF4-FFF2-40B4-BE49-F238E27FC236}">
                <a16:creationId xmlns:a16="http://schemas.microsoft.com/office/drawing/2014/main" id="{4587A10F-25EB-4D48-9240-89928AFF1B37}"/>
              </a:ext>
            </a:extLst>
          </p:cNvPr>
          <p:cNvSpPr>
            <a:spLocks noGrp="1"/>
          </p:cNvSpPr>
          <p:nvPr>
            <p:ph type="sldNum" sz="quarter" idx="12"/>
          </p:nvPr>
        </p:nvSpPr>
        <p:spPr/>
        <p:txBody>
          <a:bodyPr/>
          <a:lstStyle/>
          <a:p>
            <a:pPr>
              <a:defRPr/>
            </a:pPr>
            <a:fld id="{A7A27918-AF68-41BB-82C7-522D23BA7CE7}" type="slidenum">
              <a:rPr lang="en-US" smtClean="0"/>
              <a:pPr>
                <a:defRPr/>
              </a:pPr>
              <a:t>14</a:t>
            </a:fld>
            <a:endParaRPr lang="en-US" dirty="0"/>
          </a:p>
        </p:txBody>
      </p:sp>
    </p:spTree>
    <p:extLst>
      <p:ext uri="{BB962C8B-B14F-4D97-AF65-F5344CB8AC3E}">
        <p14:creationId xmlns:p14="http://schemas.microsoft.com/office/powerpoint/2010/main" val="1807822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18082-1AB9-4D07-A2CC-37961D13A410}"/>
              </a:ext>
            </a:extLst>
          </p:cNvPr>
          <p:cNvSpPr>
            <a:spLocks noGrp="1"/>
          </p:cNvSpPr>
          <p:nvPr>
            <p:ph type="title"/>
          </p:nvPr>
        </p:nvSpPr>
        <p:spPr/>
        <p:txBody>
          <a:bodyPr/>
          <a:lstStyle/>
          <a:p>
            <a:r>
              <a:rPr lang="en-US" dirty="0" err="1"/>
              <a:t>Viết</a:t>
            </a:r>
            <a:r>
              <a:rPr lang="en-US" dirty="0"/>
              <a:t> </a:t>
            </a:r>
            <a:r>
              <a:rPr lang="en-US" dirty="0" err="1"/>
              <a:t>mã</a:t>
            </a:r>
            <a:r>
              <a:rPr lang="en-US" dirty="0"/>
              <a:t> </a:t>
            </a:r>
            <a:r>
              <a:rPr lang="en-US" dirty="0" err="1"/>
              <a:t>nguồn</a:t>
            </a:r>
            <a:r>
              <a:rPr lang="en-US" dirty="0"/>
              <a:t> </a:t>
            </a:r>
            <a:r>
              <a:rPr lang="en-US" dirty="0" err="1"/>
              <a:t>để</a:t>
            </a:r>
            <a:r>
              <a:rPr lang="en-US" dirty="0"/>
              <a:t> </a:t>
            </a:r>
            <a:r>
              <a:rPr lang="en-US" dirty="0" err="1"/>
              <a:t>tái</a:t>
            </a:r>
            <a:r>
              <a:rPr lang="en-US" dirty="0"/>
              <a:t> </a:t>
            </a:r>
            <a:r>
              <a:rPr lang="en-US" dirty="0" err="1"/>
              <a:t>sử</a:t>
            </a:r>
            <a:r>
              <a:rPr lang="en-US" dirty="0"/>
              <a:t> </a:t>
            </a:r>
            <a:r>
              <a:rPr lang="en-US" dirty="0" err="1"/>
              <a:t>dụng</a:t>
            </a:r>
            <a:endParaRPr lang="en-US" dirty="0"/>
          </a:p>
        </p:txBody>
      </p:sp>
      <p:sp>
        <p:nvSpPr>
          <p:cNvPr id="3" name="Content Placeholder 2">
            <a:extLst>
              <a:ext uri="{FF2B5EF4-FFF2-40B4-BE49-F238E27FC236}">
                <a16:creationId xmlns:a16="http://schemas.microsoft.com/office/drawing/2014/main" id="{248A928B-A86B-4425-A3BA-DEA9AD902D48}"/>
              </a:ext>
            </a:extLst>
          </p:cNvPr>
          <p:cNvSpPr>
            <a:spLocks noGrp="1"/>
          </p:cNvSpPr>
          <p:nvPr>
            <p:ph idx="1"/>
          </p:nvPr>
        </p:nvSpPr>
        <p:spPr/>
        <p:txBody>
          <a:bodyPr/>
          <a:lstStyle/>
          <a:p>
            <a:r>
              <a:rPr lang="en-US" dirty="0" err="1"/>
              <a:t>Đặc</a:t>
            </a:r>
            <a:r>
              <a:rPr lang="en-US" dirty="0"/>
              <a:t> </a:t>
            </a:r>
            <a:r>
              <a:rPr lang="en-US" dirty="0" err="1"/>
              <a:t>điểm</a:t>
            </a:r>
            <a:r>
              <a:rPr lang="en-US" dirty="0"/>
              <a:t> </a:t>
            </a:r>
            <a:r>
              <a:rPr lang="en-US" dirty="0" err="1"/>
              <a:t>của</a:t>
            </a:r>
            <a:r>
              <a:rPr lang="en-US" dirty="0"/>
              <a:t> </a:t>
            </a:r>
            <a:r>
              <a:rPr lang="en-US" dirty="0" err="1"/>
              <a:t>phần</a:t>
            </a:r>
            <a:r>
              <a:rPr lang="en-US" dirty="0"/>
              <a:t> </a:t>
            </a:r>
            <a:r>
              <a:rPr lang="en-US" dirty="0" err="1"/>
              <a:t>mềm</a:t>
            </a:r>
            <a:r>
              <a:rPr lang="en-US" dirty="0"/>
              <a:t> </a:t>
            </a:r>
            <a:r>
              <a:rPr lang="en-US" dirty="0" err="1"/>
              <a:t>để</a:t>
            </a:r>
            <a:r>
              <a:rPr lang="en-US" dirty="0"/>
              <a:t> </a:t>
            </a:r>
            <a:r>
              <a:rPr lang="en-US" dirty="0" err="1"/>
              <a:t>tái</a:t>
            </a:r>
            <a:r>
              <a:rPr lang="en-US" dirty="0"/>
              <a:t> </a:t>
            </a:r>
            <a:r>
              <a:rPr lang="en-US" dirty="0" err="1"/>
              <a:t>sử</a:t>
            </a:r>
            <a:r>
              <a:rPr lang="en-US" dirty="0"/>
              <a:t> </a:t>
            </a:r>
            <a:r>
              <a:rPr lang="en-US" dirty="0" err="1"/>
              <a:t>dụng</a:t>
            </a:r>
            <a:endParaRPr lang="en-US" dirty="0"/>
          </a:p>
          <a:p>
            <a:pPr lvl="1"/>
            <a:r>
              <a:rPr lang="en-US" dirty="0" err="1"/>
              <a:t>Phân</a:t>
            </a:r>
            <a:r>
              <a:rPr lang="en-US" dirty="0"/>
              <a:t> chia </a:t>
            </a:r>
            <a:r>
              <a:rPr lang="en-US" dirty="0" err="1"/>
              <a:t>mô-đun</a:t>
            </a:r>
            <a:endParaRPr lang="en-US" dirty="0"/>
          </a:p>
          <a:p>
            <a:pPr lvl="1"/>
            <a:r>
              <a:rPr lang="en-US" dirty="0" err="1"/>
              <a:t>Có</a:t>
            </a:r>
            <a:r>
              <a:rPr lang="en-US" dirty="0"/>
              <a:t> </a:t>
            </a:r>
            <a:r>
              <a:rPr lang="en-US" dirty="0" err="1"/>
              <a:t>tính</a:t>
            </a:r>
            <a:r>
              <a:rPr lang="en-US" dirty="0"/>
              <a:t> </a:t>
            </a:r>
            <a:r>
              <a:rPr lang="en-US" dirty="0" err="1"/>
              <a:t>đóng</a:t>
            </a:r>
            <a:r>
              <a:rPr lang="en-US" dirty="0"/>
              <a:t> </a:t>
            </a:r>
            <a:r>
              <a:rPr lang="en-US" dirty="0" err="1"/>
              <a:t>gói</a:t>
            </a:r>
            <a:endParaRPr lang="en-US" dirty="0"/>
          </a:p>
          <a:p>
            <a:r>
              <a:rPr lang="en-US" dirty="0" err="1"/>
              <a:t>Viết</a:t>
            </a:r>
            <a:r>
              <a:rPr lang="en-US" dirty="0"/>
              <a:t> </a:t>
            </a:r>
            <a:r>
              <a:rPr lang="en-US" dirty="0" err="1"/>
              <a:t>mã</a:t>
            </a:r>
            <a:r>
              <a:rPr lang="en-US" dirty="0"/>
              <a:t> </a:t>
            </a:r>
            <a:r>
              <a:rPr lang="en-US" dirty="0" err="1"/>
              <a:t>nguồn</a:t>
            </a:r>
            <a:r>
              <a:rPr lang="en-US" dirty="0"/>
              <a:t> </a:t>
            </a:r>
            <a:r>
              <a:rPr lang="en-US" dirty="0" err="1"/>
              <a:t>để</a:t>
            </a:r>
            <a:r>
              <a:rPr lang="en-US" dirty="0"/>
              <a:t> </a:t>
            </a:r>
            <a:r>
              <a:rPr lang="en-US" dirty="0" err="1"/>
              <a:t>tái</a:t>
            </a:r>
            <a:r>
              <a:rPr lang="en-US" dirty="0"/>
              <a:t> </a:t>
            </a:r>
            <a:r>
              <a:rPr lang="en-US" dirty="0" err="1"/>
              <a:t>sử</a:t>
            </a:r>
            <a:r>
              <a:rPr lang="en-US" dirty="0"/>
              <a:t> </a:t>
            </a:r>
            <a:r>
              <a:rPr lang="en-US" dirty="0" err="1"/>
              <a:t>dụng</a:t>
            </a:r>
            <a:r>
              <a:rPr lang="en-US" dirty="0"/>
              <a:t>:</a:t>
            </a:r>
          </a:p>
          <a:p>
            <a:pPr lvl="1"/>
            <a:r>
              <a:rPr lang="en-US" dirty="0" err="1"/>
              <a:t>Tạo</a:t>
            </a:r>
            <a:r>
              <a:rPr lang="en-US" dirty="0"/>
              <a:t> </a:t>
            </a:r>
            <a:r>
              <a:rPr lang="en-US" dirty="0" err="1"/>
              <a:t>th</a:t>
            </a:r>
            <a:r>
              <a:rPr lang="vi-VN" dirty="0"/>
              <a:t>ư</a:t>
            </a:r>
            <a:r>
              <a:rPr lang="en-US" dirty="0"/>
              <a:t> </a:t>
            </a:r>
            <a:r>
              <a:rPr lang="en-US" dirty="0" err="1"/>
              <a:t>viện</a:t>
            </a:r>
            <a:r>
              <a:rPr lang="en-US" dirty="0"/>
              <a:t> </a:t>
            </a:r>
            <a:r>
              <a:rPr lang="en-US" dirty="0" err="1"/>
              <a:t>phần</a:t>
            </a:r>
            <a:r>
              <a:rPr lang="en-US" dirty="0"/>
              <a:t> </a:t>
            </a:r>
            <a:r>
              <a:rPr lang="en-US" dirty="0" err="1"/>
              <a:t>mềm</a:t>
            </a:r>
            <a:endParaRPr lang="en-US" dirty="0"/>
          </a:p>
          <a:p>
            <a:pPr lvl="1"/>
            <a:r>
              <a:rPr lang="en-US" dirty="0" err="1"/>
              <a:t>Lập</a:t>
            </a:r>
            <a:r>
              <a:rPr lang="en-US" dirty="0"/>
              <a:t> </a:t>
            </a:r>
            <a:r>
              <a:rPr lang="en-US" dirty="0" err="1"/>
              <a:t>trình</a:t>
            </a:r>
            <a:r>
              <a:rPr lang="en-US" dirty="0"/>
              <a:t> </a:t>
            </a:r>
            <a:r>
              <a:rPr lang="en-US" dirty="0" err="1"/>
              <a:t>chung</a:t>
            </a:r>
            <a:r>
              <a:rPr lang="en-US" dirty="0"/>
              <a:t> (generic programming)</a:t>
            </a:r>
          </a:p>
          <a:p>
            <a:pPr lvl="1"/>
            <a:r>
              <a:rPr lang="en-US" dirty="0" err="1"/>
              <a:t>Phần</a:t>
            </a:r>
            <a:r>
              <a:rPr lang="en-US" dirty="0"/>
              <a:t> </a:t>
            </a:r>
            <a:r>
              <a:rPr lang="en-US" dirty="0" err="1"/>
              <a:t>mềm</a:t>
            </a:r>
            <a:r>
              <a:rPr lang="en-US" dirty="0"/>
              <a:t> </a:t>
            </a:r>
            <a:r>
              <a:rPr lang="en-US" dirty="0" err="1"/>
              <a:t>sinh</a:t>
            </a:r>
            <a:r>
              <a:rPr lang="en-US" dirty="0"/>
              <a:t> </a:t>
            </a:r>
            <a:r>
              <a:rPr lang="en-US" dirty="0" err="1"/>
              <a:t>mã</a:t>
            </a:r>
            <a:r>
              <a:rPr lang="en-US" dirty="0"/>
              <a:t> </a:t>
            </a:r>
            <a:r>
              <a:rPr lang="en-US" dirty="0" err="1"/>
              <a:t>tự</a:t>
            </a:r>
            <a:r>
              <a:rPr lang="en-US" dirty="0"/>
              <a:t> </a:t>
            </a:r>
            <a:r>
              <a:rPr lang="en-US" dirty="0" err="1"/>
              <a:t>động</a:t>
            </a:r>
            <a:r>
              <a:rPr lang="en-US" dirty="0"/>
              <a:t> (generators)</a:t>
            </a:r>
          </a:p>
          <a:p>
            <a:endParaRPr lang="en-US" dirty="0"/>
          </a:p>
        </p:txBody>
      </p:sp>
      <p:sp>
        <p:nvSpPr>
          <p:cNvPr id="5" name="Footer Placeholder 4"/>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4" name="Slide Number Placeholder 3">
            <a:extLst>
              <a:ext uri="{FF2B5EF4-FFF2-40B4-BE49-F238E27FC236}">
                <a16:creationId xmlns:a16="http://schemas.microsoft.com/office/drawing/2014/main" id="{580DD0DA-0191-4B80-894D-D71F6075E104}"/>
              </a:ext>
            </a:extLst>
          </p:cNvPr>
          <p:cNvSpPr>
            <a:spLocks noGrp="1"/>
          </p:cNvSpPr>
          <p:nvPr>
            <p:ph type="sldNum" sz="quarter" idx="12"/>
          </p:nvPr>
        </p:nvSpPr>
        <p:spPr/>
        <p:txBody>
          <a:bodyPr/>
          <a:lstStyle/>
          <a:p>
            <a:pPr>
              <a:defRPr/>
            </a:pPr>
            <a:fld id="{A7A27918-AF68-41BB-82C7-522D23BA7CE7}" type="slidenum">
              <a:rPr lang="en-US" smtClean="0"/>
              <a:pPr>
                <a:defRPr/>
              </a:pPr>
              <a:t>15</a:t>
            </a:fld>
            <a:endParaRPr lang="en-US" dirty="0"/>
          </a:p>
        </p:txBody>
      </p:sp>
    </p:spTree>
    <p:extLst>
      <p:ext uri="{BB962C8B-B14F-4D97-AF65-F5344CB8AC3E}">
        <p14:creationId xmlns:p14="http://schemas.microsoft.com/office/powerpoint/2010/main" val="1778446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7E9C7-0C98-4262-8E08-50A9C6C4FE7E}"/>
              </a:ext>
            </a:extLst>
          </p:cNvPr>
          <p:cNvSpPr>
            <a:spLocks noGrp="1"/>
          </p:cNvSpPr>
          <p:nvPr>
            <p:ph type="title"/>
          </p:nvPr>
        </p:nvSpPr>
        <p:spPr/>
        <p:txBody>
          <a:bodyPr/>
          <a:lstStyle/>
          <a:p>
            <a:r>
              <a:rPr lang="en-US" dirty="0" err="1"/>
              <a:t>Quản</a:t>
            </a:r>
            <a:r>
              <a:rPr lang="en-US" dirty="0"/>
              <a:t> </a:t>
            </a:r>
            <a:r>
              <a:rPr lang="en-US" dirty="0" err="1"/>
              <a:t>lý</a:t>
            </a:r>
            <a:r>
              <a:rPr lang="en-US" dirty="0"/>
              <a:t> </a:t>
            </a:r>
            <a:r>
              <a:rPr lang="en-US" dirty="0" err="1"/>
              <a:t>các</a:t>
            </a:r>
            <a:r>
              <a:rPr lang="en-US" dirty="0"/>
              <a:t> </a:t>
            </a:r>
            <a:r>
              <a:rPr lang="en-US" dirty="0" err="1"/>
              <a:t>phiên</a:t>
            </a:r>
            <a:r>
              <a:rPr lang="en-US" dirty="0"/>
              <a:t> </a:t>
            </a:r>
            <a:r>
              <a:rPr lang="en-US" dirty="0" err="1"/>
              <a:t>bản</a:t>
            </a:r>
            <a:r>
              <a:rPr lang="en-US" dirty="0"/>
              <a:t> </a:t>
            </a:r>
            <a:r>
              <a:rPr lang="en-US" dirty="0" err="1"/>
              <a:t>mã</a:t>
            </a:r>
            <a:r>
              <a:rPr lang="en-US" dirty="0"/>
              <a:t> </a:t>
            </a:r>
            <a:r>
              <a:rPr lang="en-US" dirty="0" err="1"/>
              <a:t>nguồn</a:t>
            </a:r>
            <a:endParaRPr lang="en-US" dirty="0"/>
          </a:p>
        </p:txBody>
      </p:sp>
      <p:sp>
        <p:nvSpPr>
          <p:cNvPr id="3" name="Content Placeholder 2">
            <a:extLst>
              <a:ext uri="{FF2B5EF4-FFF2-40B4-BE49-F238E27FC236}">
                <a16:creationId xmlns:a16="http://schemas.microsoft.com/office/drawing/2014/main" id="{CEFF7CA4-FA2F-4AD7-B92A-35DC69209210}"/>
              </a:ext>
            </a:extLst>
          </p:cNvPr>
          <p:cNvSpPr>
            <a:spLocks noGrp="1"/>
          </p:cNvSpPr>
          <p:nvPr>
            <p:ph idx="1"/>
          </p:nvPr>
        </p:nvSpPr>
        <p:spPr/>
        <p:txBody>
          <a:bodyPr>
            <a:normAutofit fontScale="92500" lnSpcReduction="10000"/>
          </a:bodyPr>
          <a:lstStyle/>
          <a:p>
            <a:r>
              <a:rPr lang="en-US" dirty="0" err="1"/>
              <a:t>Quản</a:t>
            </a:r>
            <a:r>
              <a:rPr lang="en-US" dirty="0"/>
              <a:t> </a:t>
            </a:r>
            <a:r>
              <a:rPr lang="en-US" dirty="0" err="1"/>
              <a:t>lý</a:t>
            </a:r>
            <a:r>
              <a:rPr lang="en-US" dirty="0"/>
              <a:t> </a:t>
            </a:r>
            <a:r>
              <a:rPr lang="en-US" dirty="0" err="1"/>
              <a:t>quá</a:t>
            </a:r>
            <a:r>
              <a:rPr lang="en-US" dirty="0"/>
              <a:t> </a:t>
            </a:r>
            <a:r>
              <a:rPr lang="en-US" dirty="0" err="1"/>
              <a:t>trình</a:t>
            </a:r>
            <a:r>
              <a:rPr lang="en-US" dirty="0"/>
              <a:t> </a:t>
            </a:r>
            <a:r>
              <a:rPr lang="en-US" dirty="0" err="1"/>
              <a:t>chỉnh</a:t>
            </a:r>
            <a:r>
              <a:rPr lang="en-US" dirty="0"/>
              <a:t> </a:t>
            </a:r>
            <a:r>
              <a:rPr lang="en-US" dirty="0" err="1"/>
              <a:t>sửa</a:t>
            </a:r>
            <a:r>
              <a:rPr lang="en-US" dirty="0"/>
              <a:t> </a:t>
            </a:r>
            <a:r>
              <a:rPr lang="en-US" dirty="0" err="1"/>
              <a:t>mã</a:t>
            </a:r>
            <a:r>
              <a:rPr lang="en-US" dirty="0"/>
              <a:t> </a:t>
            </a:r>
            <a:r>
              <a:rPr lang="en-US" dirty="0" err="1"/>
              <a:t>nguồn</a:t>
            </a:r>
            <a:r>
              <a:rPr lang="en-US" dirty="0"/>
              <a:t> </a:t>
            </a:r>
            <a:r>
              <a:rPr lang="en-US" dirty="0" err="1"/>
              <a:t>của</a:t>
            </a:r>
            <a:r>
              <a:rPr lang="en-US" dirty="0"/>
              <a:t> </a:t>
            </a:r>
            <a:r>
              <a:rPr lang="en-US" dirty="0" err="1"/>
              <a:t>một</a:t>
            </a:r>
            <a:r>
              <a:rPr lang="en-US" dirty="0"/>
              <a:t> </a:t>
            </a:r>
            <a:r>
              <a:rPr lang="en-US" dirty="0" err="1"/>
              <a:t>nhóm</a:t>
            </a:r>
            <a:r>
              <a:rPr lang="en-US" dirty="0"/>
              <a:t> </a:t>
            </a:r>
            <a:r>
              <a:rPr lang="en-US" dirty="0" err="1"/>
              <a:t>phát</a:t>
            </a:r>
            <a:r>
              <a:rPr lang="en-US" dirty="0"/>
              <a:t> </a:t>
            </a:r>
            <a:r>
              <a:rPr lang="en-US" dirty="0" err="1"/>
              <a:t>triển</a:t>
            </a:r>
            <a:r>
              <a:rPr lang="en-US" dirty="0"/>
              <a:t> </a:t>
            </a:r>
            <a:r>
              <a:rPr lang="en-US" dirty="0" err="1"/>
              <a:t>phần</a:t>
            </a:r>
            <a:r>
              <a:rPr lang="en-US" dirty="0"/>
              <a:t> </a:t>
            </a:r>
            <a:r>
              <a:rPr lang="en-US" dirty="0" err="1"/>
              <a:t>mềm</a:t>
            </a:r>
            <a:endParaRPr lang="en-US" dirty="0"/>
          </a:p>
          <a:p>
            <a:r>
              <a:rPr lang="en-US" dirty="0" err="1"/>
              <a:t>Các</a:t>
            </a:r>
            <a:r>
              <a:rPr lang="en-US" dirty="0"/>
              <a:t> </a:t>
            </a:r>
            <a:r>
              <a:rPr lang="en-US" dirty="0" err="1"/>
              <a:t>khái</a:t>
            </a:r>
            <a:r>
              <a:rPr lang="en-US" dirty="0"/>
              <a:t> </a:t>
            </a:r>
            <a:r>
              <a:rPr lang="en-US" dirty="0" err="1"/>
              <a:t>niệm</a:t>
            </a:r>
            <a:r>
              <a:rPr lang="en-US" dirty="0"/>
              <a:t> c</a:t>
            </a:r>
            <a:r>
              <a:rPr lang="vi-VN" dirty="0"/>
              <a:t>ơ</a:t>
            </a:r>
            <a:r>
              <a:rPr lang="en-US" dirty="0"/>
              <a:t> </a:t>
            </a:r>
            <a:r>
              <a:rPr lang="en-US" dirty="0" err="1"/>
              <a:t>bản</a:t>
            </a:r>
            <a:endParaRPr lang="en-US" dirty="0"/>
          </a:p>
          <a:p>
            <a:pPr lvl="1"/>
            <a:r>
              <a:rPr lang="en-US" dirty="0" smtClean="0"/>
              <a:t>Repository (</a:t>
            </a:r>
            <a:r>
              <a:rPr lang="en-US" dirty="0" err="1" smtClean="0"/>
              <a:t>kho</a:t>
            </a:r>
            <a:r>
              <a:rPr lang="en-US" dirty="0" smtClean="0"/>
              <a:t> </a:t>
            </a:r>
            <a:r>
              <a:rPr lang="en-US" dirty="0" err="1" smtClean="0"/>
              <a:t>lưu</a:t>
            </a:r>
            <a:r>
              <a:rPr lang="en-US" dirty="0" smtClean="0"/>
              <a:t> </a:t>
            </a:r>
            <a:r>
              <a:rPr lang="en-US" dirty="0" err="1" smtClean="0"/>
              <a:t>trữ</a:t>
            </a:r>
            <a:r>
              <a:rPr lang="en-US" dirty="0" smtClean="0"/>
              <a:t>)</a:t>
            </a:r>
            <a:endParaRPr lang="en-US" dirty="0"/>
          </a:p>
          <a:p>
            <a:pPr lvl="2"/>
            <a:r>
              <a:rPr lang="en-US" dirty="0"/>
              <a:t>L</a:t>
            </a:r>
            <a:r>
              <a:rPr lang="vi-VN" dirty="0"/>
              <a:t>ư</a:t>
            </a:r>
            <a:r>
              <a:rPr lang="en-US" dirty="0"/>
              <a:t>u </a:t>
            </a:r>
            <a:r>
              <a:rPr lang="en-US" dirty="0" err="1"/>
              <a:t>trữ</a:t>
            </a:r>
            <a:r>
              <a:rPr lang="en-US" dirty="0"/>
              <a:t> </a:t>
            </a:r>
            <a:r>
              <a:rPr lang="en-US" dirty="0" err="1"/>
              <a:t>dự</a:t>
            </a:r>
            <a:r>
              <a:rPr lang="en-US" dirty="0"/>
              <a:t> </a:t>
            </a:r>
            <a:r>
              <a:rPr lang="en-US" dirty="0" err="1"/>
              <a:t>án</a:t>
            </a:r>
            <a:r>
              <a:rPr lang="en-US" dirty="0"/>
              <a:t> </a:t>
            </a:r>
            <a:r>
              <a:rPr lang="en-US" dirty="0" err="1"/>
              <a:t>chung</a:t>
            </a:r>
            <a:r>
              <a:rPr lang="en-US" dirty="0"/>
              <a:t> </a:t>
            </a:r>
            <a:r>
              <a:rPr lang="en-US" dirty="0" err="1"/>
              <a:t>của</a:t>
            </a:r>
            <a:r>
              <a:rPr lang="en-US" dirty="0"/>
              <a:t> </a:t>
            </a:r>
            <a:r>
              <a:rPr lang="en-US" dirty="0" err="1"/>
              <a:t>đội</a:t>
            </a:r>
            <a:r>
              <a:rPr lang="en-US" dirty="0"/>
              <a:t> </a:t>
            </a:r>
            <a:r>
              <a:rPr lang="en-US" dirty="0" err="1"/>
              <a:t>phát</a:t>
            </a:r>
            <a:r>
              <a:rPr lang="en-US" dirty="0"/>
              <a:t> </a:t>
            </a:r>
            <a:r>
              <a:rPr lang="en-US" dirty="0" err="1"/>
              <a:t>triển</a:t>
            </a:r>
            <a:r>
              <a:rPr lang="en-US" dirty="0"/>
              <a:t> </a:t>
            </a:r>
            <a:r>
              <a:rPr lang="en-US" dirty="0" err="1"/>
              <a:t>phần</a:t>
            </a:r>
            <a:r>
              <a:rPr lang="en-US" dirty="0"/>
              <a:t> </a:t>
            </a:r>
            <a:r>
              <a:rPr lang="en-US" dirty="0" err="1"/>
              <a:t>mềm</a:t>
            </a:r>
            <a:endParaRPr lang="en-US" dirty="0"/>
          </a:p>
          <a:p>
            <a:pPr lvl="1"/>
            <a:r>
              <a:rPr lang="en-US" dirty="0"/>
              <a:t>Working copies</a:t>
            </a:r>
          </a:p>
          <a:p>
            <a:pPr lvl="2"/>
            <a:r>
              <a:rPr lang="en-US" dirty="0"/>
              <a:t>Check out: </a:t>
            </a:r>
            <a:r>
              <a:rPr lang="en-US" dirty="0" err="1"/>
              <a:t>Lấy</a:t>
            </a:r>
            <a:r>
              <a:rPr lang="en-US" dirty="0"/>
              <a:t> </a:t>
            </a:r>
            <a:r>
              <a:rPr lang="en-US" dirty="0" err="1"/>
              <a:t>dự</a:t>
            </a:r>
            <a:r>
              <a:rPr lang="en-US" dirty="0"/>
              <a:t> </a:t>
            </a:r>
            <a:r>
              <a:rPr lang="en-US" dirty="0" err="1"/>
              <a:t>án</a:t>
            </a:r>
            <a:r>
              <a:rPr lang="en-US" dirty="0"/>
              <a:t> </a:t>
            </a:r>
            <a:r>
              <a:rPr lang="en-US" dirty="0" err="1"/>
              <a:t>từ</a:t>
            </a:r>
            <a:r>
              <a:rPr lang="en-US" dirty="0"/>
              <a:t> server </a:t>
            </a:r>
            <a:r>
              <a:rPr lang="en-US" dirty="0" err="1"/>
              <a:t>về</a:t>
            </a:r>
            <a:r>
              <a:rPr lang="en-US" dirty="0"/>
              <a:t> </a:t>
            </a:r>
            <a:r>
              <a:rPr lang="en-US" dirty="0" err="1"/>
              <a:t>máy</a:t>
            </a:r>
            <a:r>
              <a:rPr lang="en-US" dirty="0"/>
              <a:t> </a:t>
            </a:r>
            <a:r>
              <a:rPr lang="en-US" dirty="0" err="1"/>
              <a:t>cục</a:t>
            </a:r>
            <a:r>
              <a:rPr lang="en-US" dirty="0"/>
              <a:t> </a:t>
            </a:r>
            <a:r>
              <a:rPr lang="en-US" dirty="0" err="1"/>
              <a:t>bộ</a:t>
            </a:r>
            <a:endParaRPr lang="en-US" dirty="0"/>
          </a:p>
          <a:p>
            <a:pPr lvl="2"/>
            <a:r>
              <a:rPr lang="en-US" dirty="0"/>
              <a:t>Commit: Đ</a:t>
            </a:r>
            <a:r>
              <a:rPr lang="vi-VN" dirty="0"/>
              <a:t>ư</a:t>
            </a:r>
            <a:r>
              <a:rPr lang="en-US" dirty="0"/>
              <a:t>a </a:t>
            </a:r>
            <a:r>
              <a:rPr lang="en-US" dirty="0" err="1"/>
              <a:t>các</a:t>
            </a:r>
            <a:r>
              <a:rPr lang="en-US" dirty="0"/>
              <a:t> </a:t>
            </a:r>
            <a:r>
              <a:rPr lang="en-US" dirty="0" err="1"/>
              <a:t>thay</a:t>
            </a:r>
            <a:r>
              <a:rPr lang="en-US" dirty="0"/>
              <a:t> </a:t>
            </a:r>
            <a:r>
              <a:rPr lang="en-US" dirty="0" err="1"/>
              <a:t>đổi</a:t>
            </a:r>
            <a:r>
              <a:rPr lang="en-US" dirty="0"/>
              <a:t> </a:t>
            </a:r>
            <a:r>
              <a:rPr lang="en-US" dirty="0" err="1"/>
              <a:t>lên</a:t>
            </a:r>
            <a:r>
              <a:rPr lang="en-US" dirty="0"/>
              <a:t> server</a:t>
            </a:r>
          </a:p>
          <a:p>
            <a:pPr lvl="2"/>
            <a:r>
              <a:rPr lang="en-US" dirty="0"/>
              <a:t>Update: </a:t>
            </a:r>
            <a:r>
              <a:rPr lang="en-US" dirty="0" err="1"/>
              <a:t>Cập</a:t>
            </a:r>
            <a:r>
              <a:rPr lang="en-US" dirty="0"/>
              <a:t> </a:t>
            </a:r>
            <a:r>
              <a:rPr lang="en-US" dirty="0" err="1"/>
              <a:t>nhật</a:t>
            </a:r>
            <a:r>
              <a:rPr lang="en-US" dirty="0"/>
              <a:t> </a:t>
            </a:r>
            <a:r>
              <a:rPr lang="en-US" dirty="0" err="1"/>
              <a:t>thay</a:t>
            </a:r>
            <a:r>
              <a:rPr lang="en-US" dirty="0"/>
              <a:t> </a:t>
            </a:r>
            <a:r>
              <a:rPr lang="en-US" dirty="0" err="1"/>
              <a:t>đổi</a:t>
            </a:r>
            <a:r>
              <a:rPr lang="en-US" dirty="0"/>
              <a:t> </a:t>
            </a:r>
            <a:r>
              <a:rPr lang="en-US" dirty="0" err="1"/>
              <a:t>từ</a:t>
            </a:r>
            <a:r>
              <a:rPr lang="en-US" dirty="0"/>
              <a:t> </a:t>
            </a:r>
            <a:r>
              <a:rPr lang="en-US" dirty="0" err="1"/>
              <a:t>thành</a:t>
            </a:r>
            <a:r>
              <a:rPr lang="en-US" dirty="0"/>
              <a:t> </a:t>
            </a:r>
            <a:r>
              <a:rPr lang="en-US" dirty="0" err="1"/>
              <a:t>viên</a:t>
            </a:r>
            <a:r>
              <a:rPr lang="en-US" dirty="0"/>
              <a:t> </a:t>
            </a:r>
            <a:r>
              <a:rPr lang="en-US" dirty="0" err="1"/>
              <a:t>khác</a:t>
            </a:r>
            <a:r>
              <a:rPr lang="en-US" dirty="0"/>
              <a:t> </a:t>
            </a:r>
            <a:r>
              <a:rPr lang="en-US" dirty="0" err="1"/>
              <a:t>về</a:t>
            </a:r>
            <a:r>
              <a:rPr lang="en-US" dirty="0"/>
              <a:t> </a:t>
            </a:r>
            <a:r>
              <a:rPr lang="en-US" dirty="0" err="1"/>
              <a:t>máy</a:t>
            </a:r>
            <a:r>
              <a:rPr lang="en-US" dirty="0"/>
              <a:t> </a:t>
            </a:r>
            <a:r>
              <a:rPr lang="en-US" dirty="0" err="1"/>
              <a:t>cục</a:t>
            </a:r>
            <a:r>
              <a:rPr lang="en-US" dirty="0"/>
              <a:t> </a:t>
            </a:r>
            <a:r>
              <a:rPr lang="en-US" dirty="0" err="1"/>
              <a:t>bộ</a:t>
            </a:r>
            <a:endParaRPr lang="en-US" dirty="0"/>
          </a:p>
          <a:p>
            <a:pPr lvl="2"/>
            <a:r>
              <a:rPr lang="en-US" dirty="0"/>
              <a:t>Merge: </a:t>
            </a:r>
            <a:r>
              <a:rPr lang="en-US" dirty="0" err="1"/>
              <a:t>Nhiều</a:t>
            </a:r>
            <a:r>
              <a:rPr lang="en-US" dirty="0"/>
              <a:t> </a:t>
            </a:r>
            <a:r>
              <a:rPr lang="en-US" dirty="0" err="1"/>
              <a:t>thành</a:t>
            </a:r>
            <a:r>
              <a:rPr lang="en-US" dirty="0"/>
              <a:t> </a:t>
            </a:r>
            <a:r>
              <a:rPr lang="en-US" dirty="0" err="1"/>
              <a:t>viên</a:t>
            </a:r>
            <a:r>
              <a:rPr lang="en-US" dirty="0"/>
              <a:t> </a:t>
            </a:r>
            <a:r>
              <a:rPr lang="en-US" dirty="0" err="1"/>
              <a:t>cập</a:t>
            </a:r>
            <a:r>
              <a:rPr lang="en-US" dirty="0"/>
              <a:t> </a:t>
            </a:r>
            <a:r>
              <a:rPr lang="en-US" dirty="0" err="1"/>
              <a:t>nhật</a:t>
            </a:r>
            <a:r>
              <a:rPr lang="en-US" dirty="0"/>
              <a:t> </a:t>
            </a:r>
            <a:r>
              <a:rPr lang="en-US" dirty="0" err="1"/>
              <a:t>trên</a:t>
            </a:r>
            <a:r>
              <a:rPr lang="en-US" dirty="0"/>
              <a:t> </a:t>
            </a:r>
            <a:r>
              <a:rPr lang="en-US" dirty="0" err="1"/>
              <a:t>một</a:t>
            </a:r>
            <a:r>
              <a:rPr lang="en-US" dirty="0"/>
              <a:t> </a:t>
            </a:r>
            <a:r>
              <a:rPr lang="en-US" dirty="0" err="1"/>
              <a:t>tệp</a:t>
            </a:r>
            <a:r>
              <a:rPr lang="en-US" dirty="0"/>
              <a:t> </a:t>
            </a:r>
            <a:r>
              <a:rPr lang="en-US" dirty="0" smtClean="0"/>
              <a:t>tin</a:t>
            </a:r>
          </a:p>
          <a:p>
            <a:pPr lvl="2"/>
            <a:r>
              <a:rPr lang="en-US" dirty="0" err="1" smtClean="0"/>
              <a:t>V..v</a:t>
            </a:r>
            <a:r>
              <a:rPr lang="en-US" dirty="0" smtClean="0"/>
              <a:t>.</a:t>
            </a:r>
            <a:endParaRPr lang="en-US" dirty="0"/>
          </a:p>
        </p:txBody>
      </p:sp>
      <p:sp>
        <p:nvSpPr>
          <p:cNvPr id="5" name="Footer Placeholder 4"/>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4" name="Slide Number Placeholder 3">
            <a:extLst>
              <a:ext uri="{FF2B5EF4-FFF2-40B4-BE49-F238E27FC236}">
                <a16:creationId xmlns:a16="http://schemas.microsoft.com/office/drawing/2014/main" id="{E2D96A47-12A0-4E41-94BE-56562007DEA2}"/>
              </a:ext>
            </a:extLst>
          </p:cNvPr>
          <p:cNvSpPr>
            <a:spLocks noGrp="1"/>
          </p:cNvSpPr>
          <p:nvPr>
            <p:ph type="sldNum" sz="quarter" idx="12"/>
          </p:nvPr>
        </p:nvSpPr>
        <p:spPr/>
        <p:txBody>
          <a:bodyPr/>
          <a:lstStyle/>
          <a:p>
            <a:pPr>
              <a:defRPr/>
            </a:pPr>
            <a:fld id="{A7A27918-AF68-41BB-82C7-522D23BA7CE7}" type="slidenum">
              <a:rPr lang="en-US" smtClean="0"/>
              <a:pPr>
                <a:defRPr/>
              </a:pPr>
              <a:t>16</a:t>
            </a:fld>
            <a:endParaRPr lang="en-US" dirty="0"/>
          </a:p>
        </p:txBody>
      </p:sp>
    </p:spTree>
    <p:extLst>
      <p:ext uri="{BB962C8B-B14F-4D97-AF65-F5344CB8AC3E}">
        <p14:creationId xmlns:p14="http://schemas.microsoft.com/office/powerpoint/2010/main" val="1991472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Lê Khánh Trình\Pictures\Cap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7950" y="3340100"/>
            <a:ext cx="3457575" cy="32385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FF78586-8874-4452-929A-135D04FD5AD9}"/>
              </a:ext>
            </a:extLst>
          </p:cNvPr>
          <p:cNvSpPr>
            <a:spLocks noGrp="1"/>
          </p:cNvSpPr>
          <p:nvPr>
            <p:ph type="title"/>
          </p:nvPr>
        </p:nvSpPr>
        <p:spPr/>
        <p:txBody>
          <a:bodyPr/>
          <a:lstStyle/>
          <a:p>
            <a:r>
              <a:rPr lang="en-US" dirty="0" err="1"/>
              <a:t>Các</a:t>
            </a:r>
            <a:r>
              <a:rPr lang="en-US" dirty="0"/>
              <a:t> </a:t>
            </a:r>
            <a:r>
              <a:rPr lang="en-US" dirty="0" err="1"/>
              <a:t>loại</a:t>
            </a:r>
            <a:r>
              <a:rPr lang="en-US" dirty="0"/>
              <a:t> </a:t>
            </a:r>
            <a:r>
              <a:rPr lang="en-US" dirty="0" err="1"/>
              <a:t>công</a:t>
            </a:r>
            <a:r>
              <a:rPr lang="en-US" dirty="0"/>
              <a:t> </a:t>
            </a:r>
            <a:r>
              <a:rPr lang="en-US" dirty="0" err="1"/>
              <a:t>cụ</a:t>
            </a:r>
            <a:r>
              <a:rPr lang="en-US" dirty="0"/>
              <a:t> </a:t>
            </a:r>
            <a:r>
              <a:rPr lang="en-US" dirty="0" err="1"/>
              <a:t>quản</a:t>
            </a:r>
            <a:r>
              <a:rPr lang="en-US" dirty="0"/>
              <a:t> </a:t>
            </a:r>
            <a:r>
              <a:rPr lang="en-US" dirty="0" err="1"/>
              <a:t>lý</a:t>
            </a:r>
            <a:r>
              <a:rPr lang="en-US" dirty="0"/>
              <a:t> </a:t>
            </a:r>
            <a:r>
              <a:rPr lang="en-US" dirty="0" err="1"/>
              <a:t>phiên</a:t>
            </a:r>
            <a:r>
              <a:rPr lang="en-US" dirty="0"/>
              <a:t> </a:t>
            </a:r>
            <a:r>
              <a:rPr lang="en-US" dirty="0" err="1"/>
              <a:t>bản</a:t>
            </a:r>
            <a:endParaRPr lang="en-US" dirty="0"/>
          </a:p>
        </p:txBody>
      </p:sp>
      <p:sp>
        <p:nvSpPr>
          <p:cNvPr id="3" name="Content Placeholder 2">
            <a:extLst>
              <a:ext uri="{FF2B5EF4-FFF2-40B4-BE49-F238E27FC236}">
                <a16:creationId xmlns:a16="http://schemas.microsoft.com/office/drawing/2014/main" id="{F4F5082E-50E2-441D-AC6B-2CB1D1027EC1}"/>
              </a:ext>
            </a:extLst>
          </p:cNvPr>
          <p:cNvSpPr>
            <a:spLocks noGrp="1"/>
          </p:cNvSpPr>
          <p:nvPr>
            <p:ph idx="1"/>
          </p:nvPr>
        </p:nvSpPr>
        <p:spPr/>
        <p:txBody>
          <a:bodyPr/>
          <a:lstStyle/>
          <a:p>
            <a:r>
              <a:rPr lang="en-US" dirty="0" err="1" smtClean="0"/>
              <a:t>Tập</a:t>
            </a:r>
            <a:r>
              <a:rPr lang="en-US" dirty="0" smtClean="0"/>
              <a:t> </a:t>
            </a:r>
            <a:r>
              <a:rPr lang="en-US" dirty="0" err="1" smtClean="0"/>
              <a:t>trung</a:t>
            </a:r>
            <a:r>
              <a:rPr lang="en-US" dirty="0" smtClean="0"/>
              <a:t>: </a:t>
            </a:r>
          </a:p>
          <a:p>
            <a:pPr lvl="2"/>
            <a:r>
              <a:rPr lang="en-US" dirty="0" smtClean="0"/>
              <a:t>M</a:t>
            </a:r>
            <a:r>
              <a:rPr lang="vi-VN" dirty="0" smtClean="0"/>
              <a:t>ỗi </a:t>
            </a:r>
            <a:r>
              <a:rPr lang="vi-VN" dirty="0"/>
              <a:t>người dùng</a:t>
            </a:r>
            <a:r>
              <a:rPr lang="vi-VN" sz="2400" dirty="0"/>
              <a:t> </a:t>
            </a:r>
            <a:r>
              <a:rPr lang="en-US" dirty="0" err="1" smtClean="0">
                <a:latin typeface="Arial" pitchFamily="34" charset="0"/>
                <a:cs typeface="Arial" pitchFamily="34" charset="0"/>
              </a:rPr>
              <a:t>lấy</a:t>
            </a:r>
            <a:r>
              <a:rPr lang="en-US" sz="2400" dirty="0" smtClean="0"/>
              <a:t> </a:t>
            </a:r>
            <a:r>
              <a:rPr lang="vi-VN" dirty="0" smtClean="0"/>
              <a:t>bản </a:t>
            </a:r>
            <a:r>
              <a:rPr lang="vi-VN" dirty="0"/>
              <a:t>sao làm việc của riêng mình, nhưng chỉ có một kho lưu trữ trung tâm</a:t>
            </a:r>
            <a:r>
              <a:rPr lang="vi-VN" dirty="0" smtClean="0"/>
              <a:t>.</a:t>
            </a:r>
            <a:endParaRPr lang="en-US" dirty="0" smtClean="0"/>
          </a:p>
          <a:p>
            <a:pPr lvl="2"/>
            <a:r>
              <a:rPr lang="fr-FR" dirty="0"/>
              <a:t>CVS (Concurrent Versions System) </a:t>
            </a:r>
            <a:r>
              <a:rPr lang="fr-FR" dirty="0" err="1"/>
              <a:t>và</a:t>
            </a:r>
            <a:r>
              <a:rPr lang="fr-FR" dirty="0"/>
              <a:t> SVN (</a:t>
            </a:r>
            <a:r>
              <a:rPr lang="fr-FR" dirty="0" err="1"/>
              <a:t>SubVersioN</a:t>
            </a:r>
            <a:r>
              <a:rPr lang="fr-FR" dirty="0"/>
              <a:t>)</a:t>
            </a:r>
            <a:endParaRPr lang="en-US" dirty="0"/>
          </a:p>
          <a:p>
            <a:pPr marL="869320" lvl="2" indent="0">
              <a:buNone/>
            </a:pPr>
            <a:endParaRPr lang="en-US" dirty="0" smtClean="0"/>
          </a:p>
        </p:txBody>
      </p:sp>
      <p:sp>
        <p:nvSpPr>
          <p:cNvPr id="5" name="Footer Placeholder 4"/>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4" name="Slide Number Placeholder 3">
            <a:extLst>
              <a:ext uri="{FF2B5EF4-FFF2-40B4-BE49-F238E27FC236}">
                <a16:creationId xmlns:a16="http://schemas.microsoft.com/office/drawing/2014/main" id="{40673367-C9D3-44A4-B23A-F047C74EBB83}"/>
              </a:ext>
            </a:extLst>
          </p:cNvPr>
          <p:cNvSpPr>
            <a:spLocks noGrp="1"/>
          </p:cNvSpPr>
          <p:nvPr>
            <p:ph type="sldNum" sz="quarter" idx="12"/>
          </p:nvPr>
        </p:nvSpPr>
        <p:spPr/>
        <p:txBody>
          <a:bodyPr/>
          <a:lstStyle/>
          <a:p>
            <a:pPr>
              <a:defRPr/>
            </a:pPr>
            <a:fld id="{A7A27918-AF68-41BB-82C7-522D23BA7CE7}" type="slidenum">
              <a:rPr lang="en-US" smtClean="0"/>
              <a:pPr>
                <a:defRPr/>
              </a:pPr>
              <a:t>17</a:t>
            </a:fld>
            <a:endParaRPr lang="en-US" dirty="0"/>
          </a:p>
        </p:txBody>
      </p:sp>
    </p:spTree>
    <p:extLst>
      <p:ext uri="{BB962C8B-B14F-4D97-AF65-F5344CB8AC3E}">
        <p14:creationId xmlns:p14="http://schemas.microsoft.com/office/powerpoint/2010/main" val="3676281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78586-8874-4452-929A-135D04FD5AD9}"/>
              </a:ext>
            </a:extLst>
          </p:cNvPr>
          <p:cNvSpPr>
            <a:spLocks noGrp="1"/>
          </p:cNvSpPr>
          <p:nvPr>
            <p:ph type="title"/>
          </p:nvPr>
        </p:nvSpPr>
        <p:spPr/>
        <p:txBody>
          <a:bodyPr/>
          <a:lstStyle/>
          <a:p>
            <a:r>
              <a:rPr lang="en-US" dirty="0" err="1"/>
              <a:t>Các</a:t>
            </a:r>
            <a:r>
              <a:rPr lang="en-US" dirty="0"/>
              <a:t> </a:t>
            </a:r>
            <a:r>
              <a:rPr lang="en-US" dirty="0" err="1"/>
              <a:t>loại</a:t>
            </a:r>
            <a:r>
              <a:rPr lang="en-US" dirty="0"/>
              <a:t> </a:t>
            </a:r>
            <a:r>
              <a:rPr lang="en-US" dirty="0" err="1"/>
              <a:t>công</a:t>
            </a:r>
            <a:r>
              <a:rPr lang="en-US" dirty="0"/>
              <a:t> </a:t>
            </a:r>
            <a:r>
              <a:rPr lang="en-US" dirty="0" err="1"/>
              <a:t>cụ</a:t>
            </a:r>
            <a:r>
              <a:rPr lang="en-US" dirty="0"/>
              <a:t> </a:t>
            </a:r>
            <a:r>
              <a:rPr lang="en-US" dirty="0" err="1"/>
              <a:t>quản</a:t>
            </a:r>
            <a:r>
              <a:rPr lang="en-US" dirty="0"/>
              <a:t> </a:t>
            </a:r>
            <a:r>
              <a:rPr lang="en-US" dirty="0" err="1"/>
              <a:t>lý</a:t>
            </a:r>
            <a:r>
              <a:rPr lang="en-US" dirty="0"/>
              <a:t> </a:t>
            </a:r>
            <a:r>
              <a:rPr lang="en-US" dirty="0" err="1"/>
              <a:t>phiên</a:t>
            </a:r>
            <a:r>
              <a:rPr lang="en-US" dirty="0"/>
              <a:t> </a:t>
            </a:r>
            <a:r>
              <a:rPr lang="en-US" dirty="0" err="1"/>
              <a:t>bản</a:t>
            </a:r>
            <a:endParaRPr lang="en-US" dirty="0"/>
          </a:p>
        </p:txBody>
      </p:sp>
      <p:sp>
        <p:nvSpPr>
          <p:cNvPr id="3" name="Content Placeholder 2">
            <a:extLst>
              <a:ext uri="{FF2B5EF4-FFF2-40B4-BE49-F238E27FC236}">
                <a16:creationId xmlns:a16="http://schemas.microsoft.com/office/drawing/2014/main" id="{F4F5082E-50E2-441D-AC6B-2CB1D1027EC1}"/>
              </a:ext>
            </a:extLst>
          </p:cNvPr>
          <p:cNvSpPr>
            <a:spLocks noGrp="1"/>
          </p:cNvSpPr>
          <p:nvPr>
            <p:ph idx="1"/>
          </p:nvPr>
        </p:nvSpPr>
        <p:spPr/>
        <p:txBody>
          <a:bodyPr/>
          <a:lstStyle/>
          <a:p>
            <a:r>
              <a:rPr lang="en-US" dirty="0" err="1" smtClean="0"/>
              <a:t>Phân</a:t>
            </a:r>
            <a:r>
              <a:rPr lang="en-US" dirty="0" smtClean="0"/>
              <a:t> </a:t>
            </a:r>
            <a:r>
              <a:rPr lang="en-US" dirty="0" err="1" smtClean="0"/>
              <a:t>tán</a:t>
            </a:r>
            <a:endParaRPr lang="en-US" dirty="0" smtClean="0"/>
          </a:p>
          <a:p>
            <a:pPr lvl="2"/>
            <a:r>
              <a:rPr lang="en-US" dirty="0" smtClean="0"/>
              <a:t>M</a:t>
            </a:r>
            <a:r>
              <a:rPr lang="vi-VN" dirty="0" smtClean="0"/>
              <a:t>ỗi </a:t>
            </a:r>
            <a:r>
              <a:rPr lang="vi-VN" dirty="0"/>
              <a:t>người dùng </a:t>
            </a:r>
            <a:r>
              <a:rPr lang="en-US" dirty="0" err="1" smtClean="0">
                <a:latin typeface="Arial" pitchFamily="34" charset="0"/>
                <a:cs typeface="Arial" pitchFamily="34" charset="0"/>
              </a:rPr>
              <a:t>có</a:t>
            </a:r>
            <a:r>
              <a:rPr lang="en-US" dirty="0" smtClean="0"/>
              <a:t> </a:t>
            </a:r>
            <a:r>
              <a:rPr lang="vi-VN" dirty="0" smtClean="0"/>
              <a:t>kho </a:t>
            </a:r>
            <a:r>
              <a:rPr lang="vi-VN" dirty="0"/>
              <a:t>lưu trữ của riêng mình và bản sao làm việc</a:t>
            </a:r>
            <a:r>
              <a:rPr lang="vi-VN" dirty="0" smtClean="0"/>
              <a:t>.</a:t>
            </a:r>
            <a:endParaRPr lang="en-US" dirty="0" smtClean="0"/>
          </a:p>
          <a:p>
            <a:pPr lvl="2"/>
            <a:r>
              <a:rPr lang="en-US" dirty="0" err="1" smtClean="0">
                <a:latin typeface="Arial" pitchFamily="34" charset="0"/>
                <a:cs typeface="Arial" pitchFamily="34" charset="0"/>
              </a:rPr>
              <a:t>Git</a:t>
            </a:r>
            <a:r>
              <a:rPr lang="en-US" dirty="0" smtClean="0">
                <a:latin typeface="Arial" pitchFamily="34" charset="0"/>
                <a:cs typeface="Arial" pitchFamily="34" charset="0"/>
              </a:rPr>
              <a:t>, </a:t>
            </a:r>
            <a:r>
              <a:rPr lang="en-US" dirty="0">
                <a:latin typeface="Arial" pitchFamily="34" charset="0"/>
                <a:cs typeface="Arial" pitchFamily="34" charset="0"/>
              </a:rPr>
              <a:t>Mercurial </a:t>
            </a:r>
            <a:endParaRPr lang="en-US" dirty="0" smtClean="0">
              <a:latin typeface="Arial" pitchFamily="34" charset="0"/>
              <a:cs typeface="Arial" pitchFamily="34" charset="0"/>
            </a:endParaRPr>
          </a:p>
          <a:p>
            <a:pPr lvl="2"/>
            <a:endParaRPr lang="en-US" dirty="0"/>
          </a:p>
        </p:txBody>
      </p:sp>
      <p:sp>
        <p:nvSpPr>
          <p:cNvPr id="5" name="Footer Placeholder 4"/>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4" name="Slide Number Placeholder 3">
            <a:extLst>
              <a:ext uri="{FF2B5EF4-FFF2-40B4-BE49-F238E27FC236}">
                <a16:creationId xmlns:a16="http://schemas.microsoft.com/office/drawing/2014/main" id="{40673367-C9D3-44A4-B23A-F047C74EBB83}"/>
              </a:ext>
            </a:extLst>
          </p:cNvPr>
          <p:cNvSpPr>
            <a:spLocks noGrp="1"/>
          </p:cNvSpPr>
          <p:nvPr>
            <p:ph type="sldNum" sz="quarter" idx="12"/>
          </p:nvPr>
        </p:nvSpPr>
        <p:spPr/>
        <p:txBody>
          <a:bodyPr/>
          <a:lstStyle/>
          <a:p>
            <a:pPr>
              <a:defRPr/>
            </a:pPr>
            <a:fld id="{A7A27918-AF68-41BB-82C7-522D23BA7CE7}" type="slidenum">
              <a:rPr lang="en-US" smtClean="0"/>
              <a:pPr>
                <a:defRPr/>
              </a:pPr>
              <a:t>18</a:t>
            </a:fld>
            <a:endParaRPr lang="en-US" dirty="0"/>
          </a:p>
        </p:txBody>
      </p:sp>
      <p:pic>
        <p:nvPicPr>
          <p:cNvPr id="2050" name="Picture 2" descr="C:\Users\Lê Khánh Trình\Pictures\Captur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3340100"/>
            <a:ext cx="4552950" cy="323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7611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Các</a:t>
            </a:r>
            <a:r>
              <a:rPr lang="en-US" dirty="0"/>
              <a:t> </a:t>
            </a:r>
            <a:r>
              <a:rPr lang="en-US" dirty="0" err="1"/>
              <a:t>loại</a:t>
            </a:r>
            <a:r>
              <a:rPr lang="en-US" dirty="0"/>
              <a:t> </a:t>
            </a:r>
            <a:r>
              <a:rPr lang="en-US" dirty="0" err="1"/>
              <a:t>công</a:t>
            </a:r>
            <a:r>
              <a:rPr lang="en-US" dirty="0"/>
              <a:t> </a:t>
            </a:r>
            <a:r>
              <a:rPr lang="en-US" dirty="0" err="1"/>
              <a:t>cụ</a:t>
            </a:r>
            <a:r>
              <a:rPr lang="en-US" dirty="0"/>
              <a:t> </a:t>
            </a:r>
            <a:r>
              <a:rPr lang="en-US" dirty="0" err="1"/>
              <a:t>quản</a:t>
            </a:r>
            <a:r>
              <a:rPr lang="en-US" dirty="0"/>
              <a:t> </a:t>
            </a:r>
            <a:r>
              <a:rPr lang="en-US" dirty="0" err="1"/>
              <a:t>lý</a:t>
            </a:r>
            <a:r>
              <a:rPr lang="en-US" dirty="0"/>
              <a:t> </a:t>
            </a:r>
            <a:r>
              <a:rPr lang="en-US" dirty="0" err="1"/>
              <a:t>phiên</a:t>
            </a:r>
            <a:r>
              <a:rPr lang="en-US" dirty="0"/>
              <a:t> </a:t>
            </a:r>
            <a:r>
              <a:rPr lang="en-US" dirty="0" err="1"/>
              <a:t>bản</a:t>
            </a:r>
            <a:endParaRPr lang="en-US" dirty="0"/>
          </a:p>
        </p:txBody>
      </p:sp>
      <p:sp>
        <p:nvSpPr>
          <p:cNvPr id="3" name="Content Placeholder 2"/>
          <p:cNvSpPr>
            <a:spLocks noGrp="1"/>
          </p:cNvSpPr>
          <p:nvPr>
            <p:ph idx="1"/>
          </p:nvPr>
        </p:nvSpPr>
        <p:spPr/>
        <p:txBody>
          <a:bodyPr/>
          <a:lstStyle/>
          <a:p>
            <a:r>
              <a:rPr lang="en-US" dirty="0" err="1" smtClean="0"/>
              <a:t>Quản</a:t>
            </a:r>
            <a:r>
              <a:rPr lang="en-US" dirty="0" smtClean="0"/>
              <a:t> </a:t>
            </a:r>
            <a:r>
              <a:rPr lang="en-US" dirty="0" err="1"/>
              <a:t>lý</a:t>
            </a:r>
            <a:r>
              <a:rPr lang="en-US" dirty="0"/>
              <a:t> </a:t>
            </a:r>
            <a:r>
              <a:rPr lang="en-US" dirty="0" err="1"/>
              <a:t>tập</a:t>
            </a:r>
            <a:r>
              <a:rPr lang="en-US" dirty="0"/>
              <a:t> </a:t>
            </a:r>
            <a:r>
              <a:rPr lang="en-US" dirty="0" err="1" smtClean="0"/>
              <a:t>trung</a:t>
            </a:r>
            <a:endParaRPr lang="en-US" dirty="0" smtClean="0"/>
          </a:p>
          <a:p>
            <a:pPr lvl="1"/>
            <a:r>
              <a:rPr lang="en-US" dirty="0" err="1"/>
              <a:t>T</a:t>
            </a:r>
            <a:r>
              <a:rPr lang="en-US" dirty="0" err="1" smtClean="0"/>
              <a:t>ránh</a:t>
            </a:r>
            <a:r>
              <a:rPr lang="en-US" dirty="0" smtClean="0"/>
              <a:t> </a:t>
            </a:r>
            <a:r>
              <a:rPr lang="en-US" dirty="0" err="1"/>
              <a:t>conflic</a:t>
            </a:r>
            <a:r>
              <a:rPr lang="en-US" dirty="0"/>
              <a:t> </a:t>
            </a:r>
            <a:r>
              <a:rPr lang="en-US" dirty="0" err="1"/>
              <a:t>hoặc</a:t>
            </a:r>
            <a:r>
              <a:rPr lang="en-US" dirty="0"/>
              <a:t> out of </a:t>
            </a:r>
            <a:r>
              <a:rPr lang="en-US" dirty="0" smtClean="0"/>
              <a:t>update</a:t>
            </a:r>
          </a:p>
          <a:p>
            <a:r>
              <a:rPr lang="en-US" dirty="0" err="1" smtClean="0"/>
              <a:t>Quản</a:t>
            </a:r>
            <a:r>
              <a:rPr lang="en-US" dirty="0" smtClean="0"/>
              <a:t> </a:t>
            </a:r>
            <a:r>
              <a:rPr lang="en-US" dirty="0" err="1" smtClean="0"/>
              <a:t>lý</a:t>
            </a:r>
            <a:r>
              <a:rPr lang="en-US" dirty="0" smtClean="0"/>
              <a:t> </a:t>
            </a:r>
            <a:r>
              <a:rPr lang="en-US" dirty="0" err="1" smtClean="0"/>
              <a:t>phân</a:t>
            </a:r>
            <a:r>
              <a:rPr lang="en-US" dirty="0" smtClean="0"/>
              <a:t> </a:t>
            </a:r>
            <a:r>
              <a:rPr lang="en-US" dirty="0" err="1" smtClean="0"/>
              <a:t>tán</a:t>
            </a:r>
            <a:endParaRPr lang="en-US" dirty="0" smtClean="0"/>
          </a:p>
          <a:p>
            <a:pPr lvl="1"/>
            <a:r>
              <a:rPr lang="en-US" dirty="0" smtClean="0"/>
              <a:t>An </a:t>
            </a:r>
            <a:r>
              <a:rPr lang="en-US" dirty="0" err="1" smtClean="0"/>
              <a:t>toàn</a:t>
            </a:r>
            <a:r>
              <a:rPr lang="en-US" dirty="0" smtClean="0"/>
              <a:t> </a:t>
            </a:r>
            <a:r>
              <a:rPr lang="en-US" dirty="0" err="1" smtClean="0"/>
              <a:t>hơn</a:t>
            </a:r>
            <a:r>
              <a:rPr lang="en-US" dirty="0" smtClean="0"/>
              <a:t> so </a:t>
            </a:r>
            <a:r>
              <a:rPr lang="en-US" dirty="0" err="1" smtClean="0"/>
              <a:t>với</a:t>
            </a:r>
            <a:r>
              <a:rPr lang="en-US" dirty="0" smtClean="0"/>
              <a:t> </a:t>
            </a:r>
            <a:r>
              <a:rPr lang="en-US" dirty="0" err="1" smtClean="0"/>
              <a:t>quản</a:t>
            </a:r>
            <a:r>
              <a:rPr lang="en-US" dirty="0" smtClean="0"/>
              <a:t> </a:t>
            </a:r>
            <a:r>
              <a:rPr lang="en-US" dirty="0" err="1" smtClean="0"/>
              <a:t>lý</a:t>
            </a:r>
            <a:r>
              <a:rPr lang="en-US" dirty="0" smtClean="0"/>
              <a:t> </a:t>
            </a:r>
            <a:r>
              <a:rPr lang="en-US" dirty="0" err="1" smtClean="0"/>
              <a:t>tập</a:t>
            </a:r>
            <a:r>
              <a:rPr lang="en-US" dirty="0" smtClean="0"/>
              <a:t> </a:t>
            </a:r>
            <a:r>
              <a:rPr lang="en-US" dirty="0" err="1" smtClean="0"/>
              <a:t>trung</a:t>
            </a:r>
            <a:endParaRPr lang="en-US" dirty="0"/>
          </a:p>
        </p:txBody>
      </p:sp>
      <p:sp>
        <p:nvSpPr>
          <p:cNvPr id="5" name="Footer Placeholder 4"/>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4" name="Slide Number Placeholder 3"/>
          <p:cNvSpPr>
            <a:spLocks noGrp="1"/>
          </p:cNvSpPr>
          <p:nvPr>
            <p:ph type="sldNum" sz="quarter" idx="12"/>
          </p:nvPr>
        </p:nvSpPr>
        <p:spPr/>
        <p:txBody>
          <a:bodyPr/>
          <a:lstStyle/>
          <a:p>
            <a:pPr>
              <a:defRPr/>
            </a:pPr>
            <a:fld id="{A7A27918-AF68-41BB-82C7-522D23BA7CE7}" type="slidenum">
              <a:rPr lang="en-US" smtClean="0"/>
              <a:pPr>
                <a:defRPr/>
              </a:pPr>
              <a:t>19</a:t>
            </a:fld>
            <a:endParaRPr lang="en-US" dirty="0"/>
          </a:p>
        </p:txBody>
      </p:sp>
    </p:spTree>
    <p:extLst>
      <p:ext uri="{BB962C8B-B14F-4D97-AF65-F5344CB8AC3E}">
        <p14:creationId xmlns:p14="http://schemas.microsoft.com/office/powerpoint/2010/main" val="4255753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a:ln/>
        </p:spPr>
        <p:txBody>
          <a:bodyPr lIns="90487" tIns="44450" rIns="90487" bIns="44450"/>
          <a:lstStyle/>
          <a:p>
            <a:r>
              <a:rPr lang="en-GB" dirty="0" err="1"/>
              <a:t>Nội</a:t>
            </a:r>
            <a:r>
              <a:rPr lang="en-GB" dirty="0"/>
              <a:t> dung</a:t>
            </a:r>
          </a:p>
        </p:txBody>
      </p:sp>
      <p:sp>
        <p:nvSpPr>
          <p:cNvPr id="6147" name="Rectangle 3"/>
          <p:cNvSpPr>
            <a:spLocks noGrp="1" noChangeArrowheads="1"/>
          </p:cNvSpPr>
          <p:nvPr>
            <p:ph idx="1"/>
          </p:nvPr>
        </p:nvSpPr>
        <p:spPr>
          <a:noFill/>
          <a:ln/>
        </p:spPr>
        <p:txBody>
          <a:bodyPr lIns="90487" tIns="44450" rIns="90487" bIns="44450">
            <a:normAutofit/>
          </a:bodyPr>
          <a:lstStyle/>
          <a:p>
            <a:pPr>
              <a:lnSpc>
                <a:spcPct val="90000"/>
              </a:lnSpc>
            </a:pPr>
            <a:r>
              <a:rPr lang="en-US" dirty="0" err="1">
                <a:latin typeface="Arial" panose="020B0604020202020204" pitchFamily="34" charset="0"/>
                <a:cs typeface="Arial" panose="020B0604020202020204" pitchFamily="34" charset="0"/>
              </a:rPr>
              <a:t>Giới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thiệu</a:t>
            </a:r>
            <a:endParaRPr lang="en-US" dirty="0">
              <a:latin typeface="Arial" panose="020B0604020202020204" pitchFamily="34" charset="0"/>
              <a:cs typeface="Arial" panose="020B0604020202020204" pitchFamily="34" charset="0"/>
            </a:endParaRPr>
          </a:p>
          <a:p>
            <a:pPr>
              <a:lnSpc>
                <a:spcPct val="90000"/>
              </a:lnSpc>
            </a:pP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yêu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cầu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viết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nguồn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trình</a:t>
            </a:r>
            <a:endParaRPr lang="en-US" dirty="0">
              <a:latin typeface="Arial" panose="020B0604020202020204" pitchFamily="34" charset="0"/>
              <a:cs typeface="Arial" panose="020B0604020202020204" pitchFamily="34" charset="0"/>
            </a:endParaRPr>
          </a:p>
          <a:p>
            <a:pPr>
              <a:lnSpc>
                <a:spcPct val="90000"/>
              </a:lnSpc>
            </a:pPr>
            <a:r>
              <a:rPr lang="en-US" dirty="0" err="1">
                <a:latin typeface="Arial" panose="020B0604020202020204" pitchFamily="34" charset="0"/>
                <a:cs typeface="Arial" panose="020B0604020202020204" pitchFamily="34" charset="0"/>
              </a:rPr>
              <a:t>Phong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lập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trình</a:t>
            </a:r>
            <a:endParaRPr lang="en-US" dirty="0">
              <a:latin typeface="Arial" panose="020B0604020202020204" pitchFamily="34" charset="0"/>
              <a:cs typeface="Arial" panose="020B0604020202020204" pitchFamily="34" charset="0"/>
            </a:endParaRPr>
          </a:p>
          <a:p>
            <a:pPr>
              <a:lnSpc>
                <a:spcPct val="90000"/>
              </a:lnSpc>
            </a:pPr>
            <a:r>
              <a:rPr lang="en-US" dirty="0" err="1">
                <a:latin typeface="Arial" panose="020B0604020202020204" pitchFamily="34" charset="0"/>
                <a:cs typeface="Arial" panose="020B0604020202020204" pitchFamily="34" charset="0"/>
              </a:rPr>
              <a:t>Chú</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thích</a:t>
            </a:r>
            <a:endParaRPr lang="en-US" dirty="0">
              <a:latin typeface="Arial" panose="020B0604020202020204" pitchFamily="34" charset="0"/>
              <a:cs typeface="Arial" panose="020B0604020202020204" pitchFamily="34" charset="0"/>
            </a:endParaRPr>
          </a:p>
          <a:p>
            <a:pPr>
              <a:lnSpc>
                <a:spcPct val="90000"/>
              </a:lnSpc>
            </a:pPr>
            <a:r>
              <a:rPr lang="en-US" dirty="0" err="1">
                <a:latin typeface="Arial" panose="020B0604020202020204" pitchFamily="34" charset="0"/>
                <a:cs typeface="Arial" panose="020B0604020202020204" pitchFamily="34" charset="0"/>
              </a:rPr>
              <a:t>Tái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nguồn</a:t>
            </a:r>
            <a:endParaRPr lang="en-US" dirty="0">
              <a:latin typeface="Arial" panose="020B0604020202020204" pitchFamily="34" charset="0"/>
              <a:cs typeface="Arial" panose="020B0604020202020204" pitchFamily="34" charset="0"/>
            </a:endParaRPr>
          </a:p>
          <a:p>
            <a:pPr>
              <a:lnSpc>
                <a:spcPct val="90000"/>
              </a:lnSpc>
            </a:pPr>
            <a:r>
              <a:rPr lang="en-US" dirty="0" err="1">
                <a:latin typeface="Arial" panose="020B0604020202020204" pitchFamily="34" charset="0"/>
                <a:cs typeface="Arial" panose="020B0604020202020204" pitchFamily="34" charset="0"/>
              </a:rPr>
              <a:t>Gỡ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lỗi</a:t>
            </a:r>
            <a:endParaRPr lang="en-US" dirty="0">
              <a:latin typeface="Arial" panose="020B0604020202020204" pitchFamily="34" charset="0"/>
              <a:cs typeface="Arial" panose="020B0604020202020204" pitchFamily="34" charset="0"/>
            </a:endParaRPr>
          </a:p>
        </p:txBody>
      </p:sp>
      <p:sp>
        <p:nvSpPr>
          <p:cNvPr id="3" name="Footer Placeholder 2"/>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2" name="Slide Number Placeholder 1"/>
          <p:cNvSpPr>
            <a:spLocks noGrp="1"/>
          </p:cNvSpPr>
          <p:nvPr>
            <p:ph type="sldNum" sz="quarter" idx="12"/>
          </p:nvPr>
        </p:nvSpPr>
        <p:spPr/>
        <p:txBody>
          <a:bodyPr/>
          <a:lstStyle/>
          <a:p>
            <a:pPr>
              <a:defRPr/>
            </a:pPr>
            <a:fld id="{A7A27918-AF68-41BB-82C7-522D23BA7CE7}" type="slidenum">
              <a:rPr lang="en-US" smtClean="0"/>
              <a:pPr>
                <a:defRPr/>
              </a:pPr>
              <a:t>2</a:t>
            </a:fld>
            <a:endParaRPr lang="en-US"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Gỡ</a:t>
            </a:r>
            <a:r>
              <a:rPr lang="en-US" dirty="0" smtClean="0"/>
              <a:t> </a:t>
            </a:r>
            <a:r>
              <a:rPr lang="en-US" dirty="0" err="1" smtClean="0"/>
              <a:t>lỗi</a:t>
            </a:r>
            <a:endParaRPr lang="en-US" dirty="0"/>
          </a:p>
        </p:txBody>
      </p:sp>
      <p:sp>
        <p:nvSpPr>
          <p:cNvPr id="3" name="Content Placeholder 2"/>
          <p:cNvSpPr>
            <a:spLocks noGrp="1"/>
          </p:cNvSpPr>
          <p:nvPr>
            <p:ph idx="1"/>
          </p:nvPr>
        </p:nvSpPr>
        <p:spPr/>
        <p:txBody>
          <a:bodyPr/>
          <a:lstStyle/>
          <a:p>
            <a:r>
              <a:rPr lang="vi-VN" dirty="0"/>
              <a:t>Debug (gỡ lỗi) là một kĩ năng nền tảng của lập trình </a:t>
            </a:r>
            <a:r>
              <a:rPr lang="vi-VN" dirty="0" smtClean="0"/>
              <a:t>viên</a:t>
            </a:r>
            <a:endParaRPr lang="en-US" dirty="0" smtClean="0"/>
          </a:p>
          <a:p>
            <a:pPr lvl="1"/>
            <a:r>
              <a:rPr lang="en-US" dirty="0" smtClean="0"/>
              <a:t> L</a:t>
            </a:r>
            <a:r>
              <a:rPr lang="vi-VN" dirty="0" smtClean="0"/>
              <a:t>oại </a:t>
            </a:r>
            <a:r>
              <a:rPr lang="vi-VN" dirty="0"/>
              <a:t>bỏ lỗi (error) khỏi chương </a:t>
            </a:r>
            <a:r>
              <a:rPr lang="vi-VN" dirty="0" smtClean="0"/>
              <a:t>trình</a:t>
            </a:r>
            <a:endParaRPr lang="en-US" dirty="0" smtClean="0"/>
          </a:p>
          <a:p>
            <a:pPr lvl="1"/>
            <a:r>
              <a:rPr lang="en-US" dirty="0" smtClean="0"/>
              <a:t> H</a:t>
            </a:r>
            <a:r>
              <a:rPr lang="vi-VN" dirty="0" smtClean="0"/>
              <a:t>iểu </a:t>
            </a:r>
            <a:r>
              <a:rPr lang="vi-VN" dirty="0"/>
              <a:t>rõ hơn sự thực thi của chương trình</a:t>
            </a:r>
            <a:endParaRPr lang="en-US" dirty="0"/>
          </a:p>
        </p:txBody>
      </p:sp>
      <p:sp>
        <p:nvSpPr>
          <p:cNvPr id="5" name="Footer Placeholder 4"/>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4" name="Slide Number Placeholder 3"/>
          <p:cNvSpPr>
            <a:spLocks noGrp="1"/>
          </p:cNvSpPr>
          <p:nvPr>
            <p:ph type="sldNum" sz="quarter" idx="12"/>
          </p:nvPr>
        </p:nvSpPr>
        <p:spPr/>
        <p:txBody>
          <a:bodyPr/>
          <a:lstStyle/>
          <a:p>
            <a:pPr>
              <a:defRPr/>
            </a:pPr>
            <a:fld id="{A7A27918-AF68-41BB-82C7-522D23BA7CE7}" type="slidenum">
              <a:rPr lang="en-US" smtClean="0"/>
              <a:pPr>
                <a:defRPr/>
              </a:pPr>
              <a:t>20</a:t>
            </a:fld>
            <a:endParaRPr lang="en-US" dirty="0"/>
          </a:p>
        </p:txBody>
      </p:sp>
    </p:spTree>
    <p:extLst>
      <p:ext uri="{BB962C8B-B14F-4D97-AF65-F5344CB8AC3E}">
        <p14:creationId xmlns:p14="http://schemas.microsoft.com/office/powerpoint/2010/main" val="2887411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gỡ</a:t>
            </a:r>
            <a:r>
              <a:rPr lang="en-US" dirty="0" smtClean="0"/>
              <a:t> </a:t>
            </a:r>
            <a:r>
              <a:rPr lang="en-US" dirty="0" err="1" smtClean="0"/>
              <a:t>lỗi</a:t>
            </a:r>
            <a:endParaRPr lang="en-US" dirty="0"/>
          </a:p>
        </p:txBody>
      </p:sp>
      <p:sp>
        <p:nvSpPr>
          <p:cNvPr id="3" name="Content Placeholder 2"/>
          <p:cNvSpPr>
            <a:spLocks noGrp="1"/>
          </p:cNvSpPr>
          <p:nvPr>
            <p:ph idx="1"/>
          </p:nvPr>
        </p:nvSpPr>
        <p:spPr/>
        <p:txBody>
          <a:bodyPr/>
          <a:lstStyle/>
          <a:p>
            <a:r>
              <a:rPr lang="en-US" dirty="0" smtClean="0"/>
              <a:t>Debugging Tool</a:t>
            </a:r>
          </a:p>
          <a:p>
            <a:pPr lvl="1"/>
            <a:r>
              <a:rPr lang="en-US" dirty="0" smtClean="0"/>
              <a:t> </a:t>
            </a:r>
            <a:r>
              <a:rPr lang="en-US" dirty="0" err="1" smtClean="0"/>
              <a:t>Dùng</a:t>
            </a:r>
            <a:r>
              <a:rPr lang="en-US" dirty="0" smtClean="0"/>
              <a:t> </a:t>
            </a:r>
            <a:r>
              <a:rPr lang="en-US" dirty="0" err="1" smtClean="0"/>
              <a:t>công</a:t>
            </a:r>
            <a:r>
              <a:rPr lang="en-US" dirty="0" smtClean="0"/>
              <a:t> </a:t>
            </a:r>
            <a:r>
              <a:rPr lang="en-US" dirty="0" err="1" smtClean="0"/>
              <a:t>cụ</a:t>
            </a:r>
            <a:r>
              <a:rPr lang="en-US" dirty="0" smtClean="0"/>
              <a:t> </a:t>
            </a:r>
            <a:r>
              <a:rPr lang="en-US" dirty="0" err="1" smtClean="0"/>
              <a:t>để</a:t>
            </a:r>
            <a:r>
              <a:rPr lang="en-US" dirty="0" smtClean="0"/>
              <a:t> debug</a:t>
            </a:r>
          </a:p>
          <a:p>
            <a:pPr lvl="1"/>
            <a:r>
              <a:rPr lang="en-US" dirty="0" smtClean="0"/>
              <a:t> Microsoft </a:t>
            </a:r>
            <a:r>
              <a:rPr lang="en-US" dirty="0"/>
              <a:t>Visual Studio Debugger ,  GNU Debugger</a:t>
            </a:r>
            <a:endParaRPr lang="en-US" dirty="0" smtClean="0"/>
          </a:p>
          <a:p>
            <a:r>
              <a:rPr lang="en-US" dirty="0" err="1" smtClean="0"/>
              <a:t>Printlining</a:t>
            </a:r>
            <a:endParaRPr lang="en-US" dirty="0" smtClean="0"/>
          </a:p>
          <a:p>
            <a:pPr lvl="1"/>
            <a:r>
              <a:rPr lang="en-US" dirty="0" smtClean="0"/>
              <a:t> </a:t>
            </a:r>
            <a:r>
              <a:rPr lang="en-US" dirty="0" err="1" smtClean="0"/>
              <a:t>Thêm</a:t>
            </a:r>
            <a:r>
              <a:rPr lang="en-US" dirty="0" smtClean="0"/>
              <a:t> </a:t>
            </a:r>
            <a:r>
              <a:rPr lang="en-US" dirty="0" err="1" smtClean="0"/>
              <a:t>dòng</a:t>
            </a:r>
            <a:r>
              <a:rPr lang="en-US" dirty="0" smtClean="0"/>
              <a:t> </a:t>
            </a:r>
            <a:r>
              <a:rPr lang="en-US" dirty="0" err="1" smtClean="0"/>
              <a:t>lệnh</a:t>
            </a:r>
            <a:r>
              <a:rPr lang="en-US" dirty="0" smtClean="0"/>
              <a:t> </a:t>
            </a:r>
            <a:r>
              <a:rPr lang="en-US" dirty="0" err="1" smtClean="0"/>
              <a:t>để</a:t>
            </a:r>
            <a:r>
              <a:rPr lang="en-US" dirty="0" smtClean="0"/>
              <a:t> in </a:t>
            </a:r>
            <a:r>
              <a:rPr lang="en-US" dirty="0" err="1" smtClean="0"/>
              <a:t>ra</a:t>
            </a:r>
            <a:r>
              <a:rPr lang="en-US" dirty="0" smtClean="0"/>
              <a:t> </a:t>
            </a:r>
            <a:r>
              <a:rPr lang="en-US" dirty="0" err="1" smtClean="0"/>
              <a:t>những</a:t>
            </a:r>
            <a:r>
              <a:rPr lang="en-US" dirty="0" smtClean="0"/>
              <a:t> </a:t>
            </a:r>
            <a:r>
              <a:rPr lang="en-US" dirty="0" err="1" smtClean="0"/>
              <a:t>thông</a:t>
            </a:r>
            <a:r>
              <a:rPr lang="en-US" dirty="0" smtClean="0"/>
              <a:t> tin </a:t>
            </a:r>
            <a:r>
              <a:rPr lang="en-US" dirty="0" err="1" smtClean="0"/>
              <a:t>cần</a:t>
            </a:r>
            <a:r>
              <a:rPr lang="en-US" dirty="0" smtClean="0"/>
              <a:t> </a:t>
            </a:r>
            <a:r>
              <a:rPr lang="en-US" dirty="0" err="1" smtClean="0"/>
              <a:t>theo</a:t>
            </a:r>
            <a:r>
              <a:rPr lang="en-US" dirty="0" smtClean="0"/>
              <a:t> </a:t>
            </a:r>
            <a:r>
              <a:rPr lang="en-US" dirty="0" err="1" smtClean="0"/>
              <a:t>dõi</a:t>
            </a:r>
            <a:endParaRPr lang="en-US" dirty="0" smtClean="0"/>
          </a:p>
          <a:p>
            <a:r>
              <a:rPr lang="en-US" dirty="0" smtClean="0"/>
              <a:t>Logging</a:t>
            </a:r>
          </a:p>
          <a:p>
            <a:pPr lvl="1"/>
            <a:r>
              <a:rPr lang="en-US" dirty="0" err="1" smtClean="0"/>
              <a:t>Ghi</a:t>
            </a:r>
            <a:r>
              <a:rPr lang="en-US" dirty="0" smtClean="0"/>
              <a:t> </a:t>
            </a:r>
            <a:r>
              <a:rPr lang="en-US" dirty="0" err="1" smtClean="0"/>
              <a:t>lại</a:t>
            </a:r>
            <a:r>
              <a:rPr lang="en-US" dirty="0" smtClean="0"/>
              <a:t> </a:t>
            </a:r>
            <a:r>
              <a:rPr lang="en-US" dirty="0" err="1" smtClean="0"/>
              <a:t>những</a:t>
            </a:r>
            <a:r>
              <a:rPr lang="en-US" dirty="0" smtClean="0"/>
              <a:t> </a:t>
            </a:r>
            <a:r>
              <a:rPr lang="en-US" dirty="0" err="1" smtClean="0"/>
              <a:t>thông</a:t>
            </a:r>
            <a:r>
              <a:rPr lang="en-US" dirty="0" smtClean="0"/>
              <a:t> tin </a:t>
            </a:r>
            <a:r>
              <a:rPr lang="en-US" dirty="0" err="1" smtClean="0"/>
              <a:t>sau</a:t>
            </a:r>
            <a:r>
              <a:rPr lang="en-US" dirty="0" smtClean="0"/>
              <a:t> </a:t>
            </a:r>
            <a:r>
              <a:rPr lang="en-US" dirty="0" err="1" smtClean="0"/>
              <a:t>khi</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thực</a:t>
            </a:r>
            <a:r>
              <a:rPr lang="en-US" dirty="0" smtClean="0"/>
              <a:t> </a:t>
            </a:r>
            <a:r>
              <a:rPr lang="en-US" dirty="0" err="1" smtClean="0"/>
              <a:t>thi</a:t>
            </a:r>
            <a:endParaRPr lang="en-US" dirty="0" smtClean="0"/>
          </a:p>
          <a:p>
            <a:endParaRPr lang="en-US" dirty="0"/>
          </a:p>
        </p:txBody>
      </p:sp>
      <p:sp>
        <p:nvSpPr>
          <p:cNvPr id="5" name="Footer Placeholder 4"/>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4" name="Slide Number Placeholder 3"/>
          <p:cNvSpPr>
            <a:spLocks noGrp="1"/>
          </p:cNvSpPr>
          <p:nvPr>
            <p:ph type="sldNum" sz="quarter" idx="12"/>
          </p:nvPr>
        </p:nvSpPr>
        <p:spPr/>
        <p:txBody>
          <a:bodyPr/>
          <a:lstStyle/>
          <a:p>
            <a:pPr>
              <a:defRPr/>
            </a:pPr>
            <a:fld id="{A7A27918-AF68-41BB-82C7-522D23BA7CE7}" type="slidenum">
              <a:rPr lang="en-US" smtClean="0"/>
              <a:pPr>
                <a:defRPr/>
              </a:pPr>
              <a:t>21</a:t>
            </a:fld>
            <a:endParaRPr lang="en-US" dirty="0"/>
          </a:p>
        </p:txBody>
      </p:sp>
    </p:spTree>
    <p:extLst>
      <p:ext uri="{BB962C8B-B14F-4D97-AF65-F5344CB8AC3E}">
        <p14:creationId xmlns:p14="http://schemas.microsoft.com/office/powerpoint/2010/main" val="9706688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a:ln/>
        </p:spPr>
        <p:txBody>
          <a:bodyPr lIns="90487" tIns="44450" rIns="90487" bIns="44450"/>
          <a:lstStyle/>
          <a:p>
            <a:r>
              <a:rPr lang="en-GB" dirty="0" err="1"/>
              <a:t>Tổng</a:t>
            </a:r>
            <a:r>
              <a:rPr lang="en-GB" dirty="0"/>
              <a:t> </a:t>
            </a:r>
            <a:r>
              <a:rPr lang="en-GB" dirty="0" err="1"/>
              <a:t>kết</a:t>
            </a:r>
            <a:endParaRPr lang="en-GB" dirty="0"/>
          </a:p>
        </p:txBody>
      </p:sp>
      <p:sp>
        <p:nvSpPr>
          <p:cNvPr id="6147" name="Rectangle 3"/>
          <p:cNvSpPr>
            <a:spLocks noGrp="1" noChangeArrowheads="1"/>
          </p:cNvSpPr>
          <p:nvPr>
            <p:ph idx="1"/>
          </p:nvPr>
        </p:nvSpPr>
        <p:spPr>
          <a:noFill/>
          <a:ln/>
        </p:spPr>
        <p:txBody>
          <a:bodyPr lIns="90487" tIns="44450" rIns="90487" bIns="44450">
            <a:normAutofit/>
          </a:bodyPr>
          <a:lstStyle/>
          <a:p>
            <a:pPr>
              <a:lnSpc>
                <a:spcPct val="90000"/>
              </a:lnSpc>
            </a:pPr>
            <a:r>
              <a:rPr lang="en-US" dirty="0" err="1" smtClean="0"/>
              <a:t>Quy</a:t>
            </a:r>
            <a:r>
              <a:rPr lang="en-US" dirty="0" smtClean="0"/>
              <a:t> </a:t>
            </a:r>
            <a:r>
              <a:rPr lang="en-US" dirty="0" err="1" smtClean="0"/>
              <a:t>trình</a:t>
            </a:r>
            <a:r>
              <a:rPr lang="en-US" dirty="0"/>
              <a:t> </a:t>
            </a:r>
            <a:r>
              <a:rPr lang="en-US" dirty="0" err="1" smtClean="0"/>
              <a:t>xây</a:t>
            </a:r>
            <a:r>
              <a:rPr lang="en-US" dirty="0" smtClean="0"/>
              <a:t> </a:t>
            </a:r>
            <a:r>
              <a:rPr lang="en-US" dirty="0" err="1" smtClean="0"/>
              <a:t>dựng</a:t>
            </a:r>
            <a:r>
              <a:rPr lang="en-US" dirty="0" smtClean="0"/>
              <a:t> </a:t>
            </a:r>
            <a:r>
              <a:rPr lang="en-US" dirty="0" err="1" smtClean="0"/>
              <a:t>mã</a:t>
            </a:r>
            <a:r>
              <a:rPr lang="en-US" dirty="0" smtClean="0"/>
              <a:t> </a:t>
            </a:r>
            <a:r>
              <a:rPr lang="en-US" dirty="0" err="1" smtClean="0"/>
              <a:t>nguồn</a:t>
            </a:r>
            <a:endParaRPr lang="en-US" dirty="0" smtClean="0"/>
          </a:p>
          <a:p>
            <a:pPr>
              <a:lnSpc>
                <a:spcPct val="90000"/>
              </a:lnSpc>
            </a:pPr>
            <a:r>
              <a:rPr lang="en-US" dirty="0" err="1" smtClean="0"/>
              <a:t>Phong</a:t>
            </a:r>
            <a:r>
              <a:rPr lang="en-US" dirty="0" smtClean="0"/>
              <a:t> </a:t>
            </a:r>
            <a:r>
              <a:rPr lang="en-US" dirty="0" err="1" smtClean="0"/>
              <a:t>cách</a:t>
            </a:r>
            <a:r>
              <a:rPr lang="en-US" dirty="0" smtClean="0"/>
              <a:t> </a:t>
            </a:r>
            <a:r>
              <a:rPr lang="en-US" dirty="0" err="1" smtClean="0"/>
              <a:t>lập</a:t>
            </a:r>
            <a:r>
              <a:rPr lang="en-US" dirty="0" smtClean="0"/>
              <a:t> </a:t>
            </a:r>
            <a:r>
              <a:rPr lang="en-US" dirty="0" err="1" smtClean="0"/>
              <a:t>trình</a:t>
            </a:r>
            <a:endParaRPr lang="en-US" dirty="0" smtClean="0"/>
          </a:p>
          <a:p>
            <a:pPr>
              <a:lnSpc>
                <a:spcPct val="90000"/>
              </a:lnSpc>
            </a:pPr>
            <a:r>
              <a:rPr lang="en-US" dirty="0" err="1" smtClean="0"/>
              <a:t>Tái</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mã</a:t>
            </a:r>
            <a:r>
              <a:rPr lang="en-US" dirty="0" smtClean="0"/>
              <a:t> </a:t>
            </a:r>
            <a:r>
              <a:rPr lang="en-US" dirty="0" err="1" smtClean="0"/>
              <a:t>nguồn</a:t>
            </a:r>
            <a:endParaRPr lang="en-US" dirty="0" smtClean="0"/>
          </a:p>
          <a:p>
            <a:pPr>
              <a:lnSpc>
                <a:spcPct val="90000"/>
              </a:lnSpc>
            </a:pPr>
            <a:r>
              <a:rPr lang="en-US" dirty="0" err="1" smtClean="0"/>
              <a:t>Quản</a:t>
            </a:r>
            <a:r>
              <a:rPr lang="en-US" dirty="0" smtClean="0"/>
              <a:t> </a:t>
            </a:r>
            <a:r>
              <a:rPr lang="en-US" dirty="0" err="1" smtClean="0"/>
              <a:t>lý</a:t>
            </a:r>
            <a:r>
              <a:rPr lang="en-US" dirty="0" smtClean="0"/>
              <a:t> </a:t>
            </a:r>
            <a:r>
              <a:rPr lang="en-US" dirty="0" err="1" smtClean="0"/>
              <a:t>các</a:t>
            </a:r>
            <a:r>
              <a:rPr lang="en-US" dirty="0" smtClean="0"/>
              <a:t> </a:t>
            </a:r>
            <a:r>
              <a:rPr lang="en-US" dirty="0" err="1" smtClean="0"/>
              <a:t>phiên</a:t>
            </a:r>
            <a:r>
              <a:rPr lang="en-US" dirty="0" smtClean="0"/>
              <a:t> </a:t>
            </a:r>
            <a:r>
              <a:rPr lang="en-US" dirty="0" err="1" smtClean="0"/>
              <a:t>bản</a:t>
            </a:r>
            <a:r>
              <a:rPr lang="en-US" dirty="0" smtClean="0"/>
              <a:t> </a:t>
            </a:r>
            <a:r>
              <a:rPr lang="en-US" dirty="0" err="1" smtClean="0"/>
              <a:t>mã</a:t>
            </a:r>
            <a:r>
              <a:rPr lang="en-US" dirty="0" smtClean="0"/>
              <a:t> </a:t>
            </a:r>
            <a:r>
              <a:rPr lang="en-US" dirty="0" err="1" smtClean="0"/>
              <a:t>nguồn</a:t>
            </a:r>
            <a:endParaRPr lang="en-US" dirty="0" smtClean="0"/>
          </a:p>
          <a:p>
            <a:pPr>
              <a:lnSpc>
                <a:spcPct val="90000"/>
              </a:lnSpc>
            </a:pPr>
            <a:r>
              <a:rPr lang="en-US" dirty="0" err="1" smtClean="0"/>
              <a:t>Các</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gỡ</a:t>
            </a:r>
            <a:r>
              <a:rPr lang="en-US" dirty="0" smtClean="0"/>
              <a:t> </a:t>
            </a:r>
            <a:r>
              <a:rPr lang="en-US" dirty="0" err="1" smtClean="0"/>
              <a:t>lỗi</a:t>
            </a:r>
            <a:r>
              <a:rPr lang="en-US" dirty="0" smtClean="0"/>
              <a:t> </a:t>
            </a:r>
            <a:r>
              <a:rPr lang="en-US" dirty="0" err="1" smtClean="0"/>
              <a:t>chương</a:t>
            </a:r>
            <a:r>
              <a:rPr lang="en-US" dirty="0" smtClean="0"/>
              <a:t> </a:t>
            </a:r>
            <a:r>
              <a:rPr lang="en-US" dirty="0" err="1" smtClean="0"/>
              <a:t>trình</a:t>
            </a:r>
            <a:endParaRPr lang="en-US" dirty="0"/>
          </a:p>
        </p:txBody>
      </p:sp>
      <p:sp>
        <p:nvSpPr>
          <p:cNvPr id="3" name="Footer Placeholder 2"/>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2" name="Slide Number Placeholder 1"/>
          <p:cNvSpPr>
            <a:spLocks noGrp="1"/>
          </p:cNvSpPr>
          <p:nvPr>
            <p:ph type="sldNum" sz="quarter" idx="12"/>
          </p:nvPr>
        </p:nvSpPr>
        <p:spPr/>
        <p:txBody>
          <a:bodyPr/>
          <a:lstStyle/>
          <a:p>
            <a:pPr>
              <a:defRPr/>
            </a:pPr>
            <a:fld id="{A7A27918-AF68-41BB-82C7-522D23BA7CE7}" type="slidenum">
              <a:rPr lang="en-US" smtClean="0"/>
              <a:pPr>
                <a:defRPr/>
              </a:pPr>
              <a:t>22</a:t>
            </a:fld>
            <a:endParaRPr lang="en-US" dirty="0"/>
          </a:p>
        </p:txBody>
      </p:sp>
    </p:spTree>
    <p:extLst>
      <p:ext uri="{BB962C8B-B14F-4D97-AF65-F5344CB8AC3E}">
        <p14:creationId xmlns:p14="http://schemas.microsoft.com/office/powerpoint/2010/main" val="78174665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dirty="0" err="1"/>
              <a:t>Giới</a:t>
            </a:r>
            <a:r>
              <a:rPr lang="en-US" altLang="en-US" dirty="0"/>
              <a:t> </a:t>
            </a:r>
            <a:r>
              <a:rPr lang="en-US" altLang="en-US" dirty="0" err="1"/>
              <a:t>thiệu</a:t>
            </a:r>
            <a:endParaRPr lang="en-US" altLang="en-US" dirty="0"/>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6" name="Slide Number Placeholder 1"/>
          <p:cNvSpPr>
            <a:spLocks noGrp="1"/>
          </p:cNvSpPr>
          <p:nvPr>
            <p:ph type="sldNum" sz="quarter" idx="12"/>
          </p:nvPr>
        </p:nvSpPr>
        <p:spPr/>
        <p:txBody>
          <a:bodyPr/>
          <a:lstStyle/>
          <a:p>
            <a:pPr>
              <a:defRPr/>
            </a:pPr>
            <a:fld id="{A7A27918-AF68-41BB-82C7-522D23BA7CE7}" type="slidenum">
              <a:rPr lang="en-US" smtClean="0"/>
              <a:pPr>
                <a:defRPr/>
              </a:pPr>
              <a:t>3</a:t>
            </a:fld>
            <a:endParaRPr lang="en-US" dirty="0"/>
          </a:p>
        </p:txBody>
      </p:sp>
      <p:sp>
        <p:nvSpPr>
          <p:cNvPr id="8" name="Subtitle 2">
            <a:extLst>
              <a:ext uri="{FF2B5EF4-FFF2-40B4-BE49-F238E27FC236}">
                <a16:creationId xmlns:a16="http://schemas.microsoft.com/office/drawing/2014/main" id="{CD97F4C6-DDDE-44EF-872F-54BA09771555}"/>
              </a:ext>
            </a:extLst>
          </p:cNvPr>
          <p:cNvSpPr txBox="1">
            <a:spLocks/>
          </p:cNvSpPr>
          <p:nvPr/>
        </p:nvSpPr>
        <p:spPr bwMode="auto">
          <a:xfrm>
            <a:off x="455040" y="1598760"/>
            <a:ext cx="5088510" cy="3325096"/>
          </a:xfrm>
          <a:prstGeom prst="rect">
            <a:avLst/>
          </a:prstGeom>
          <a:noFill/>
          <a:ln w="9525">
            <a:solidFill>
              <a:schemeClr val="accent1"/>
            </a:solidFill>
            <a:miter lim="800000"/>
            <a:headEnd/>
            <a:tailEnd/>
          </a:ln>
        </p:spPr>
        <p:txBody>
          <a:bodyPr vert="horz" wrap="square" lIns="86932" tIns="43466" rIns="86932" bIns="43466" numCol="1" anchor="t" anchorCtr="0" compatLnSpc="1">
            <a:prstTxWarp prst="textNoShape">
              <a:avLst/>
            </a:prstTxWarp>
            <a:noAutofit/>
          </a:bodyPr>
          <a:lstStyle>
            <a:lvl1pPr algn="ctr" rtl="0" eaLnBrk="1" fontAlgn="base" hangingPunct="1">
              <a:spcBef>
                <a:spcPct val="0"/>
              </a:spcBef>
              <a:spcAft>
                <a:spcPct val="0"/>
              </a:spcAft>
              <a:defRPr sz="4200" kern="1200">
                <a:solidFill>
                  <a:srgbClr val="0070C0"/>
                </a:solidFill>
                <a:latin typeface="+mj-lt"/>
                <a:ea typeface="+mj-ea"/>
                <a:cs typeface="+mj-cs"/>
              </a:defRPr>
            </a:lvl1pPr>
            <a:lvl2pPr algn="ctr" rtl="0" eaLnBrk="1" fontAlgn="base" hangingPunct="1">
              <a:spcBef>
                <a:spcPct val="0"/>
              </a:spcBef>
              <a:spcAft>
                <a:spcPct val="0"/>
              </a:spcAft>
              <a:defRPr sz="4200">
                <a:solidFill>
                  <a:srgbClr val="B0105C"/>
                </a:solidFill>
                <a:latin typeface="Calibri" pitchFamily="34" charset="0"/>
              </a:defRPr>
            </a:lvl2pPr>
            <a:lvl3pPr algn="ctr" rtl="0" eaLnBrk="1" fontAlgn="base" hangingPunct="1">
              <a:spcBef>
                <a:spcPct val="0"/>
              </a:spcBef>
              <a:spcAft>
                <a:spcPct val="0"/>
              </a:spcAft>
              <a:defRPr sz="4200">
                <a:solidFill>
                  <a:srgbClr val="B0105C"/>
                </a:solidFill>
                <a:latin typeface="Calibri" pitchFamily="34" charset="0"/>
              </a:defRPr>
            </a:lvl3pPr>
            <a:lvl4pPr algn="ctr" rtl="0" eaLnBrk="1" fontAlgn="base" hangingPunct="1">
              <a:spcBef>
                <a:spcPct val="0"/>
              </a:spcBef>
              <a:spcAft>
                <a:spcPct val="0"/>
              </a:spcAft>
              <a:defRPr sz="4200">
                <a:solidFill>
                  <a:srgbClr val="B0105C"/>
                </a:solidFill>
                <a:latin typeface="Calibri" pitchFamily="34" charset="0"/>
              </a:defRPr>
            </a:lvl4pPr>
            <a:lvl5pPr algn="ctr" rtl="0" eaLnBrk="1" fontAlgn="base" hangingPunct="1">
              <a:spcBef>
                <a:spcPct val="0"/>
              </a:spcBef>
              <a:spcAft>
                <a:spcPct val="0"/>
              </a:spcAft>
              <a:defRPr sz="4200">
                <a:solidFill>
                  <a:srgbClr val="B0105C"/>
                </a:solidFill>
                <a:latin typeface="Calibri" pitchFamily="34" charset="0"/>
              </a:defRPr>
            </a:lvl5pPr>
            <a:lvl6pPr marL="434660" algn="ctr" rtl="0" eaLnBrk="1" fontAlgn="base" hangingPunct="1">
              <a:spcBef>
                <a:spcPct val="0"/>
              </a:spcBef>
              <a:spcAft>
                <a:spcPct val="0"/>
              </a:spcAft>
              <a:defRPr sz="4200">
                <a:solidFill>
                  <a:srgbClr val="B0105C"/>
                </a:solidFill>
                <a:latin typeface="Calibri" pitchFamily="34" charset="0"/>
              </a:defRPr>
            </a:lvl6pPr>
            <a:lvl7pPr marL="869320" algn="ctr" rtl="0" eaLnBrk="1" fontAlgn="base" hangingPunct="1">
              <a:spcBef>
                <a:spcPct val="0"/>
              </a:spcBef>
              <a:spcAft>
                <a:spcPct val="0"/>
              </a:spcAft>
              <a:defRPr sz="4200">
                <a:solidFill>
                  <a:srgbClr val="B0105C"/>
                </a:solidFill>
                <a:latin typeface="Calibri" pitchFamily="34" charset="0"/>
              </a:defRPr>
            </a:lvl7pPr>
            <a:lvl8pPr marL="1303980" algn="ctr" rtl="0" eaLnBrk="1" fontAlgn="base" hangingPunct="1">
              <a:spcBef>
                <a:spcPct val="0"/>
              </a:spcBef>
              <a:spcAft>
                <a:spcPct val="0"/>
              </a:spcAft>
              <a:defRPr sz="4200">
                <a:solidFill>
                  <a:srgbClr val="B0105C"/>
                </a:solidFill>
                <a:latin typeface="Calibri" pitchFamily="34" charset="0"/>
              </a:defRPr>
            </a:lvl8pPr>
            <a:lvl9pPr marL="1738640" algn="ctr" rtl="0" eaLnBrk="1" fontAlgn="base" hangingPunct="1">
              <a:spcBef>
                <a:spcPct val="0"/>
              </a:spcBef>
              <a:spcAft>
                <a:spcPct val="0"/>
              </a:spcAft>
              <a:defRPr sz="4200">
                <a:solidFill>
                  <a:srgbClr val="B0105C"/>
                </a:solidFill>
                <a:latin typeface="Calibri" pitchFamily="34" charset="0"/>
              </a:defRPr>
            </a:lvl9pPr>
          </a:lstStyle>
          <a:p>
            <a:pPr>
              <a:lnSpc>
                <a:spcPct val="130000"/>
              </a:lnSpc>
            </a:pPr>
            <a:r>
              <a:rPr lang="en-US" sz="2000" dirty="0">
                <a:solidFill>
                  <a:srgbClr val="0000FF"/>
                </a:solidFill>
                <a:latin typeface="Calibri" pitchFamily="34" charset="0"/>
                <a:cs typeface="Calibri" pitchFamily="34" charset="0"/>
              </a:rPr>
              <a:t>Implementation</a:t>
            </a:r>
            <a:r>
              <a:rPr lang="en-US" sz="2000" dirty="0">
                <a:latin typeface="Calibri" pitchFamily="34" charset="0"/>
                <a:cs typeface="Calibri" pitchFamily="34" charset="0"/>
              </a:rPr>
              <a:t> = </a:t>
            </a:r>
            <a:r>
              <a:rPr lang="en-US" sz="2000" dirty="0" err="1">
                <a:latin typeface="Calibri" pitchFamily="34" charset="0"/>
                <a:cs typeface="Calibri" pitchFamily="34" charset="0"/>
              </a:rPr>
              <a:t>triển</a:t>
            </a:r>
            <a:r>
              <a:rPr lang="en-US" sz="2000" dirty="0">
                <a:latin typeface="Calibri" pitchFamily="34" charset="0"/>
                <a:cs typeface="Calibri" pitchFamily="34" charset="0"/>
              </a:rPr>
              <a:t> </a:t>
            </a:r>
            <a:r>
              <a:rPr lang="en-US" sz="2000" dirty="0" err="1">
                <a:latin typeface="Calibri" pitchFamily="34" charset="0"/>
                <a:cs typeface="Calibri" pitchFamily="34" charset="0"/>
              </a:rPr>
              <a:t>khai</a:t>
            </a:r>
            <a:r>
              <a:rPr lang="en-US" sz="2000" dirty="0">
                <a:latin typeface="Calibri" pitchFamily="34" charset="0"/>
                <a:cs typeface="Calibri" pitchFamily="34" charset="0"/>
              </a:rPr>
              <a:t> </a:t>
            </a:r>
            <a:r>
              <a:rPr lang="en-US" sz="2000" dirty="0" err="1">
                <a:latin typeface="Calibri" pitchFamily="34" charset="0"/>
                <a:cs typeface="Calibri" pitchFamily="34" charset="0"/>
              </a:rPr>
              <a:t>thiết</a:t>
            </a:r>
            <a:r>
              <a:rPr lang="en-US" sz="2000" dirty="0">
                <a:latin typeface="Calibri" pitchFamily="34" charset="0"/>
                <a:cs typeface="Calibri" pitchFamily="34" charset="0"/>
              </a:rPr>
              <a:t> </a:t>
            </a:r>
            <a:r>
              <a:rPr lang="en-US" sz="2000" dirty="0" err="1">
                <a:latin typeface="Calibri" pitchFamily="34" charset="0"/>
                <a:cs typeface="Calibri" pitchFamily="34" charset="0"/>
              </a:rPr>
              <a:t>kế</a:t>
            </a:r>
            <a:r>
              <a:rPr lang="en-US" sz="2000" dirty="0">
                <a:latin typeface="Calibri" pitchFamily="34" charset="0"/>
                <a:cs typeface="Calibri" pitchFamily="34" charset="0"/>
              </a:rPr>
              <a:t> chi </a:t>
            </a:r>
            <a:r>
              <a:rPr lang="en-US" sz="2000" dirty="0" err="1">
                <a:latin typeface="Calibri" pitchFamily="34" charset="0"/>
                <a:cs typeface="Calibri" pitchFamily="34" charset="0"/>
              </a:rPr>
              <a:t>tiết</a:t>
            </a:r>
            <a:r>
              <a:rPr lang="en-US" sz="2000" dirty="0">
                <a:latin typeface="Calibri" pitchFamily="34" charset="0"/>
                <a:cs typeface="Calibri" pitchFamily="34" charset="0"/>
              </a:rPr>
              <a:t> </a:t>
            </a:r>
            <a:r>
              <a:rPr lang="en-US" sz="2000" dirty="0" err="1">
                <a:latin typeface="Calibri" pitchFamily="34" charset="0"/>
                <a:cs typeface="Calibri" pitchFamily="34" charset="0"/>
              </a:rPr>
              <a:t>thành</a:t>
            </a:r>
            <a:r>
              <a:rPr lang="en-US" sz="2000" dirty="0">
                <a:latin typeface="Calibri" pitchFamily="34" charset="0"/>
                <a:cs typeface="Calibri" pitchFamily="34" charset="0"/>
              </a:rPr>
              <a:t> </a:t>
            </a:r>
            <a:r>
              <a:rPr lang="en-US" sz="2000" dirty="0" err="1">
                <a:latin typeface="Calibri" pitchFamily="34" charset="0"/>
                <a:cs typeface="Calibri" pitchFamily="34" charset="0"/>
              </a:rPr>
              <a:t>chương</a:t>
            </a:r>
            <a:r>
              <a:rPr lang="en-US" sz="2000" dirty="0">
                <a:latin typeface="Calibri" pitchFamily="34" charset="0"/>
                <a:cs typeface="Calibri" pitchFamily="34" charset="0"/>
              </a:rPr>
              <a:t> </a:t>
            </a:r>
            <a:r>
              <a:rPr lang="en-US" sz="2000" dirty="0" err="1">
                <a:latin typeface="Calibri" pitchFamily="34" charset="0"/>
                <a:cs typeface="Calibri" pitchFamily="34" charset="0"/>
              </a:rPr>
              <a:t>trình</a:t>
            </a:r>
            <a:endParaRPr lang="en-US" sz="2000" dirty="0">
              <a:latin typeface="Calibri" pitchFamily="34" charset="0"/>
              <a:cs typeface="Calibri" pitchFamily="34" charset="0"/>
            </a:endParaRPr>
          </a:p>
          <a:p>
            <a:pPr algn="l">
              <a:lnSpc>
                <a:spcPct val="130000"/>
              </a:lnSpc>
              <a:buFont typeface="Wingdings"/>
              <a:buChar char="è"/>
            </a:pPr>
            <a:r>
              <a:rPr lang="en-US" sz="2000" dirty="0" err="1">
                <a:latin typeface="Calibri" pitchFamily="34" charset="0"/>
                <a:cs typeface="Calibri" pitchFamily="34" charset="0"/>
                <a:sym typeface="Wingdings" pitchFamily="2" charset="2"/>
              </a:rPr>
              <a:t>Sản</a:t>
            </a:r>
            <a:r>
              <a:rPr lang="en-US" sz="2000" dirty="0">
                <a:latin typeface="Calibri" pitchFamily="34" charset="0"/>
                <a:cs typeface="Calibri" pitchFamily="34" charset="0"/>
                <a:sym typeface="Wingdings" pitchFamily="2" charset="2"/>
              </a:rPr>
              <a:t> </a:t>
            </a:r>
            <a:r>
              <a:rPr lang="en-US" sz="2000" dirty="0" err="1">
                <a:latin typeface="Calibri" pitchFamily="34" charset="0"/>
                <a:cs typeface="Calibri" pitchFamily="34" charset="0"/>
                <a:sym typeface="Wingdings" pitchFamily="2" charset="2"/>
              </a:rPr>
              <a:t>phẩm</a:t>
            </a:r>
            <a:r>
              <a:rPr lang="en-US" sz="2000" dirty="0">
                <a:latin typeface="Calibri" pitchFamily="34" charset="0"/>
                <a:cs typeface="Calibri" pitchFamily="34" charset="0"/>
                <a:sym typeface="Wingdings" pitchFamily="2" charset="2"/>
              </a:rPr>
              <a:t> </a:t>
            </a:r>
            <a:r>
              <a:rPr lang="en-US" sz="2000" dirty="0" err="1">
                <a:latin typeface="Calibri" pitchFamily="34" charset="0"/>
                <a:cs typeface="Calibri" pitchFamily="34" charset="0"/>
                <a:sym typeface="Wingdings" pitchFamily="2" charset="2"/>
              </a:rPr>
              <a:t>phần</a:t>
            </a:r>
            <a:r>
              <a:rPr lang="en-US" sz="2000" dirty="0">
                <a:latin typeface="Calibri" pitchFamily="34" charset="0"/>
                <a:cs typeface="Calibri" pitchFamily="34" charset="0"/>
                <a:sym typeface="Wingdings" pitchFamily="2" charset="2"/>
              </a:rPr>
              <a:t> </a:t>
            </a:r>
            <a:r>
              <a:rPr lang="en-US" sz="2000" dirty="0" err="1">
                <a:latin typeface="Calibri" pitchFamily="34" charset="0"/>
                <a:cs typeface="Calibri" pitchFamily="34" charset="0"/>
                <a:sym typeface="Wingdings" pitchFamily="2" charset="2"/>
              </a:rPr>
              <a:t>mềm</a:t>
            </a:r>
            <a:r>
              <a:rPr lang="en-US" sz="2000" dirty="0">
                <a:latin typeface="Calibri" pitchFamily="34" charset="0"/>
                <a:cs typeface="Calibri" pitchFamily="34" charset="0"/>
                <a:sym typeface="Wingdings" pitchFamily="2" charset="2"/>
              </a:rPr>
              <a:t> </a:t>
            </a:r>
            <a:r>
              <a:rPr lang="en-US" sz="2000" u="sng" dirty="0" err="1">
                <a:solidFill>
                  <a:srgbClr val="0000FF"/>
                </a:solidFill>
                <a:latin typeface="Calibri" pitchFamily="34" charset="0"/>
                <a:cs typeface="Calibri" pitchFamily="34" charset="0"/>
                <a:sym typeface="Wingdings" pitchFamily="2" charset="2"/>
              </a:rPr>
              <a:t>tốt</a:t>
            </a:r>
            <a:r>
              <a:rPr lang="en-US" sz="2000" dirty="0">
                <a:latin typeface="Calibri" pitchFamily="34" charset="0"/>
                <a:cs typeface="Calibri" pitchFamily="34" charset="0"/>
                <a:sym typeface="Wingdings" pitchFamily="2" charset="2"/>
              </a:rPr>
              <a:t>, </a:t>
            </a:r>
            <a:r>
              <a:rPr lang="en-US" sz="2000" dirty="0" err="1">
                <a:latin typeface="Calibri" pitchFamily="34" charset="0"/>
                <a:cs typeface="Calibri" pitchFamily="34" charset="0"/>
                <a:sym typeface="Wingdings" pitchFamily="2" charset="2"/>
              </a:rPr>
              <a:t>hiệu</a:t>
            </a:r>
            <a:r>
              <a:rPr lang="en-US" sz="2000" dirty="0">
                <a:latin typeface="Calibri" pitchFamily="34" charset="0"/>
                <a:cs typeface="Calibri" pitchFamily="34" charset="0"/>
                <a:sym typeface="Wingdings" pitchFamily="2" charset="2"/>
              </a:rPr>
              <a:t> </a:t>
            </a:r>
            <a:r>
              <a:rPr lang="en-US" sz="2000" dirty="0" err="1">
                <a:latin typeface="Calibri" pitchFamily="34" charset="0"/>
                <a:cs typeface="Calibri" pitchFamily="34" charset="0"/>
                <a:sym typeface="Wingdings" pitchFamily="2" charset="2"/>
              </a:rPr>
              <a:t>quả</a:t>
            </a:r>
            <a:r>
              <a:rPr lang="en-US" sz="2000" dirty="0">
                <a:latin typeface="Calibri" pitchFamily="34" charset="0"/>
                <a:cs typeface="Calibri" pitchFamily="34" charset="0"/>
                <a:sym typeface="Wingdings" pitchFamily="2" charset="2"/>
              </a:rPr>
              <a:t> </a:t>
            </a:r>
            <a:r>
              <a:rPr lang="en-US" sz="2000" dirty="0" err="1">
                <a:latin typeface="Calibri" pitchFamily="34" charset="0"/>
                <a:cs typeface="Calibri" pitchFamily="34" charset="0"/>
                <a:sym typeface="Wingdings" pitchFamily="2" charset="2"/>
              </a:rPr>
              <a:t>kinh</a:t>
            </a:r>
            <a:r>
              <a:rPr lang="en-US" sz="2000" dirty="0">
                <a:latin typeface="Calibri" pitchFamily="34" charset="0"/>
                <a:cs typeface="Calibri" pitchFamily="34" charset="0"/>
                <a:sym typeface="Wingdings" pitchFamily="2" charset="2"/>
              </a:rPr>
              <a:t> </a:t>
            </a:r>
            <a:r>
              <a:rPr lang="en-US" sz="2000" dirty="0" err="1">
                <a:latin typeface="Calibri" pitchFamily="34" charset="0"/>
                <a:cs typeface="Calibri" pitchFamily="34" charset="0"/>
                <a:sym typeface="Wingdings" pitchFamily="2" charset="2"/>
              </a:rPr>
              <a:t>tế</a:t>
            </a:r>
            <a:r>
              <a:rPr lang="en-US" sz="2000" dirty="0">
                <a:latin typeface="Calibri" pitchFamily="34" charset="0"/>
                <a:cs typeface="Calibri" pitchFamily="34" charset="0"/>
                <a:sym typeface="Wingdings" pitchFamily="2" charset="2"/>
              </a:rPr>
              <a:t> </a:t>
            </a:r>
            <a:r>
              <a:rPr lang="en-US" sz="2000" u="sng" dirty="0" err="1">
                <a:solidFill>
                  <a:srgbClr val="0000FF"/>
                </a:solidFill>
                <a:latin typeface="Calibri" pitchFamily="34" charset="0"/>
                <a:cs typeface="Calibri" pitchFamily="34" charset="0"/>
                <a:sym typeface="Wingdings" pitchFamily="2" charset="2"/>
              </a:rPr>
              <a:t>cao</a:t>
            </a:r>
            <a:endParaRPr lang="en-US" sz="2000" u="sng" dirty="0">
              <a:solidFill>
                <a:srgbClr val="0000FF"/>
              </a:solidFill>
              <a:latin typeface="Calibri" pitchFamily="34" charset="0"/>
              <a:cs typeface="Calibri" pitchFamily="34" charset="0"/>
              <a:sym typeface="Wingdings" pitchFamily="2" charset="2"/>
            </a:endParaRPr>
          </a:p>
          <a:p>
            <a:pPr algn="l">
              <a:lnSpc>
                <a:spcPct val="130000"/>
              </a:lnSpc>
              <a:buFontTx/>
              <a:buChar char="-"/>
            </a:pPr>
            <a:r>
              <a:rPr lang="en-US" sz="2000" dirty="0">
                <a:latin typeface="Calibri" pitchFamily="34" charset="0"/>
                <a:cs typeface="Calibri" pitchFamily="34" charset="0"/>
                <a:sym typeface="Wingdings" pitchFamily="2" charset="2"/>
              </a:rPr>
              <a:t> </a:t>
            </a:r>
            <a:r>
              <a:rPr lang="en-US" sz="2000" u="sng" dirty="0" err="1">
                <a:solidFill>
                  <a:srgbClr val="0000FF"/>
                </a:solidFill>
                <a:latin typeface="Calibri" pitchFamily="34" charset="0"/>
                <a:cs typeface="Calibri" pitchFamily="34" charset="0"/>
                <a:sym typeface="Wingdings" pitchFamily="2" charset="2"/>
              </a:rPr>
              <a:t>Hạn</a:t>
            </a:r>
            <a:r>
              <a:rPr lang="en-US" sz="2000" u="sng" dirty="0">
                <a:solidFill>
                  <a:srgbClr val="0000FF"/>
                </a:solidFill>
                <a:latin typeface="Calibri" pitchFamily="34" charset="0"/>
                <a:cs typeface="Calibri" pitchFamily="34" charset="0"/>
                <a:sym typeface="Wingdings" pitchFamily="2" charset="2"/>
              </a:rPr>
              <a:t> </a:t>
            </a:r>
            <a:r>
              <a:rPr lang="en-US" sz="2000" u="sng" dirty="0" err="1">
                <a:solidFill>
                  <a:srgbClr val="0000FF"/>
                </a:solidFill>
                <a:latin typeface="Calibri" pitchFamily="34" charset="0"/>
                <a:cs typeface="Calibri" pitchFamily="34" charset="0"/>
                <a:sym typeface="Wingdings" pitchFamily="2" charset="2"/>
              </a:rPr>
              <a:t>chế</a:t>
            </a:r>
            <a:r>
              <a:rPr lang="en-US" sz="2000" dirty="0">
                <a:latin typeface="Calibri" pitchFamily="34" charset="0"/>
                <a:cs typeface="Calibri" pitchFamily="34" charset="0"/>
                <a:sym typeface="Wingdings" pitchFamily="2" charset="2"/>
              </a:rPr>
              <a:t> </a:t>
            </a:r>
            <a:r>
              <a:rPr lang="en-US" sz="2000" dirty="0" err="1">
                <a:latin typeface="Calibri" pitchFamily="34" charset="0"/>
                <a:cs typeface="Calibri" pitchFamily="34" charset="0"/>
                <a:sym typeface="Wingdings" pitchFamily="2" charset="2"/>
              </a:rPr>
              <a:t>tối</a:t>
            </a:r>
            <a:r>
              <a:rPr lang="en-US" sz="2000" dirty="0">
                <a:latin typeface="Calibri" pitchFamily="34" charset="0"/>
                <a:cs typeface="Calibri" pitchFamily="34" charset="0"/>
                <a:sym typeface="Wingdings" pitchFamily="2" charset="2"/>
              </a:rPr>
              <a:t> </a:t>
            </a:r>
            <a:r>
              <a:rPr lang="en-US" sz="2000" dirty="0" err="1">
                <a:latin typeface="Calibri" pitchFamily="34" charset="0"/>
                <a:cs typeface="Calibri" pitchFamily="34" charset="0"/>
                <a:sym typeface="Wingdings" pitchFamily="2" charset="2"/>
              </a:rPr>
              <a:t>đa</a:t>
            </a:r>
            <a:r>
              <a:rPr lang="en-US" sz="2000" dirty="0">
                <a:latin typeface="Calibri" pitchFamily="34" charset="0"/>
                <a:cs typeface="Calibri" pitchFamily="34" charset="0"/>
                <a:sym typeface="Wingdings" pitchFamily="2" charset="2"/>
              </a:rPr>
              <a:t> </a:t>
            </a:r>
            <a:r>
              <a:rPr lang="en-US" sz="2000" dirty="0" err="1">
                <a:latin typeface="Calibri" pitchFamily="34" charset="0"/>
                <a:cs typeface="Calibri" pitchFamily="34" charset="0"/>
                <a:sym typeface="Wingdings" pitchFamily="2" charset="2"/>
              </a:rPr>
              <a:t>xảy</a:t>
            </a:r>
            <a:r>
              <a:rPr lang="en-US" sz="2000" dirty="0">
                <a:latin typeface="Calibri" pitchFamily="34" charset="0"/>
                <a:cs typeface="Calibri" pitchFamily="34" charset="0"/>
                <a:sym typeface="Wingdings" pitchFamily="2" charset="2"/>
              </a:rPr>
              <a:t> ra </a:t>
            </a:r>
            <a:r>
              <a:rPr lang="en-US" sz="2000" dirty="0" err="1">
                <a:latin typeface="Calibri" pitchFamily="34" charset="0"/>
                <a:cs typeface="Calibri" pitchFamily="34" charset="0"/>
                <a:sym typeface="Wingdings" pitchFamily="2" charset="2"/>
              </a:rPr>
              <a:t>lỗi</a:t>
            </a:r>
            <a:endParaRPr lang="en-US" sz="2000" dirty="0">
              <a:latin typeface="Calibri" pitchFamily="34" charset="0"/>
              <a:cs typeface="Calibri" pitchFamily="34" charset="0"/>
              <a:sym typeface="Wingdings" pitchFamily="2" charset="2"/>
            </a:endParaRPr>
          </a:p>
          <a:p>
            <a:pPr algn="l">
              <a:lnSpc>
                <a:spcPct val="130000"/>
              </a:lnSpc>
              <a:buFontTx/>
              <a:buChar char="-"/>
            </a:pPr>
            <a:r>
              <a:rPr lang="en-US" sz="2000" dirty="0">
                <a:latin typeface="Calibri" pitchFamily="34" charset="0"/>
                <a:cs typeface="Calibri" pitchFamily="34" charset="0"/>
                <a:sym typeface="Wingdings" pitchFamily="2" charset="2"/>
              </a:rPr>
              <a:t> </a:t>
            </a:r>
            <a:r>
              <a:rPr lang="en-US" sz="2000" dirty="0" err="1">
                <a:latin typeface="Calibri" pitchFamily="34" charset="0"/>
                <a:cs typeface="Calibri" pitchFamily="34" charset="0"/>
                <a:sym typeface="Wingdings" pitchFamily="2" charset="2"/>
              </a:rPr>
              <a:t>Mã</a:t>
            </a:r>
            <a:r>
              <a:rPr lang="en-US" sz="2000" dirty="0">
                <a:latin typeface="Calibri" pitchFamily="34" charset="0"/>
                <a:cs typeface="Calibri" pitchFamily="34" charset="0"/>
                <a:sym typeface="Wingdings" pitchFamily="2" charset="2"/>
              </a:rPr>
              <a:t> </a:t>
            </a:r>
            <a:r>
              <a:rPr lang="en-US" sz="2000" dirty="0" err="1">
                <a:latin typeface="Calibri" pitchFamily="34" charset="0"/>
                <a:cs typeface="Calibri" pitchFamily="34" charset="0"/>
                <a:sym typeface="Wingdings" pitchFamily="2" charset="2"/>
              </a:rPr>
              <a:t>nguồn</a:t>
            </a:r>
            <a:r>
              <a:rPr lang="en-US" sz="2000" dirty="0">
                <a:latin typeface="Calibri" pitchFamily="34" charset="0"/>
                <a:cs typeface="Calibri" pitchFamily="34" charset="0"/>
                <a:sym typeface="Wingdings" pitchFamily="2" charset="2"/>
              </a:rPr>
              <a:t> </a:t>
            </a:r>
            <a:r>
              <a:rPr lang="en-US" sz="2000" u="sng" dirty="0" err="1">
                <a:solidFill>
                  <a:srgbClr val="0000FF"/>
                </a:solidFill>
                <a:latin typeface="Calibri" pitchFamily="34" charset="0"/>
                <a:cs typeface="Calibri" pitchFamily="34" charset="0"/>
                <a:sym typeface="Wingdings" pitchFamily="2" charset="2"/>
              </a:rPr>
              <a:t>dễ</a:t>
            </a:r>
            <a:r>
              <a:rPr lang="en-US" sz="2000" u="sng" dirty="0">
                <a:solidFill>
                  <a:srgbClr val="0000FF"/>
                </a:solidFill>
                <a:latin typeface="Calibri" pitchFamily="34" charset="0"/>
                <a:cs typeface="Calibri" pitchFamily="34" charset="0"/>
                <a:sym typeface="Wingdings" pitchFamily="2" charset="2"/>
              </a:rPr>
              <a:t> </a:t>
            </a:r>
            <a:r>
              <a:rPr lang="en-US" sz="2000" u="sng" dirty="0" err="1">
                <a:solidFill>
                  <a:srgbClr val="0000FF"/>
                </a:solidFill>
                <a:latin typeface="Calibri" pitchFamily="34" charset="0"/>
                <a:cs typeface="Calibri" pitchFamily="34" charset="0"/>
                <a:sym typeface="Wingdings" pitchFamily="2" charset="2"/>
              </a:rPr>
              <a:t>bảo</a:t>
            </a:r>
            <a:r>
              <a:rPr lang="en-US" sz="2000" u="sng" dirty="0">
                <a:solidFill>
                  <a:srgbClr val="0000FF"/>
                </a:solidFill>
                <a:latin typeface="Calibri" pitchFamily="34" charset="0"/>
                <a:cs typeface="Calibri" pitchFamily="34" charset="0"/>
                <a:sym typeface="Wingdings" pitchFamily="2" charset="2"/>
              </a:rPr>
              <a:t> </a:t>
            </a:r>
            <a:r>
              <a:rPr lang="en-US" sz="2000" u="sng" dirty="0" err="1">
                <a:solidFill>
                  <a:srgbClr val="0000FF"/>
                </a:solidFill>
                <a:latin typeface="Calibri" pitchFamily="34" charset="0"/>
                <a:cs typeface="Calibri" pitchFamily="34" charset="0"/>
                <a:sym typeface="Wingdings" pitchFamily="2" charset="2"/>
              </a:rPr>
              <a:t>trì</a:t>
            </a:r>
            <a:r>
              <a:rPr lang="en-US" sz="2000" dirty="0">
                <a:latin typeface="Calibri" pitchFamily="34" charset="0"/>
                <a:cs typeface="Calibri" pitchFamily="34" charset="0"/>
                <a:sym typeface="Wingdings" pitchFamily="2" charset="2"/>
              </a:rPr>
              <a:t>: </a:t>
            </a:r>
            <a:r>
              <a:rPr lang="en-US" sz="2000" u="sng" dirty="0" err="1">
                <a:solidFill>
                  <a:srgbClr val="0000FF"/>
                </a:solidFill>
                <a:latin typeface="Calibri" pitchFamily="34" charset="0"/>
                <a:cs typeface="Calibri" pitchFamily="34" charset="0"/>
                <a:sym typeface="Wingdings" pitchFamily="2" charset="2"/>
              </a:rPr>
              <a:t>dễ</a:t>
            </a:r>
            <a:r>
              <a:rPr lang="en-US" sz="2000" u="sng" dirty="0">
                <a:solidFill>
                  <a:srgbClr val="0000FF"/>
                </a:solidFill>
                <a:latin typeface="Calibri" pitchFamily="34" charset="0"/>
                <a:cs typeface="Calibri" pitchFamily="34" charset="0"/>
                <a:sym typeface="Wingdings" pitchFamily="2" charset="2"/>
              </a:rPr>
              <a:t> </a:t>
            </a:r>
            <a:r>
              <a:rPr lang="en-US" sz="2000" u="sng" dirty="0" err="1">
                <a:solidFill>
                  <a:srgbClr val="0000FF"/>
                </a:solidFill>
                <a:latin typeface="Calibri" pitchFamily="34" charset="0"/>
                <a:cs typeface="Calibri" pitchFamily="34" charset="0"/>
                <a:sym typeface="Wingdings" pitchFamily="2" charset="2"/>
              </a:rPr>
              <a:t>hiểu</a:t>
            </a:r>
            <a:r>
              <a:rPr lang="en-US" sz="2000" dirty="0">
                <a:latin typeface="Calibri" pitchFamily="34" charset="0"/>
                <a:cs typeface="Calibri" pitchFamily="34" charset="0"/>
                <a:sym typeface="Wingdings" pitchFamily="2" charset="2"/>
              </a:rPr>
              <a:t>, </a:t>
            </a:r>
            <a:r>
              <a:rPr lang="en-US" sz="2000" u="sng" dirty="0" err="1">
                <a:solidFill>
                  <a:srgbClr val="0000FF"/>
                </a:solidFill>
                <a:latin typeface="Calibri" pitchFamily="34" charset="0"/>
                <a:cs typeface="Calibri" pitchFamily="34" charset="0"/>
                <a:sym typeface="Wingdings" pitchFamily="2" charset="2"/>
              </a:rPr>
              <a:t>dễ</a:t>
            </a:r>
            <a:r>
              <a:rPr lang="en-US" sz="2000" u="sng" dirty="0">
                <a:solidFill>
                  <a:srgbClr val="0000FF"/>
                </a:solidFill>
                <a:latin typeface="Calibri" pitchFamily="34" charset="0"/>
                <a:cs typeface="Calibri" pitchFamily="34" charset="0"/>
                <a:sym typeface="Wingdings" pitchFamily="2" charset="2"/>
              </a:rPr>
              <a:t> </a:t>
            </a:r>
            <a:r>
              <a:rPr lang="en-US" sz="2000" u="sng" dirty="0" err="1">
                <a:solidFill>
                  <a:srgbClr val="0000FF"/>
                </a:solidFill>
                <a:latin typeface="Calibri" pitchFamily="34" charset="0"/>
                <a:cs typeface="Calibri" pitchFamily="34" charset="0"/>
                <a:sym typeface="Wingdings" pitchFamily="2" charset="2"/>
              </a:rPr>
              <a:t>sửa</a:t>
            </a:r>
            <a:r>
              <a:rPr lang="en-US" sz="2000" u="sng" dirty="0">
                <a:solidFill>
                  <a:srgbClr val="0000FF"/>
                </a:solidFill>
                <a:latin typeface="Calibri" pitchFamily="34" charset="0"/>
                <a:cs typeface="Calibri" pitchFamily="34" charset="0"/>
                <a:sym typeface="Wingdings" pitchFamily="2" charset="2"/>
              </a:rPr>
              <a:t> </a:t>
            </a:r>
            <a:r>
              <a:rPr lang="en-US" sz="2000" u="sng" dirty="0" err="1">
                <a:solidFill>
                  <a:srgbClr val="0000FF"/>
                </a:solidFill>
                <a:latin typeface="Calibri" pitchFamily="34" charset="0"/>
                <a:cs typeface="Calibri" pitchFamily="34" charset="0"/>
                <a:sym typeface="Wingdings" pitchFamily="2" charset="2"/>
              </a:rPr>
              <a:t>lỗi</a:t>
            </a:r>
            <a:r>
              <a:rPr lang="en-US" sz="2000" dirty="0">
                <a:latin typeface="Calibri" pitchFamily="34" charset="0"/>
                <a:cs typeface="Calibri" pitchFamily="34" charset="0"/>
                <a:sym typeface="Wingdings" pitchFamily="2" charset="2"/>
              </a:rPr>
              <a:t> </a:t>
            </a:r>
            <a:r>
              <a:rPr lang="en-US" sz="2000" dirty="0" err="1">
                <a:latin typeface="Calibri" pitchFamily="34" charset="0"/>
                <a:cs typeface="Calibri" pitchFamily="34" charset="0"/>
                <a:sym typeface="Wingdings" pitchFamily="2" charset="2"/>
              </a:rPr>
              <a:t>được</a:t>
            </a:r>
            <a:r>
              <a:rPr lang="en-US" sz="2000" dirty="0">
                <a:latin typeface="Calibri" pitchFamily="34" charset="0"/>
                <a:cs typeface="Calibri" pitchFamily="34" charset="0"/>
                <a:sym typeface="Wingdings" pitchFamily="2" charset="2"/>
              </a:rPr>
              <a:t>, </a:t>
            </a:r>
            <a:r>
              <a:rPr lang="en-US" sz="2000" u="sng" dirty="0" err="1">
                <a:solidFill>
                  <a:srgbClr val="0000FF"/>
                </a:solidFill>
                <a:latin typeface="Calibri" pitchFamily="34" charset="0"/>
                <a:cs typeface="Calibri" pitchFamily="34" charset="0"/>
                <a:sym typeface="Wingdings" pitchFamily="2" charset="2"/>
              </a:rPr>
              <a:t>nâng</a:t>
            </a:r>
            <a:r>
              <a:rPr lang="en-US" sz="2000" u="sng" dirty="0">
                <a:solidFill>
                  <a:srgbClr val="0000FF"/>
                </a:solidFill>
                <a:latin typeface="Calibri" pitchFamily="34" charset="0"/>
                <a:cs typeface="Calibri" pitchFamily="34" charset="0"/>
                <a:sym typeface="Wingdings" pitchFamily="2" charset="2"/>
              </a:rPr>
              <a:t> </a:t>
            </a:r>
            <a:r>
              <a:rPr lang="en-US" sz="2000" u="sng" dirty="0" err="1">
                <a:solidFill>
                  <a:srgbClr val="0000FF"/>
                </a:solidFill>
                <a:latin typeface="Calibri" pitchFamily="34" charset="0"/>
                <a:cs typeface="Calibri" pitchFamily="34" charset="0"/>
                <a:sym typeface="Wingdings" pitchFamily="2" charset="2"/>
              </a:rPr>
              <a:t>cấp</a:t>
            </a:r>
            <a:r>
              <a:rPr lang="en-US" sz="2000" u="sng" dirty="0">
                <a:solidFill>
                  <a:srgbClr val="0000FF"/>
                </a:solidFill>
                <a:latin typeface="Calibri" pitchFamily="34" charset="0"/>
                <a:cs typeface="Calibri" pitchFamily="34" charset="0"/>
                <a:sym typeface="Wingdings" pitchFamily="2" charset="2"/>
              </a:rPr>
              <a:t> – </a:t>
            </a:r>
            <a:r>
              <a:rPr lang="en-US" sz="2000" u="sng" dirty="0" err="1">
                <a:solidFill>
                  <a:srgbClr val="0000FF"/>
                </a:solidFill>
                <a:latin typeface="Calibri" pitchFamily="34" charset="0"/>
                <a:cs typeface="Calibri" pitchFamily="34" charset="0"/>
                <a:sym typeface="Wingdings" pitchFamily="2" charset="2"/>
              </a:rPr>
              <a:t>thay</a:t>
            </a:r>
            <a:r>
              <a:rPr lang="en-US" sz="2000" u="sng" dirty="0">
                <a:solidFill>
                  <a:srgbClr val="0000FF"/>
                </a:solidFill>
                <a:latin typeface="Calibri" pitchFamily="34" charset="0"/>
                <a:cs typeface="Calibri" pitchFamily="34" charset="0"/>
                <a:sym typeface="Wingdings" pitchFamily="2" charset="2"/>
              </a:rPr>
              <a:t> </a:t>
            </a:r>
            <a:r>
              <a:rPr lang="en-US" sz="2000" u="sng" dirty="0" err="1">
                <a:solidFill>
                  <a:srgbClr val="0000FF"/>
                </a:solidFill>
                <a:latin typeface="Calibri" pitchFamily="34" charset="0"/>
                <a:cs typeface="Calibri" pitchFamily="34" charset="0"/>
                <a:sym typeface="Wingdings" pitchFamily="2" charset="2"/>
              </a:rPr>
              <a:t>đổi</a:t>
            </a:r>
            <a:r>
              <a:rPr lang="en-US" sz="2000" dirty="0">
                <a:latin typeface="Calibri" pitchFamily="34" charset="0"/>
                <a:cs typeface="Calibri" pitchFamily="34" charset="0"/>
                <a:sym typeface="Wingdings" pitchFamily="2" charset="2"/>
              </a:rPr>
              <a:t> </a:t>
            </a:r>
            <a:r>
              <a:rPr lang="en-US" sz="2000" dirty="0" err="1">
                <a:latin typeface="Calibri" pitchFamily="34" charset="0"/>
                <a:cs typeface="Calibri" pitchFamily="34" charset="0"/>
                <a:sym typeface="Wingdings" pitchFamily="2" charset="2"/>
              </a:rPr>
              <a:t>dễ</a:t>
            </a:r>
            <a:r>
              <a:rPr lang="en-US" sz="2000" dirty="0">
                <a:latin typeface="Calibri" pitchFamily="34" charset="0"/>
                <a:cs typeface="Calibri" pitchFamily="34" charset="0"/>
                <a:sym typeface="Wingdings" pitchFamily="2" charset="2"/>
              </a:rPr>
              <a:t> </a:t>
            </a:r>
            <a:r>
              <a:rPr lang="en-US" sz="2000" dirty="0" err="1">
                <a:latin typeface="Calibri" pitchFamily="34" charset="0"/>
                <a:cs typeface="Calibri" pitchFamily="34" charset="0"/>
                <a:sym typeface="Wingdings" pitchFamily="2" charset="2"/>
              </a:rPr>
              <a:t>dàng</a:t>
            </a:r>
            <a:r>
              <a:rPr lang="en-US" sz="2000" dirty="0">
                <a:latin typeface="Calibri" pitchFamily="34" charset="0"/>
                <a:cs typeface="Calibri" pitchFamily="34" charset="0"/>
                <a:sym typeface="Wingdings" pitchFamily="2" charset="2"/>
              </a:rPr>
              <a:t>.</a:t>
            </a:r>
          </a:p>
          <a:p>
            <a:pPr algn="l">
              <a:lnSpc>
                <a:spcPct val="130000"/>
              </a:lnSpc>
              <a:buFontTx/>
              <a:buChar char="-"/>
            </a:pPr>
            <a:r>
              <a:rPr lang="en-US" sz="2000" dirty="0">
                <a:latin typeface="Calibri" pitchFamily="34" charset="0"/>
                <a:cs typeface="Calibri" pitchFamily="34" charset="0"/>
                <a:sym typeface="Wingdings" pitchFamily="2" charset="2"/>
              </a:rPr>
              <a:t> </a:t>
            </a:r>
            <a:r>
              <a:rPr lang="en-US" sz="2000" dirty="0" err="1">
                <a:latin typeface="Calibri" pitchFamily="34" charset="0"/>
                <a:cs typeface="Calibri" pitchFamily="34" charset="0"/>
                <a:sym typeface="Wingdings" pitchFamily="2" charset="2"/>
              </a:rPr>
              <a:t>Khả</a:t>
            </a:r>
            <a:r>
              <a:rPr lang="en-US" sz="2000" dirty="0">
                <a:latin typeface="Calibri" pitchFamily="34" charset="0"/>
                <a:cs typeface="Calibri" pitchFamily="34" charset="0"/>
                <a:sym typeface="Wingdings" pitchFamily="2" charset="2"/>
              </a:rPr>
              <a:t> </a:t>
            </a:r>
            <a:r>
              <a:rPr lang="en-US" sz="2000" dirty="0" err="1">
                <a:latin typeface="Calibri" pitchFamily="34" charset="0"/>
                <a:cs typeface="Calibri" pitchFamily="34" charset="0"/>
                <a:sym typeface="Wingdings" pitchFamily="2" charset="2"/>
              </a:rPr>
              <a:t>năng</a:t>
            </a:r>
            <a:r>
              <a:rPr lang="en-US" sz="2000" dirty="0">
                <a:latin typeface="Calibri" pitchFamily="34" charset="0"/>
                <a:cs typeface="Calibri" pitchFamily="34" charset="0"/>
                <a:sym typeface="Wingdings" pitchFamily="2" charset="2"/>
              </a:rPr>
              <a:t> </a:t>
            </a:r>
            <a:r>
              <a:rPr lang="en-US" sz="2000" u="sng" dirty="0" err="1">
                <a:solidFill>
                  <a:srgbClr val="0000FF"/>
                </a:solidFill>
                <a:latin typeface="Calibri" pitchFamily="34" charset="0"/>
                <a:cs typeface="Calibri" pitchFamily="34" charset="0"/>
                <a:sym typeface="Wingdings" pitchFamily="2" charset="2"/>
              </a:rPr>
              <a:t>tái</a:t>
            </a:r>
            <a:r>
              <a:rPr lang="en-US" sz="2000" u="sng" dirty="0">
                <a:solidFill>
                  <a:srgbClr val="0000FF"/>
                </a:solidFill>
                <a:latin typeface="Calibri" pitchFamily="34" charset="0"/>
                <a:cs typeface="Calibri" pitchFamily="34" charset="0"/>
                <a:sym typeface="Wingdings" pitchFamily="2" charset="2"/>
              </a:rPr>
              <a:t> </a:t>
            </a:r>
            <a:r>
              <a:rPr lang="en-US" sz="2000" u="sng" dirty="0" err="1" smtClean="0">
                <a:solidFill>
                  <a:srgbClr val="0000FF"/>
                </a:solidFill>
                <a:latin typeface="Calibri" pitchFamily="34" charset="0"/>
                <a:cs typeface="Calibri" pitchFamily="34" charset="0"/>
                <a:sym typeface="Wingdings" pitchFamily="2" charset="2"/>
              </a:rPr>
              <a:t>sử</a:t>
            </a:r>
            <a:r>
              <a:rPr lang="en-US" sz="2000" u="sng" dirty="0" smtClean="0">
                <a:solidFill>
                  <a:srgbClr val="0000FF"/>
                </a:solidFill>
                <a:latin typeface="Calibri" pitchFamily="34" charset="0"/>
                <a:cs typeface="Calibri" pitchFamily="34" charset="0"/>
                <a:sym typeface="Wingdings" pitchFamily="2" charset="2"/>
              </a:rPr>
              <a:t> </a:t>
            </a:r>
            <a:r>
              <a:rPr lang="en-US" sz="2000" u="sng" dirty="0" err="1">
                <a:solidFill>
                  <a:srgbClr val="0000FF"/>
                </a:solidFill>
                <a:latin typeface="Calibri" pitchFamily="34" charset="0"/>
                <a:cs typeface="Calibri" pitchFamily="34" charset="0"/>
                <a:sym typeface="Wingdings" pitchFamily="2" charset="2"/>
              </a:rPr>
              <a:t>dụng</a:t>
            </a:r>
            <a:r>
              <a:rPr lang="en-US" sz="2000" u="sng" dirty="0">
                <a:solidFill>
                  <a:srgbClr val="0000FF"/>
                </a:solidFill>
                <a:latin typeface="Calibri" pitchFamily="34" charset="0"/>
                <a:cs typeface="Calibri" pitchFamily="34" charset="0"/>
                <a:sym typeface="Wingdings" pitchFamily="2" charset="2"/>
              </a:rPr>
              <a:t> </a:t>
            </a:r>
            <a:r>
              <a:rPr lang="en-US" sz="2000" u="sng" dirty="0" err="1">
                <a:solidFill>
                  <a:srgbClr val="0000FF"/>
                </a:solidFill>
                <a:latin typeface="Calibri" pitchFamily="34" charset="0"/>
                <a:cs typeface="Calibri" pitchFamily="34" charset="0"/>
                <a:sym typeface="Wingdings" pitchFamily="2" charset="2"/>
              </a:rPr>
              <a:t>cao</a:t>
            </a:r>
            <a:endParaRPr lang="en-US" sz="2000" u="sng" dirty="0">
              <a:solidFill>
                <a:srgbClr val="0000FF"/>
              </a:solidFill>
              <a:latin typeface="Calibri" pitchFamily="34" charset="0"/>
              <a:cs typeface="Calibri" pitchFamily="34" charset="0"/>
            </a:endParaRPr>
          </a:p>
        </p:txBody>
      </p:sp>
      <p:pic>
        <p:nvPicPr>
          <p:cNvPr id="9" name="Picture 2">
            <a:extLst>
              <a:ext uri="{FF2B5EF4-FFF2-40B4-BE49-F238E27FC236}">
                <a16:creationId xmlns:a16="http://schemas.microsoft.com/office/drawing/2014/main" id="{B1F73942-77D8-4E7B-81AB-D74B7D79DCE1}"/>
              </a:ext>
            </a:extLst>
          </p:cNvPr>
          <p:cNvPicPr>
            <a:picLocks noChangeAspect="1" noChangeArrowheads="1"/>
          </p:cNvPicPr>
          <p:nvPr/>
        </p:nvPicPr>
        <p:blipFill>
          <a:blip r:embed="rId3"/>
          <a:srcRect/>
          <a:stretch>
            <a:fillRect/>
          </a:stretch>
        </p:blipFill>
        <p:spPr bwMode="auto">
          <a:xfrm>
            <a:off x="5583620" y="1500188"/>
            <a:ext cx="3508279" cy="3641629"/>
          </a:xfrm>
          <a:prstGeom prst="rect">
            <a:avLst/>
          </a:prstGeom>
          <a:noFill/>
          <a:ln w="9525">
            <a:noFill/>
            <a:miter lim="800000"/>
            <a:headEnd/>
            <a:tailEnd/>
          </a:ln>
        </p:spPr>
      </p:pic>
      <p:sp>
        <p:nvSpPr>
          <p:cNvPr id="10" name="TextBox 9">
            <a:extLst>
              <a:ext uri="{FF2B5EF4-FFF2-40B4-BE49-F238E27FC236}">
                <a16:creationId xmlns:a16="http://schemas.microsoft.com/office/drawing/2014/main" id="{006793F8-53C3-46B7-BF74-7EB60BC594E2}"/>
              </a:ext>
            </a:extLst>
          </p:cNvPr>
          <p:cNvSpPr txBox="1"/>
          <p:nvPr/>
        </p:nvSpPr>
        <p:spPr>
          <a:xfrm>
            <a:off x="1809750" y="5397500"/>
            <a:ext cx="4289957" cy="461665"/>
          </a:xfrm>
          <a:prstGeom prst="rect">
            <a:avLst/>
          </a:prstGeom>
          <a:noFill/>
        </p:spPr>
        <p:txBody>
          <a:bodyPr wrap="none" rtlCol="0">
            <a:spAutoFit/>
          </a:bodyPr>
          <a:lstStyle/>
          <a:p>
            <a:r>
              <a:rPr lang="en-US" sz="2400" dirty="0" err="1">
                <a:solidFill>
                  <a:srgbClr val="C00000"/>
                </a:solidFill>
              </a:rPr>
              <a:t>Kỹ</a:t>
            </a:r>
            <a:r>
              <a:rPr lang="en-US" sz="2400" dirty="0">
                <a:solidFill>
                  <a:srgbClr val="C00000"/>
                </a:solidFill>
              </a:rPr>
              <a:t> </a:t>
            </a:r>
            <a:r>
              <a:rPr lang="en-US" sz="2400" dirty="0" err="1">
                <a:solidFill>
                  <a:srgbClr val="C00000"/>
                </a:solidFill>
              </a:rPr>
              <a:t>thuật</a:t>
            </a:r>
            <a:r>
              <a:rPr lang="en-US" sz="2400" dirty="0">
                <a:solidFill>
                  <a:srgbClr val="C00000"/>
                </a:solidFill>
              </a:rPr>
              <a:t> </a:t>
            </a:r>
            <a:r>
              <a:rPr lang="en-US" sz="2400" dirty="0" err="1">
                <a:solidFill>
                  <a:srgbClr val="C00000"/>
                </a:solidFill>
              </a:rPr>
              <a:t>lập</a:t>
            </a:r>
            <a:r>
              <a:rPr lang="en-US" sz="2400" dirty="0">
                <a:solidFill>
                  <a:srgbClr val="C00000"/>
                </a:solidFill>
              </a:rPr>
              <a:t> </a:t>
            </a:r>
            <a:r>
              <a:rPr lang="en-US" sz="2400" dirty="0" err="1">
                <a:solidFill>
                  <a:srgbClr val="C00000"/>
                </a:solidFill>
              </a:rPr>
              <a:t>trình</a:t>
            </a:r>
            <a:r>
              <a:rPr lang="en-US" sz="2400" dirty="0">
                <a:solidFill>
                  <a:srgbClr val="C00000"/>
                </a:solidFill>
              </a:rPr>
              <a:t> </a:t>
            </a:r>
            <a:r>
              <a:rPr lang="en-US" sz="2400" dirty="0" err="1">
                <a:solidFill>
                  <a:srgbClr val="C00000"/>
                </a:solidFill>
              </a:rPr>
              <a:t>tốt</a:t>
            </a:r>
            <a:r>
              <a:rPr lang="en-US" sz="2400" dirty="0">
                <a:solidFill>
                  <a:srgbClr val="C00000"/>
                </a:solidFill>
              </a:rPr>
              <a:t>, </a:t>
            </a:r>
            <a:r>
              <a:rPr lang="en-US" sz="2400" dirty="0" err="1">
                <a:solidFill>
                  <a:srgbClr val="C00000"/>
                </a:solidFill>
              </a:rPr>
              <a:t>hiệu</a:t>
            </a:r>
            <a:r>
              <a:rPr lang="en-US" sz="2400" dirty="0">
                <a:solidFill>
                  <a:srgbClr val="C00000"/>
                </a:solidFill>
              </a:rPr>
              <a:t> </a:t>
            </a:r>
            <a:r>
              <a:rPr lang="en-US" sz="2400" dirty="0" err="1">
                <a:solidFill>
                  <a:srgbClr val="C00000"/>
                </a:solidFill>
              </a:rPr>
              <a:t>quả</a:t>
            </a:r>
            <a:endParaRPr lang="en-US" sz="2400" dirty="0">
              <a:solidFill>
                <a:srgbClr val="C00000"/>
              </a:solidFill>
            </a:endParaRPr>
          </a:p>
        </p:txBody>
      </p:sp>
      <p:sp>
        <p:nvSpPr>
          <p:cNvPr id="11" name="Right Arrow 6">
            <a:extLst>
              <a:ext uri="{FF2B5EF4-FFF2-40B4-BE49-F238E27FC236}">
                <a16:creationId xmlns:a16="http://schemas.microsoft.com/office/drawing/2014/main" id="{1CB39D52-20F9-4210-80B2-EC0CABEF25F3}"/>
              </a:ext>
            </a:extLst>
          </p:cNvPr>
          <p:cNvSpPr/>
          <p:nvPr/>
        </p:nvSpPr>
        <p:spPr>
          <a:xfrm>
            <a:off x="742950" y="539750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8325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normAutofit fontScale="90000"/>
          </a:bodyPr>
          <a:lstStyle/>
          <a:p>
            <a:r>
              <a:rPr lang="en-US" spc="-1" dirty="0" err="1">
                <a:uFill>
                  <a:solidFill>
                    <a:srgbClr val="FFFFFF"/>
                  </a:solidFill>
                </a:uFill>
              </a:rPr>
              <a:t>Các</a:t>
            </a:r>
            <a:r>
              <a:rPr lang="en-US" spc="-1" dirty="0">
                <a:uFill>
                  <a:solidFill>
                    <a:srgbClr val="FFFFFF"/>
                  </a:solidFill>
                </a:uFill>
              </a:rPr>
              <a:t> </a:t>
            </a:r>
            <a:r>
              <a:rPr lang="en-US" spc="-1" dirty="0" err="1">
                <a:uFill>
                  <a:solidFill>
                    <a:srgbClr val="FFFFFF"/>
                  </a:solidFill>
                </a:uFill>
              </a:rPr>
              <a:t>yêu</a:t>
            </a:r>
            <a:r>
              <a:rPr lang="en-US" spc="-1" dirty="0">
                <a:uFill>
                  <a:solidFill>
                    <a:srgbClr val="FFFFFF"/>
                  </a:solidFill>
                </a:uFill>
              </a:rPr>
              <a:t> </a:t>
            </a:r>
            <a:r>
              <a:rPr lang="en-US" spc="-1" dirty="0" err="1">
                <a:uFill>
                  <a:solidFill>
                    <a:srgbClr val="FFFFFF"/>
                  </a:solidFill>
                </a:uFill>
              </a:rPr>
              <a:t>cầu</a:t>
            </a:r>
            <a:r>
              <a:rPr lang="en-US" spc="-1" dirty="0">
                <a:uFill>
                  <a:solidFill>
                    <a:srgbClr val="FFFFFF"/>
                  </a:solidFill>
                </a:uFill>
              </a:rPr>
              <a:t> </a:t>
            </a:r>
            <a:r>
              <a:rPr lang="en-US" spc="-1" dirty="0" err="1">
                <a:uFill>
                  <a:solidFill>
                    <a:srgbClr val="FFFFFF"/>
                  </a:solidFill>
                </a:uFill>
              </a:rPr>
              <a:t>viết</a:t>
            </a:r>
            <a:r>
              <a:rPr lang="en-US" spc="-1" dirty="0">
                <a:uFill>
                  <a:solidFill>
                    <a:srgbClr val="FFFFFF"/>
                  </a:solidFill>
                </a:uFill>
              </a:rPr>
              <a:t> </a:t>
            </a:r>
            <a:r>
              <a:rPr lang="en-US" spc="-1" dirty="0" err="1">
                <a:uFill>
                  <a:solidFill>
                    <a:srgbClr val="FFFFFF"/>
                  </a:solidFill>
                </a:uFill>
              </a:rPr>
              <a:t>mã</a:t>
            </a:r>
            <a:r>
              <a:rPr lang="en-US" spc="-1" dirty="0">
                <a:uFill>
                  <a:solidFill>
                    <a:srgbClr val="FFFFFF"/>
                  </a:solidFill>
                </a:uFill>
              </a:rPr>
              <a:t> </a:t>
            </a:r>
            <a:r>
              <a:rPr lang="en-US" spc="-1" dirty="0" err="1">
                <a:uFill>
                  <a:solidFill>
                    <a:srgbClr val="FFFFFF"/>
                  </a:solidFill>
                </a:uFill>
              </a:rPr>
              <a:t>nguồn</a:t>
            </a:r>
            <a:r>
              <a:rPr lang="en-US" spc="-1" dirty="0">
                <a:uFill>
                  <a:solidFill>
                    <a:srgbClr val="FFFFFF"/>
                  </a:solidFill>
                </a:uFill>
              </a:rPr>
              <a:t> </a:t>
            </a:r>
            <a:r>
              <a:rPr lang="en-US" spc="-1" dirty="0" err="1">
                <a:uFill>
                  <a:solidFill>
                    <a:srgbClr val="FFFFFF"/>
                  </a:solidFill>
                </a:uFill>
              </a:rPr>
              <a:t>ch</a:t>
            </a:r>
            <a:r>
              <a:rPr lang="vi-VN" spc="-1" dirty="0">
                <a:uFill>
                  <a:solidFill>
                    <a:srgbClr val="FFFFFF"/>
                  </a:solidFill>
                </a:uFill>
                <a:latin typeface="Calibri"/>
              </a:rPr>
              <a:t>ư</a:t>
            </a:r>
            <a:r>
              <a:rPr lang="en-US" spc="-1" dirty="0" err="1">
                <a:uFill>
                  <a:solidFill>
                    <a:srgbClr val="FFFFFF"/>
                  </a:solidFill>
                </a:uFill>
              </a:rPr>
              <a:t>ơng</a:t>
            </a:r>
            <a:r>
              <a:rPr lang="en-US" spc="-1" dirty="0">
                <a:uFill>
                  <a:solidFill>
                    <a:srgbClr val="FFFFFF"/>
                  </a:solidFill>
                </a:uFill>
              </a:rPr>
              <a:t> </a:t>
            </a:r>
            <a:r>
              <a:rPr lang="en-US" spc="-1" dirty="0" err="1">
                <a:uFill>
                  <a:solidFill>
                    <a:srgbClr val="FFFFFF"/>
                  </a:solidFill>
                </a:uFill>
              </a:rPr>
              <a:t>trình</a:t>
            </a:r>
            <a:endParaRPr lang="en-US" altLang="en-US" dirty="0"/>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24" name="Slide Number Placeholder 1"/>
          <p:cNvSpPr>
            <a:spLocks noGrp="1"/>
          </p:cNvSpPr>
          <p:nvPr>
            <p:ph type="sldNum" sz="quarter" idx="12"/>
          </p:nvPr>
        </p:nvSpPr>
        <p:spPr/>
        <p:txBody>
          <a:bodyPr/>
          <a:lstStyle/>
          <a:p>
            <a:pPr>
              <a:defRPr/>
            </a:pPr>
            <a:fld id="{A7A27918-AF68-41BB-82C7-522D23BA7CE7}" type="slidenum">
              <a:rPr lang="en-US" smtClean="0"/>
              <a:pPr>
                <a:defRPr/>
              </a:pPr>
              <a:t>4</a:t>
            </a:fld>
            <a:endParaRPr lang="en-US" dirty="0"/>
          </a:p>
        </p:txBody>
      </p:sp>
      <p:sp>
        <p:nvSpPr>
          <p:cNvPr id="25" name="CustomShape 2">
            <a:extLst>
              <a:ext uri="{FF2B5EF4-FFF2-40B4-BE49-F238E27FC236}">
                <a16:creationId xmlns:a16="http://schemas.microsoft.com/office/drawing/2014/main" id="{B8507638-F494-402B-8590-4E24E68020E9}"/>
              </a:ext>
            </a:extLst>
          </p:cNvPr>
          <p:cNvSpPr/>
          <p:nvPr/>
        </p:nvSpPr>
        <p:spPr>
          <a:xfrm>
            <a:off x="455400" y="1594440"/>
            <a:ext cx="8193960" cy="450792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ormAutofit lnSpcReduction="10000"/>
          </a:bodyPr>
          <a:lstStyle/>
          <a:p>
            <a:pPr marL="326160" indent="-324720">
              <a:lnSpc>
                <a:spcPct val="100000"/>
              </a:lnSpc>
              <a:spcBef>
                <a:spcPts val="601"/>
              </a:spcBef>
              <a:buClr>
                <a:srgbClr val="000000"/>
              </a:buClr>
              <a:buFont typeface="Wingdings" pitchFamily="2" charset="2"/>
              <a:buChar char="§"/>
            </a:pPr>
            <a:r>
              <a:rPr lang="en-US" sz="2400" b="0" strike="noStrike" spc="-1" dirty="0" err="1">
                <a:solidFill>
                  <a:srgbClr val="000000"/>
                </a:solidFill>
                <a:uFill>
                  <a:solidFill>
                    <a:srgbClr val="FFFFFF"/>
                  </a:solidFill>
                </a:uFill>
                <a:latin typeface="Calibri"/>
                <a:ea typeface="DejaVu Sans"/>
              </a:rPr>
              <a:t>Kỹ</a:t>
            </a:r>
            <a:r>
              <a:rPr lang="en-US" sz="2400" b="0" strike="noStrike" spc="-1" dirty="0">
                <a:solidFill>
                  <a:srgbClr val="000000"/>
                </a:solidFill>
                <a:uFill>
                  <a:solidFill>
                    <a:srgbClr val="FFFFFF"/>
                  </a:solidFill>
                </a:uFill>
                <a:latin typeface="Calibri"/>
                <a:ea typeface="DejaVu Sans"/>
              </a:rPr>
              <a:t> </a:t>
            </a:r>
            <a:r>
              <a:rPr lang="en-US" sz="2400" b="0" strike="noStrike" spc="-1" dirty="0" err="1">
                <a:solidFill>
                  <a:srgbClr val="000000"/>
                </a:solidFill>
                <a:uFill>
                  <a:solidFill>
                    <a:srgbClr val="FFFFFF"/>
                  </a:solidFill>
                </a:uFill>
                <a:latin typeface="Calibri"/>
                <a:ea typeface="DejaVu Sans"/>
              </a:rPr>
              <a:t>thuật</a:t>
            </a:r>
            <a:r>
              <a:rPr lang="en-US" sz="2400" b="0" strike="noStrike" spc="-1" dirty="0">
                <a:solidFill>
                  <a:srgbClr val="000000"/>
                </a:solidFill>
                <a:uFill>
                  <a:solidFill>
                    <a:srgbClr val="FFFFFF"/>
                  </a:solidFill>
                </a:uFill>
                <a:latin typeface="Calibri"/>
                <a:ea typeface="DejaVu Sans"/>
              </a:rPr>
              <a:t> </a:t>
            </a:r>
            <a:r>
              <a:rPr lang="en-US" sz="2400" b="0" strike="noStrike" spc="-1" dirty="0" err="1">
                <a:solidFill>
                  <a:srgbClr val="000000"/>
                </a:solidFill>
                <a:uFill>
                  <a:solidFill>
                    <a:srgbClr val="FFFFFF"/>
                  </a:solidFill>
                </a:uFill>
                <a:latin typeface="Calibri"/>
                <a:ea typeface="DejaVu Sans"/>
              </a:rPr>
              <a:t>lập</a:t>
            </a:r>
            <a:r>
              <a:rPr lang="en-US" sz="2400" b="0" strike="noStrike" spc="-1" dirty="0">
                <a:solidFill>
                  <a:srgbClr val="000000"/>
                </a:solidFill>
                <a:uFill>
                  <a:solidFill>
                    <a:srgbClr val="FFFFFF"/>
                  </a:solidFill>
                </a:uFill>
                <a:latin typeface="Calibri"/>
                <a:ea typeface="DejaVu Sans"/>
              </a:rPr>
              <a:t> </a:t>
            </a:r>
            <a:r>
              <a:rPr lang="en-US" sz="2400" b="0" strike="noStrike" spc="-1" dirty="0" err="1">
                <a:solidFill>
                  <a:srgbClr val="000000"/>
                </a:solidFill>
                <a:uFill>
                  <a:solidFill>
                    <a:srgbClr val="FFFFFF"/>
                  </a:solidFill>
                </a:uFill>
                <a:latin typeface="Calibri"/>
                <a:ea typeface="DejaVu Sans"/>
              </a:rPr>
              <a:t>trình</a:t>
            </a:r>
            <a:r>
              <a:rPr lang="en-US" sz="2400" b="0" strike="noStrike" spc="-1" dirty="0">
                <a:solidFill>
                  <a:srgbClr val="000000"/>
                </a:solidFill>
                <a:uFill>
                  <a:solidFill>
                    <a:srgbClr val="FFFFFF"/>
                  </a:solidFill>
                </a:uFill>
                <a:latin typeface="Calibri"/>
                <a:ea typeface="DejaVu Sans"/>
              </a:rPr>
              <a:t> </a:t>
            </a:r>
            <a:r>
              <a:rPr lang="en-US" sz="2400" b="0" strike="noStrike" spc="-1" dirty="0" err="1">
                <a:solidFill>
                  <a:srgbClr val="0000FF"/>
                </a:solidFill>
                <a:uFill>
                  <a:solidFill>
                    <a:srgbClr val="FFFFFF"/>
                  </a:solidFill>
                </a:uFill>
                <a:latin typeface="Calibri"/>
                <a:ea typeface="DejaVu Sans"/>
              </a:rPr>
              <a:t>chuyên</a:t>
            </a:r>
            <a:r>
              <a:rPr lang="en-US" sz="2400" b="0" strike="noStrike" spc="-1" dirty="0">
                <a:solidFill>
                  <a:srgbClr val="0000FF"/>
                </a:solidFill>
                <a:uFill>
                  <a:solidFill>
                    <a:srgbClr val="FFFFFF"/>
                  </a:solidFill>
                </a:uFill>
                <a:latin typeface="Calibri"/>
                <a:ea typeface="DejaVu Sans"/>
              </a:rPr>
              <a:t> </a:t>
            </a:r>
            <a:r>
              <a:rPr lang="en-US" sz="2400" b="0" strike="noStrike" spc="-1" dirty="0" err="1">
                <a:solidFill>
                  <a:srgbClr val="0000FF"/>
                </a:solidFill>
                <a:uFill>
                  <a:solidFill>
                    <a:srgbClr val="FFFFFF"/>
                  </a:solidFill>
                </a:uFill>
                <a:latin typeface="Calibri"/>
                <a:ea typeface="DejaVu Sans"/>
              </a:rPr>
              <a:t>nghiệp</a:t>
            </a:r>
            <a:endParaRPr lang="en-US" sz="2400" b="0" strike="noStrike" spc="-1" dirty="0">
              <a:solidFill>
                <a:srgbClr val="0000FF"/>
              </a:solidFill>
              <a:uFill>
                <a:solidFill>
                  <a:srgbClr val="FFFFFF"/>
                </a:solidFill>
              </a:uFill>
              <a:latin typeface="Calibri"/>
              <a:ea typeface="DejaVu Sans"/>
            </a:endParaRPr>
          </a:p>
          <a:p>
            <a:pPr marL="783360" lvl="1" indent="-324720">
              <a:spcBef>
                <a:spcPts val="601"/>
              </a:spcBef>
              <a:buClr>
                <a:srgbClr val="000000"/>
              </a:buClr>
              <a:buFont typeface="Arial"/>
              <a:buChar char="•"/>
            </a:pPr>
            <a:r>
              <a:rPr lang="en-US" sz="2400" spc="-1" dirty="0" err="1">
                <a:uFill>
                  <a:solidFill>
                    <a:srgbClr val="FFFFFF"/>
                  </a:solidFill>
                </a:uFill>
                <a:latin typeface="Calibri"/>
                <a:ea typeface="DejaVu Sans"/>
              </a:rPr>
              <a:t>Tuân</a:t>
            </a:r>
            <a:r>
              <a:rPr lang="en-US" sz="2400" spc="-1" dirty="0">
                <a:uFill>
                  <a:solidFill>
                    <a:srgbClr val="FFFFFF"/>
                  </a:solidFill>
                </a:uFill>
                <a:latin typeface="Calibri"/>
                <a:ea typeface="DejaVu Sans"/>
              </a:rPr>
              <a:t> </a:t>
            </a:r>
            <a:r>
              <a:rPr lang="en-US" sz="2400" spc="-1" dirty="0" err="1">
                <a:uFill>
                  <a:solidFill>
                    <a:srgbClr val="FFFFFF"/>
                  </a:solidFill>
                </a:uFill>
                <a:latin typeface="Calibri"/>
                <a:ea typeface="DejaVu Sans"/>
              </a:rPr>
              <a:t>theo</a:t>
            </a:r>
            <a:r>
              <a:rPr lang="en-US" sz="2400" spc="-1" dirty="0">
                <a:uFill>
                  <a:solidFill>
                    <a:srgbClr val="FFFFFF"/>
                  </a:solidFill>
                </a:uFill>
                <a:latin typeface="Calibri"/>
                <a:ea typeface="DejaVu Sans"/>
              </a:rPr>
              <a:t> </a:t>
            </a:r>
            <a:r>
              <a:rPr lang="en-US" sz="2400" u="sng" spc="-1" dirty="0" err="1">
                <a:solidFill>
                  <a:srgbClr val="0000FF"/>
                </a:solidFill>
                <a:uFill>
                  <a:solidFill>
                    <a:srgbClr val="FFFFFF"/>
                  </a:solidFill>
                </a:uFill>
                <a:latin typeface="Calibri"/>
                <a:ea typeface="DejaVu Sans"/>
              </a:rPr>
              <a:t>các</a:t>
            </a:r>
            <a:r>
              <a:rPr lang="en-US" sz="2400" u="sng" spc="-1" dirty="0">
                <a:solidFill>
                  <a:srgbClr val="0000FF"/>
                </a:solidFill>
                <a:uFill>
                  <a:solidFill>
                    <a:srgbClr val="FFFFFF"/>
                  </a:solidFill>
                </a:uFill>
                <a:latin typeface="Calibri"/>
                <a:ea typeface="DejaVu Sans"/>
              </a:rPr>
              <a:t> </a:t>
            </a:r>
            <a:r>
              <a:rPr lang="en-US" sz="2400" u="sng" spc="-1" dirty="0" err="1">
                <a:solidFill>
                  <a:srgbClr val="0000FF"/>
                </a:solidFill>
                <a:uFill>
                  <a:solidFill>
                    <a:srgbClr val="FFFFFF"/>
                  </a:solidFill>
                </a:uFill>
                <a:latin typeface="Calibri"/>
                <a:ea typeface="DejaVu Sans"/>
              </a:rPr>
              <a:t>chuẩn</a:t>
            </a:r>
            <a:r>
              <a:rPr lang="en-US" sz="2400" u="sng" spc="-1" dirty="0">
                <a:solidFill>
                  <a:srgbClr val="0000FF"/>
                </a:solidFill>
                <a:uFill>
                  <a:solidFill>
                    <a:srgbClr val="FFFFFF"/>
                  </a:solidFill>
                </a:uFill>
                <a:latin typeface="Calibri"/>
                <a:ea typeface="DejaVu Sans"/>
              </a:rPr>
              <a:t> </a:t>
            </a:r>
            <a:r>
              <a:rPr lang="en-US" sz="2400" u="sng" spc="-1" dirty="0" err="1">
                <a:solidFill>
                  <a:srgbClr val="0000FF"/>
                </a:solidFill>
                <a:uFill>
                  <a:solidFill>
                    <a:srgbClr val="FFFFFF"/>
                  </a:solidFill>
                </a:uFill>
                <a:latin typeface="Calibri"/>
                <a:ea typeface="DejaVu Sans"/>
              </a:rPr>
              <a:t>viết</a:t>
            </a:r>
            <a:r>
              <a:rPr lang="en-US" sz="2400" u="sng" spc="-1" dirty="0">
                <a:solidFill>
                  <a:srgbClr val="0000FF"/>
                </a:solidFill>
                <a:uFill>
                  <a:solidFill>
                    <a:srgbClr val="FFFFFF"/>
                  </a:solidFill>
                </a:uFill>
                <a:latin typeface="Calibri"/>
                <a:ea typeface="DejaVu Sans"/>
              </a:rPr>
              <a:t> </a:t>
            </a:r>
            <a:r>
              <a:rPr lang="en-US" sz="2400" u="sng" spc="-1" dirty="0" err="1">
                <a:solidFill>
                  <a:srgbClr val="0000FF"/>
                </a:solidFill>
                <a:uFill>
                  <a:solidFill>
                    <a:srgbClr val="FFFFFF"/>
                  </a:solidFill>
                </a:uFill>
                <a:latin typeface="Calibri"/>
                <a:ea typeface="DejaVu Sans"/>
              </a:rPr>
              <a:t>mã</a:t>
            </a:r>
            <a:r>
              <a:rPr lang="en-US" sz="2400" u="sng" spc="-1" dirty="0">
                <a:solidFill>
                  <a:srgbClr val="0000FF"/>
                </a:solidFill>
                <a:uFill>
                  <a:solidFill>
                    <a:srgbClr val="FFFFFF"/>
                  </a:solidFill>
                </a:uFill>
                <a:latin typeface="Calibri"/>
                <a:ea typeface="DejaVu Sans"/>
              </a:rPr>
              <a:t> </a:t>
            </a:r>
            <a:r>
              <a:rPr lang="en-US" sz="2400" u="sng" spc="-1" dirty="0" err="1">
                <a:solidFill>
                  <a:srgbClr val="0000FF"/>
                </a:solidFill>
                <a:uFill>
                  <a:solidFill>
                    <a:srgbClr val="FFFFFF"/>
                  </a:solidFill>
                </a:uFill>
                <a:latin typeface="Calibri"/>
                <a:ea typeface="DejaVu Sans"/>
              </a:rPr>
              <a:t>nguồn</a:t>
            </a:r>
            <a:r>
              <a:rPr lang="en-US" sz="2400" spc="-1" dirty="0">
                <a:uFill>
                  <a:solidFill>
                    <a:srgbClr val="FFFFFF"/>
                  </a:solidFill>
                </a:uFill>
                <a:latin typeface="Calibri"/>
                <a:ea typeface="DejaVu Sans"/>
              </a:rPr>
              <a:t> </a:t>
            </a:r>
            <a:r>
              <a:rPr lang="en-US" spc="-1" dirty="0">
                <a:uFill>
                  <a:solidFill>
                    <a:srgbClr val="FFFFFF"/>
                  </a:solidFill>
                </a:uFill>
                <a:latin typeface="Calibri"/>
                <a:ea typeface="DejaVu Sans"/>
              </a:rPr>
              <a:t>(coding styles, coding convention, programming styles)</a:t>
            </a:r>
            <a:endParaRPr lang="en-US" sz="2400" spc="-1" dirty="0">
              <a:uFill>
                <a:solidFill>
                  <a:srgbClr val="FFFFFF"/>
                </a:solidFill>
              </a:uFill>
              <a:latin typeface="Calibri"/>
              <a:ea typeface="DejaVu Sans"/>
            </a:endParaRPr>
          </a:p>
          <a:p>
            <a:pPr marL="783360" lvl="1" indent="-324720">
              <a:spcBef>
                <a:spcPts val="601"/>
              </a:spcBef>
              <a:buClr>
                <a:srgbClr val="000000"/>
              </a:buClr>
              <a:buFont typeface="Arial"/>
              <a:buChar char="•"/>
            </a:pPr>
            <a:r>
              <a:rPr lang="en-US" sz="2400" spc="-1" dirty="0" err="1">
                <a:uFill>
                  <a:solidFill>
                    <a:srgbClr val="FFFFFF"/>
                  </a:solidFill>
                </a:uFill>
                <a:latin typeface="Calibri"/>
                <a:ea typeface="DejaVu Sans"/>
              </a:rPr>
              <a:t>Các</a:t>
            </a:r>
            <a:r>
              <a:rPr lang="en-US" sz="2400" spc="-1" dirty="0">
                <a:uFill>
                  <a:solidFill>
                    <a:srgbClr val="FFFFFF"/>
                  </a:solidFill>
                </a:uFill>
                <a:latin typeface="Calibri"/>
                <a:ea typeface="DejaVu Sans"/>
              </a:rPr>
              <a:t> </a:t>
            </a:r>
            <a:r>
              <a:rPr lang="en-US" sz="2400" spc="-1" dirty="0" err="1">
                <a:uFill>
                  <a:solidFill>
                    <a:srgbClr val="FFFFFF"/>
                  </a:solidFill>
                </a:uFill>
                <a:latin typeface="Calibri"/>
                <a:ea typeface="DejaVu Sans"/>
              </a:rPr>
              <a:t>chuẩn</a:t>
            </a:r>
            <a:r>
              <a:rPr lang="en-US" sz="2400" spc="-1" dirty="0">
                <a:uFill>
                  <a:solidFill>
                    <a:srgbClr val="FFFFFF"/>
                  </a:solidFill>
                </a:uFill>
                <a:latin typeface="Calibri"/>
                <a:ea typeface="DejaVu Sans"/>
              </a:rPr>
              <a:t> </a:t>
            </a:r>
            <a:r>
              <a:rPr lang="en-US" sz="2400" spc="-1" dirty="0" err="1">
                <a:uFill>
                  <a:solidFill>
                    <a:srgbClr val="FFFFFF"/>
                  </a:solidFill>
                </a:uFill>
                <a:latin typeface="Calibri"/>
                <a:ea typeface="DejaVu Sans"/>
              </a:rPr>
              <a:t>quy</a:t>
            </a:r>
            <a:r>
              <a:rPr lang="en-US" sz="2400" spc="-1" dirty="0">
                <a:uFill>
                  <a:solidFill>
                    <a:srgbClr val="FFFFFF"/>
                  </a:solidFill>
                </a:uFill>
                <a:latin typeface="Calibri"/>
                <a:ea typeface="DejaVu Sans"/>
              </a:rPr>
              <a:t> </a:t>
            </a:r>
            <a:r>
              <a:rPr lang="en-US" sz="2400" spc="-1" dirty="0" err="1">
                <a:uFill>
                  <a:solidFill>
                    <a:srgbClr val="FFFFFF"/>
                  </a:solidFill>
                </a:uFill>
                <a:latin typeface="Calibri"/>
                <a:ea typeface="DejaVu Sans"/>
              </a:rPr>
              <a:t>định</a:t>
            </a:r>
            <a:r>
              <a:rPr lang="en-US" sz="2400" spc="-1" dirty="0">
                <a:uFill>
                  <a:solidFill>
                    <a:srgbClr val="FFFFFF"/>
                  </a:solidFill>
                </a:uFill>
                <a:latin typeface="Calibri"/>
                <a:ea typeface="DejaVu Sans"/>
              </a:rPr>
              <a:t> do </a:t>
            </a:r>
            <a:r>
              <a:rPr lang="en-US" sz="2400" spc="-1" dirty="0" err="1">
                <a:uFill>
                  <a:solidFill>
                    <a:srgbClr val="FFFFFF"/>
                  </a:solidFill>
                </a:uFill>
                <a:latin typeface="Calibri"/>
                <a:ea typeface="DejaVu Sans"/>
              </a:rPr>
              <a:t>Ngôn</a:t>
            </a:r>
            <a:r>
              <a:rPr lang="en-US" sz="2400" spc="-1" dirty="0">
                <a:uFill>
                  <a:solidFill>
                    <a:srgbClr val="FFFFFF"/>
                  </a:solidFill>
                </a:uFill>
                <a:latin typeface="Calibri"/>
                <a:ea typeface="DejaVu Sans"/>
              </a:rPr>
              <a:t> </a:t>
            </a:r>
            <a:r>
              <a:rPr lang="en-US" sz="2400" spc="-1" dirty="0" err="1">
                <a:uFill>
                  <a:solidFill>
                    <a:srgbClr val="FFFFFF"/>
                  </a:solidFill>
                </a:uFill>
                <a:latin typeface="Calibri"/>
                <a:ea typeface="DejaVu Sans"/>
              </a:rPr>
              <a:t>ngữ</a:t>
            </a:r>
            <a:r>
              <a:rPr lang="en-US" sz="2400" spc="-1" dirty="0">
                <a:uFill>
                  <a:solidFill>
                    <a:srgbClr val="FFFFFF"/>
                  </a:solidFill>
                </a:uFill>
                <a:latin typeface="Calibri"/>
                <a:ea typeface="DejaVu Sans"/>
              </a:rPr>
              <a:t> </a:t>
            </a:r>
            <a:r>
              <a:rPr lang="en-US" sz="2400" spc="-1" dirty="0" err="1">
                <a:uFill>
                  <a:solidFill>
                    <a:srgbClr val="FFFFFF"/>
                  </a:solidFill>
                </a:uFill>
                <a:latin typeface="Calibri"/>
                <a:ea typeface="DejaVu Sans"/>
              </a:rPr>
              <a:t>lập</a:t>
            </a:r>
            <a:r>
              <a:rPr lang="en-US" sz="2400" spc="-1" dirty="0">
                <a:uFill>
                  <a:solidFill>
                    <a:srgbClr val="FFFFFF"/>
                  </a:solidFill>
                </a:uFill>
                <a:latin typeface="Calibri"/>
                <a:ea typeface="DejaVu Sans"/>
              </a:rPr>
              <a:t> </a:t>
            </a:r>
            <a:r>
              <a:rPr lang="en-US" sz="2400" spc="-1" dirty="0" err="1">
                <a:uFill>
                  <a:solidFill>
                    <a:srgbClr val="FFFFFF"/>
                  </a:solidFill>
                </a:uFill>
                <a:latin typeface="Calibri"/>
                <a:ea typeface="DejaVu Sans"/>
              </a:rPr>
              <a:t>trình</a:t>
            </a:r>
            <a:r>
              <a:rPr lang="en-US" sz="2400" spc="-1" dirty="0">
                <a:uFill>
                  <a:solidFill>
                    <a:srgbClr val="FFFFFF"/>
                  </a:solidFill>
                </a:uFill>
                <a:latin typeface="Calibri"/>
                <a:ea typeface="DejaVu Sans"/>
              </a:rPr>
              <a:t>, do </a:t>
            </a:r>
            <a:r>
              <a:rPr lang="en-US" sz="2400" spc="-1" dirty="0" err="1">
                <a:uFill>
                  <a:solidFill>
                    <a:srgbClr val="FFFFFF"/>
                  </a:solidFill>
                </a:uFill>
                <a:latin typeface="Calibri"/>
                <a:ea typeface="DejaVu Sans"/>
              </a:rPr>
              <a:t>Công</a:t>
            </a:r>
            <a:r>
              <a:rPr lang="en-US" sz="2400" spc="-1" dirty="0">
                <a:uFill>
                  <a:solidFill>
                    <a:srgbClr val="FFFFFF"/>
                  </a:solidFill>
                </a:uFill>
                <a:latin typeface="Calibri"/>
                <a:ea typeface="DejaVu Sans"/>
              </a:rPr>
              <a:t> ty</a:t>
            </a:r>
            <a:endParaRPr lang="en-US" sz="2400" b="0" strike="noStrike" spc="-1" dirty="0">
              <a:solidFill>
                <a:srgbClr val="FF0000"/>
              </a:solidFill>
              <a:uFill>
                <a:solidFill>
                  <a:srgbClr val="FFFFFF"/>
                </a:solidFill>
              </a:uFill>
              <a:latin typeface="Calibri"/>
              <a:ea typeface="DejaVu Sans"/>
            </a:endParaRPr>
          </a:p>
          <a:p>
            <a:pPr marL="326160" indent="-324720">
              <a:spcBef>
                <a:spcPts val="601"/>
              </a:spcBef>
              <a:buClr>
                <a:srgbClr val="000000"/>
              </a:buClr>
              <a:buFont typeface="Wingdings" pitchFamily="2" charset="2"/>
              <a:buChar char="§"/>
            </a:pPr>
            <a:r>
              <a:rPr lang="en-US" sz="2400" spc="-1" dirty="0" err="1">
                <a:uFill>
                  <a:solidFill>
                    <a:srgbClr val="FFFFFF"/>
                  </a:solidFill>
                </a:uFill>
                <a:latin typeface="Calibri"/>
                <a:ea typeface="DejaVu Sans"/>
              </a:rPr>
              <a:t>Kỹ</a:t>
            </a:r>
            <a:r>
              <a:rPr lang="en-US" sz="2400" spc="-1" dirty="0">
                <a:uFill>
                  <a:solidFill>
                    <a:srgbClr val="FFFFFF"/>
                  </a:solidFill>
                </a:uFill>
                <a:latin typeface="Calibri"/>
                <a:ea typeface="DejaVu Sans"/>
              </a:rPr>
              <a:t> </a:t>
            </a:r>
            <a:r>
              <a:rPr lang="en-US" sz="2400" spc="-1" dirty="0" err="1">
                <a:uFill>
                  <a:solidFill>
                    <a:srgbClr val="FFFFFF"/>
                  </a:solidFill>
                </a:uFill>
                <a:latin typeface="Calibri"/>
                <a:ea typeface="DejaVu Sans"/>
              </a:rPr>
              <a:t>thuật</a:t>
            </a:r>
            <a:r>
              <a:rPr lang="en-US" sz="2400" spc="-1" dirty="0">
                <a:uFill>
                  <a:solidFill>
                    <a:srgbClr val="FFFFFF"/>
                  </a:solidFill>
                </a:uFill>
                <a:latin typeface="Calibri"/>
                <a:ea typeface="DejaVu Sans"/>
              </a:rPr>
              <a:t> </a:t>
            </a:r>
            <a:r>
              <a:rPr lang="en-US" sz="2400" spc="-1" dirty="0" err="1">
                <a:uFill>
                  <a:solidFill>
                    <a:srgbClr val="FFFFFF"/>
                  </a:solidFill>
                </a:uFill>
                <a:latin typeface="Calibri"/>
                <a:ea typeface="DejaVu Sans"/>
              </a:rPr>
              <a:t>lập</a:t>
            </a:r>
            <a:r>
              <a:rPr lang="en-US" sz="2400" spc="-1" dirty="0">
                <a:uFill>
                  <a:solidFill>
                    <a:srgbClr val="FFFFFF"/>
                  </a:solidFill>
                </a:uFill>
                <a:latin typeface="Calibri"/>
                <a:ea typeface="DejaVu Sans"/>
              </a:rPr>
              <a:t> </a:t>
            </a:r>
            <a:r>
              <a:rPr lang="en-US" sz="2400" spc="-1" dirty="0" err="1">
                <a:uFill>
                  <a:solidFill>
                    <a:srgbClr val="FFFFFF"/>
                  </a:solidFill>
                </a:uFill>
                <a:latin typeface="Calibri"/>
                <a:ea typeface="DejaVu Sans"/>
              </a:rPr>
              <a:t>trình</a:t>
            </a:r>
            <a:r>
              <a:rPr lang="en-US" sz="2400" spc="-1" dirty="0">
                <a:uFill>
                  <a:solidFill>
                    <a:srgbClr val="FFFFFF"/>
                  </a:solidFill>
                </a:uFill>
                <a:latin typeface="Calibri"/>
                <a:ea typeface="DejaVu Sans"/>
              </a:rPr>
              <a:t> </a:t>
            </a:r>
            <a:r>
              <a:rPr lang="en-US" sz="2400" spc="-1" dirty="0" err="1">
                <a:solidFill>
                  <a:srgbClr val="0000FF"/>
                </a:solidFill>
                <a:uFill>
                  <a:solidFill>
                    <a:srgbClr val="FFFFFF"/>
                  </a:solidFill>
                </a:uFill>
                <a:latin typeface="Calibri"/>
                <a:ea typeface="DejaVu Sans"/>
              </a:rPr>
              <a:t>hiệu</a:t>
            </a:r>
            <a:r>
              <a:rPr lang="en-US" sz="2400" spc="-1" dirty="0">
                <a:solidFill>
                  <a:srgbClr val="0000FF"/>
                </a:solidFill>
                <a:uFill>
                  <a:solidFill>
                    <a:srgbClr val="FFFFFF"/>
                  </a:solidFill>
                </a:uFill>
                <a:latin typeface="Calibri"/>
                <a:ea typeface="DejaVu Sans"/>
              </a:rPr>
              <a:t> </a:t>
            </a:r>
            <a:r>
              <a:rPr lang="en-US" sz="2400" spc="-1" dirty="0" err="1">
                <a:solidFill>
                  <a:srgbClr val="0000FF"/>
                </a:solidFill>
                <a:uFill>
                  <a:solidFill>
                    <a:srgbClr val="FFFFFF"/>
                  </a:solidFill>
                </a:uFill>
                <a:latin typeface="Calibri"/>
                <a:ea typeface="DejaVu Sans"/>
              </a:rPr>
              <a:t>quả</a:t>
            </a:r>
            <a:endParaRPr lang="en-US" sz="2400" spc="-1" dirty="0">
              <a:solidFill>
                <a:srgbClr val="0000FF"/>
              </a:solidFill>
              <a:uFill>
                <a:solidFill>
                  <a:srgbClr val="FFFFFF"/>
                </a:solidFill>
              </a:uFill>
              <a:latin typeface="Calibri"/>
              <a:ea typeface="DejaVu Sans"/>
            </a:endParaRPr>
          </a:p>
          <a:p>
            <a:pPr marL="783360" lvl="1" indent="-324720">
              <a:spcBef>
                <a:spcPts val="601"/>
              </a:spcBef>
              <a:buClr>
                <a:srgbClr val="000000"/>
              </a:buClr>
              <a:buFont typeface="Arial" pitchFamily="34" charset="0"/>
              <a:buChar char="•"/>
            </a:pPr>
            <a:r>
              <a:rPr lang="en-US" sz="2400" spc="-1" dirty="0" err="1">
                <a:uFill>
                  <a:solidFill>
                    <a:srgbClr val="FFFFFF"/>
                  </a:solidFill>
                </a:uFill>
                <a:latin typeface="Calibri"/>
              </a:rPr>
              <a:t>Dễ</a:t>
            </a:r>
            <a:r>
              <a:rPr lang="en-US" sz="2400" spc="-1" dirty="0">
                <a:uFill>
                  <a:solidFill>
                    <a:srgbClr val="FFFFFF"/>
                  </a:solidFill>
                </a:uFill>
                <a:latin typeface="Calibri"/>
              </a:rPr>
              <a:t> </a:t>
            </a:r>
            <a:r>
              <a:rPr lang="en-US" sz="2400" spc="-1" dirty="0" err="1">
                <a:uFill>
                  <a:solidFill>
                    <a:srgbClr val="FFFFFF"/>
                  </a:solidFill>
                </a:uFill>
                <a:latin typeface="Calibri"/>
              </a:rPr>
              <a:t>dàng</a:t>
            </a:r>
            <a:r>
              <a:rPr lang="en-US" sz="2400" spc="-1" dirty="0">
                <a:uFill>
                  <a:solidFill>
                    <a:srgbClr val="FFFFFF"/>
                  </a:solidFill>
                </a:uFill>
                <a:latin typeface="Calibri"/>
              </a:rPr>
              <a:t> </a:t>
            </a:r>
            <a:r>
              <a:rPr lang="en-US" sz="2400" spc="-1" dirty="0" err="1">
                <a:uFill>
                  <a:solidFill>
                    <a:srgbClr val="FFFFFF"/>
                  </a:solidFill>
                </a:uFill>
                <a:latin typeface="Calibri"/>
              </a:rPr>
              <a:t>bảo</a:t>
            </a:r>
            <a:r>
              <a:rPr lang="en-US" sz="2400" spc="-1" dirty="0">
                <a:uFill>
                  <a:solidFill>
                    <a:srgbClr val="FFFFFF"/>
                  </a:solidFill>
                </a:uFill>
                <a:latin typeface="Calibri"/>
              </a:rPr>
              <a:t> </a:t>
            </a:r>
            <a:r>
              <a:rPr lang="en-US" sz="2400" spc="-1" dirty="0" err="1">
                <a:uFill>
                  <a:solidFill>
                    <a:srgbClr val="FFFFFF"/>
                  </a:solidFill>
                </a:uFill>
                <a:latin typeface="Calibri"/>
              </a:rPr>
              <a:t>trì</a:t>
            </a:r>
            <a:r>
              <a:rPr lang="en-US" sz="2400" spc="-1" dirty="0">
                <a:uFill>
                  <a:solidFill>
                    <a:srgbClr val="FFFFFF"/>
                  </a:solidFill>
                </a:uFill>
                <a:latin typeface="Calibri"/>
              </a:rPr>
              <a:t>: </a:t>
            </a:r>
            <a:r>
              <a:rPr lang="en-US" sz="2400" u="sng" spc="-1" dirty="0" err="1">
                <a:solidFill>
                  <a:srgbClr val="0000FF"/>
                </a:solidFill>
                <a:uFill>
                  <a:solidFill>
                    <a:srgbClr val="FFFFFF"/>
                  </a:solidFill>
                </a:uFill>
                <a:latin typeface="Calibri"/>
              </a:rPr>
              <a:t>dễ</a:t>
            </a:r>
            <a:r>
              <a:rPr lang="en-US" sz="2400" u="sng" spc="-1" dirty="0">
                <a:solidFill>
                  <a:srgbClr val="0000FF"/>
                </a:solidFill>
                <a:uFill>
                  <a:solidFill>
                    <a:srgbClr val="FFFFFF"/>
                  </a:solidFill>
                </a:uFill>
                <a:latin typeface="Calibri"/>
              </a:rPr>
              <a:t> </a:t>
            </a:r>
            <a:r>
              <a:rPr lang="en-US" sz="2400" u="sng" spc="-1" dirty="0" err="1">
                <a:solidFill>
                  <a:srgbClr val="0000FF"/>
                </a:solidFill>
                <a:uFill>
                  <a:solidFill>
                    <a:srgbClr val="FFFFFF"/>
                  </a:solidFill>
                </a:uFill>
                <a:latin typeface="Calibri"/>
              </a:rPr>
              <a:t>hiểu</a:t>
            </a:r>
            <a:r>
              <a:rPr lang="en-US" sz="2400" u="sng" spc="-1" dirty="0">
                <a:solidFill>
                  <a:srgbClr val="0000FF"/>
                </a:solidFill>
                <a:uFill>
                  <a:solidFill>
                    <a:srgbClr val="FFFFFF"/>
                  </a:solidFill>
                </a:uFill>
                <a:latin typeface="Calibri"/>
              </a:rPr>
              <a:t>, </a:t>
            </a:r>
            <a:r>
              <a:rPr lang="en-US" sz="2400" u="sng" spc="-1" dirty="0" err="1">
                <a:solidFill>
                  <a:srgbClr val="0000FF"/>
                </a:solidFill>
                <a:uFill>
                  <a:solidFill>
                    <a:srgbClr val="FFFFFF"/>
                  </a:solidFill>
                </a:uFill>
                <a:latin typeface="Calibri"/>
              </a:rPr>
              <a:t>dễ</a:t>
            </a:r>
            <a:r>
              <a:rPr lang="en-US" sz="2400" u="sng" spc="-1" dirty="0">
                <a:solidFill>
                  <a:srgbClr val="0000FF"/>
                </a:solidFill>
                <a:uFill>
                  <a:solidFill>
                    <a:srgbClr val="FFFFFF"/>
                  </a:solidFill>
                </a:uFill>
                <a:latin typeface="Calibri"/>
              </a:rPr>
              <a:t> </a:t>
            </a:r>
            <a:r>
              <a:rPr lang="en-US" sz="2400" u="sng" spc="-1" dirty="0" err="1">
                <a:solidFill>
                  <a:srgbClr val="0000FF"/>
                </a:solidFill>
                <a:uFill>
                  <a:solidFill>
                    <a:srgbClr val="FFFFFF"/>
                  </a:solidFill>
                </a:uFill>
                <a:latin typeface="Calibri"/>
              </a:rPr>
              <a:t>sửa</a:t>
            </a:r>
            <a:r>
              <a:rPr lang="en-US" sz="2400" u="sng" spc="-1" dirty="0">
                <a:solidFill>
                  <a:srgbClr val="0000FF"/>
                </a:solidFill>
                <a:uFill>
                  <a:solidFill>
                    <a:srgbClr val="FFFFFF"/>
                  </a:solidFill>
                </a:uFill>
                <a:latin typeface="Calibri"/>
              </a:rPr>
              <a:t> </a:t>
            </a:r>
            <a:r>
              <a:rPr lang="en-US" sz="2400" u="sng" spc="-1" dirty="0" err="1">
                <a:solidFill>
                  <a:srgbClr val="0000FF"/>
                </a:solidFill>
                <a:uFill>
                  <a:solidFill>
                    <a:srgbClr val="FFFFFF"/>
                  </a:solidFill>
                </a:uFill>
                <a:latin typeface="Calibri"/>
              </a:rPr>
              <a:t>lỗi</a:t>
            </a:r>
            <a:endParaRPr lang="en-US" sz="2400" u="sng" spc="-1" dirty="0">
              <a:solidFill>
                <a:srgbClr val="0000FF"/>
              </a:solidFill>
              <a:uFill>
                <a:solidFill>
                  <a:srgbClr val="FFFFFF"/>
                </a:solidFill>
              </a:uFill>
              <a:latin typeface="Calibri"/>
              <a:ea typeface="DejaVu Sans"/>
            </a:endParaRPr>
          </a:p>
          <a:p>
            <a:pPr marL="783360" lvl="1" indent="-324720">
              <a:spcBef>
                <a:spcPts val="601"/>
              </a:spcBef>
              <a:buClr>
                <a:srgbClr val="000000"/>
              </a:buClr>
              <a:buFont typeface="Arial"/>
              <a:buChar char="•"/>
            </a:pPr>
            <a:r>
              <a:rPr lang="en-US" sz="2400" spc="-1" dirty="0" err="1">
                <a:uFill>
                  <a:solidFill>
                    <a:srgbClr val="FFFFFF"/>
                  </a:solidFill>
                </a:uFill>
                <a:latin typeface="Calibri"/>
                <a:ea typeface="DejaVu Sans"/>
              </a:rPr>
              <a:t>Khả</a:t>
            </a:r>
            <a:r>
              <a:rPr lang="en-US" sz="2400" spc="-1" dirty="0">
                <a:uFill>
                  <a:solidFill>
                    <a:srgbClr val="FFFFFF"/>
                  </a:solidFill>
                </a:uFill>
                <a:latin typeface="Calibri"/>
                <a:ea typeface="DejaVu Sans"/>
              </a:rPr>
              <a:t> </a:t>
            </a:r>
            <a:r>
              <a:rPr lang="en-US" sz="2400" spc="-1" dirty="0" err="1">
                <a:uFill>
                  <a:solidFill>
                    <a:srgbClr val="FFFFFF"/>
                  </a:solidFill>
                </a:uFill>
                <a:latin typeface="Calibri"/>
                <a:ea typeface="DejaVu Sans"/>
              </a:rPr>
              <a:t>năng</a:t>
            </a:r>
            <a:r>
              <a:rPr lang="en-US" sz="2400" spc="-1" dirty="0">
                <a:uFill>
                  <a:solidFill>
                    <a:srgbClr val="FFFFFF"/>
                  </a:solidFill>
                </a:uFill>
                <a:latin typeface="Calibri"/>
                <a:ea typeface="DejaVu Sans"/>
              </a:rPr>
              <a:t> </a:t>
            </a:r>
            <a:r>
              <a:rPr lang="en-US" sz="2400" spc="-1" dirty="0" err="1">
                <a:solidFill>
                  <a:srgbClr val="0000FF"/>
                </a:solidFill>
                <a:uFill>
                  <a:solidFill>
                    <a:srgbClr val="FFFFFF"/>
                  </a:solidFill>
                </a:uFill>
                <a:latin typeface="Calibri"/>
                <a:ea typeface="DejaVu Sans"/>
              </a:rPr>
              <a:t>tái</a:t>
            </a:r>
            <a:r>
              <a:rPr lang="en-US" sz="2400" spc="-1" dirty="0">
                <a:solidFill>
                  <a:srgbClr val="0000FF"/>
                </a:solidFill>
                <a:uFill>
                  <a:solidFill>
                    <a:srgbClr val="FFFFFF"/>
                  </a:solidFill>
                </a:uFill>
                <a:latin typeface="Calibri"/>
                <a:ea typeface="DejaVu Sans"/>
              </a:rPr>
              <a:t> </a:t>
            </a:r>
            <a:r>
              <a:rPr lang="en-US" sz="2400" spc="-1" dirty="0" err="1">
                <a:solidFill>
                  <a:srgbClr val="0000FF"/>
                </a:solidFill>
                <a:uFill>
                  <a:solidFill>
                    <a:srgbClr val="FFFFFF"/>
                  </a:solidFill>
                </a:uFill>
                <a:latin typeface="Calibri"/>
                <a:ea typeface="DejaVu Sans"/>
              </a:rPr>
              <a:t>sử</a:t>
            </a:r>
            <a:r>
              <a:rPr lang="en-US" sz="2400" spc="-1" dirty="0">
                <a:solidFill>
                  <a:srgbClr val="0000FF"/>
                </a:solidFill>
                <a:uFill>
                  <a:solidFill>
                    <a:srgbClr val="FFFFFF"/>
                  </a:solidFill>
                </a:uFill>
                <a:latin typeface="Calibri"/>
                <a:ea typeface="DejaVu Sans"/>
              </a:rPr>
              <a:t> </a:t>
            </a:r>
            <a:r>
              <a:rPr lang="en-US" sz="2400" spc="-1" dirty="0" err="1">
                <a:solidFill>
                  <a:srgbClr val="0000FF"/>
                </a:solidFill>
                <a:uFill>
                  <a:solidFill>
                    <a:srgbClr val="FFFFFF"/>
                  </a:solidFill>
                </a:uFill>
                <a:latin typeface="Calibri"/>
                <a:ea typeface="DejaVu Sans"/>
              </a:rPr>
              <a:t>dụng</a:t>
            </a:r>
            <a:r>
              <a:rPr lang="en-US" sz="2400" spc="-1" dirty="0">
                <a:solidFill>
                  <a:srgbClr val="0000FF"/>
                </a:solidFill>
                <a:uFill>
                  <a:solidFill>
                    <a:srgbClr val="FFFFFF"/>
                  </a:solidFill>
                </a:uFill>
                <a:latin typeface="Calibri"/>
                <a:ea typeface="DejaVu Sans"/>
              </a:rPr>
              <a:t> </a:t>
            </a:r>
            <a:r>
              <a:rPr lang="en-US" sz="2400" spc="-1" dirty="0" err="1">
                <a:solidFill>
                  <a:srgbClr val="0000FF"/>
                </a:solidFill>
                <a:uFill>
                  <a:solidFill>
                    <a:srgbClr val="FFFFFF"/>
                  </a:solidFill>
                </a:uFill>
                <a:latin typeface="Calibri"/>
                <a:ea typeface="DejaVu Sans"/>
              </a:rPr>
              <a:t>cao</a:t>
            </a:r>
            <a:r>
              <a:rPr lang="en-US" sz="2400" spc="-1" dirty="0">
                <a:uFill>
                  <a:solidFill>
                    <a:srgbClr val="FFFFFF"/>
                  </a:solidFill>
                </a:uFill>
                <a:latin typeface="Calibri"/>
                <a:ea typeface="DejaVu Sans"/>
              </a:rPr>
              <a:t>: </a:t>
            </a:r>
            <a:r>
              <a:rPr lang="en-US" sz="2400" spc="-1" dirty="0" err="1">
                <a:uFill>
                  <a:solidFill>
                    <a:srgbClr val="FFFFFF"/>
                  </a:solidFill>
                </a:uFill>
                <a:latin typeface="Calibri"/>
                <a:ea typeface="DejaVu Sans"/>
              </a:rPr>
              <a:t>nâng</a:t>
            </a:r>
            <a:r>
              <a:rPr lang="en-US" sz="2400" spc="-1" dirty="0">
                <a:uFill>
                  <a:solidFill>
                    <a:srgbClr val="FFFFFF"/>
                  </a:solidFill>
                </a:uFill>
                <a:latin typeface="Calibri"/>
                <a:ea typeface="DejaVu Sans"/>
              </a:rPr>
              <a:t> </a:t>
            </a:r>
            <a:r>
              <a:rPr lang="en-US" sz="2400" spc="-1" dirty="0" err="1">
                <a:uFill>
                  <a:solidFill>
                    <a:srgbClr val="FFFFFF"/>
                  </a:solidFill>
                </a:uFill>
                <a:latin typeface="Calibri"/>
                <a:ea typeface="DejaVu Sans"/>
              </a:rPr>
              <a:t>cấp</a:t>
            </a:r>
            <a:r>
              <a:rPr lang="en-US" sz="2400" spc="-1" dirty="0">
                <a:uFill>
                  <a:solidFill>
                    <a:srgbClr val="FFFFFF"/>
                  </a:solidFill>
                </a:uFill>
                <a:latin typeface="Calibri"/>
                <a:ea typeface="DejaVu Sans"/>
              </a:rPr>
              <a:t>, </a:t>
            </a:r>
            <a:r>
              <a:rPr lang="en-US" sz="2400" spc="-1" dirty="0" err="1">
                <a:uFill>
                  <a:solidFill>
                    <a:srgbClr val="FFFFFF"/>
                  </a:solidFill>
                </a:uFill>
                <a:latin typeface="Calibri"/>
                <a:ea typeface="DejaVu Sans"/>
              </a:rPr>
              <a:t>thay</a:t>
            </a:r>
            <a:r>
              <a:rPr lang="en-US" sz="2400" spc="-1" dirty="0">
                <a:uFill>
                  <a:solidFill>
                    <a:srgbClr val="FFFFFF"/>
                  </a:solidFill>
                </a:uFill>
                <a:latin typeface="Calibri"/>
                <a:ea typeface="DejaVu Sans"/>
              </a:rPr>
              <a:t> </a:t>
            </a:r>
            <a:r>
              <a:rPr lang="en-US" sz="2400" spc="-1" dirty="0" err="1">
                <a:uFill>
                  <a:solidFill>
                    <a:srgbClr val="FFFFFF"/>
                  </a:solidFill>
                </a:uFill>
                <a:latin typeface="Calibri"/>
                <a:ea typeface="DejaVu Sans"/>
              </a:rPr>
              <a:t>đổi</a:t>
            </a:r>
            <a:endParaRPr lang="en-US" sz="2400" spc="-1" dirty="0">
              <a:uFill>
                <a:solidFill>
                  <a:srgbClr val="FFFFFF"/>
                </a:solidFill>
              </a:uFill>
              <a:latin typeface="Calibri"/>
              <a:ea typeface="DejaVu Sans"/>
            </a:endParaRPr>
          </a:p>
          <a:p>
            <a:pPr marL="1240560" lvl="2" indent="-324720">
              <a:spcBef>
                <a:spcPts val="601"/>
              </a:spcBef>
              <a:buClr>
                <a:srgbClr val="000000"/>
              </a:buClr>
            </a:pPr>
            <a:r>
              <a:rPr lang="en-US" sz="2400" spc="-1" dirty="0">
                <a:uFill>
                  <a:solidFill>
                    <a:srgbClr val="FFFFFF"/>
                  </a:solidFill>
                </a:uFill>
                <a:latin typeface="Calibri"/>
                <a:ea typeface="DejaVu Sans"/>
                <a:sym typeface="Wingdings" pitchFamily="2" charset="2"/>
              </a:rPr>
              <a:t> </a:t>
            </a:r>
            <a:r>
              <a:rPr lang="en-US" sz="2400" spc="-1" dirty="0" err="1">
                <a:solidFill>
                  <a:srgbClr val="C00000"/>
                </a:solidFill>
                <a:uFill>
                  <a:solidFill>
                    <a:srgbClr val="FFFFFF"/>
                  </a:solidFill>
                </a:uFill>
                <a:latin typeface="Calibri"/>
                <a:ea typeface="DejaVu Sans"/>
                <a:sym typeface="Wingdings" pitchFamily="2" charset="2"/>
              </a:rPr>
              <a:t>Chú</a:t>
            </a:r>
            <a:r>
              <a:rPr lang="en-US" sz="2400" spc="-1" dirty="0">
                <a:solidFill>
                  <a:srgbClr val="C00000"/>
                </a:solidFill>
                <a:uFill>
                  <a:solidFill>
                    <a:srgbClr val="FFFFFF"/>
                  </a:solidFill>
                </a:uFill>
                <a:latin typeface="Calibri"/>
                <a:ea typeface="DejaVu Sans"/>
                <a:sym typeface="Wingdings" pitchFamily="2" charset="2"/>
              </a:rPr>
              <a:t> </a:t>
            </a:r>
            <a:r>
              <a:rPr lang="en-US" sz="2400" spc="-1" dirty="0" err="1">
                <a:solidFill>
                  <a:srgbClr val="C00000"/>
                </a:solidFill>
                <a:uFill>
                  <a:solidFill>
                    <a:srgbClr val="FFFFFF"/>
                  </a:solidFill>
                </a:uFill>
                <a:latin typeface="Calibri"/>
                <a:ea typeface="DejaVu Sans"/>
                <a:sym typeface="Wingdings" pitchFamily="2" charset="2"/>
              </a:rPr>
              <a:t>thích</a:t>
            </a:r>
            <a:r>
              <a:rPr lang="en-US" sz="2400" spc="-1" dirty="0">
                <a:solidFill>
                  <a:srgbClr val="C00000"/>
                </a:solidFill>
                <a:uFill>
                  <a:solidFill>
                    <a:srgbClr val="FFFFFF"/>
                  </a:solidFill>
                </a:uFill>
                <a:latin typeface="Calibri"/>
                <a:ea typeface="DejaVu Sans"/>
                <a:sym typeface="Wingdings" pitchFamily="2" charset="2"/>
              </a:rPr>
              <a:t> </a:t>
            </a:r>
            <a:r>
              <a:rPr lang="en-US" sz="2400" spc="-1" dirty="0" err="1">
                <a:solidFill>
                  <a:srgbClr val="C00000"/>
                </a:solidFill>
                <a:uFill>
                  <a:solidFill>
                    <a:srgbClr val="FFFFFF"/>
                  </a:solidFill>
                </a:uFill>
                <a:latin typeface="Calibri"/>
                <a:ea typeface="DejaVu Sans"/>
                <a:sym typeface="Wingdings" pitchFamily="2" charset="2"/>
              </a:rPr>
              <a:t>rõ</a:t>
            </a:r>
            <a:r>
              <a:rPr lang="en-US" sz="2400" spc="-1" dirty="0">
                <a:solidFill>
                  <a:srgbClr val="C00000"/>
                </a:solidFill>
                <a:uFill>
                  <a:solidFill>
                    <a:srgbClr val="FFFFFF"/>
                  </a:solidFill>
                </a:uFill>
                <a:latin typeface="Calibri"/>
                <a:ea typeface="DejaVu Sans"/>
                <a:sym typeface="Wingdings" pitchFamily="2" charset="2"/>
              </a:rPr>
              <a:t> </a:t>
            </a:r>
            <a:r>
              <a:rPr lang="en-US" sz="2400" spc="-1" dirty="0" err="1">
                <a:solidFill>
                  <a:srgbClr val="C00000"/>
                </a:solidFill>
                <a:uFill>
                  <a:solidFill>
                    <a:srgbClr val="FFFFFF"/>
                  </a:solidFill>
                </a:uFill>
                <a:latin typeface="Calibri"/>
                <a:ea typeface="DejaVu Sans"/>
                <a:sym typeface="Wingdings" pitchFamily="2" charset="2"/>
              </a:rPr>
              <a:t>ràng</a:t>
            </a:r>
            <a:r>
              <a:rPr lang="en-US" sz="2400" spc="-1" dirty="0">
                <a:solidFill>
                  <a:srgbClr val="C00000"/>
                </a:solidFill>
                <a:uFill>
                  <a:solidFill>
                    <a:srgbClr val="FFFFFF"/>
                  </a:solidFill>
                </a:uFill>
                <a:latin typeface="Calibri"/>
                <a:ea typeface="DejaVu Sans"/>
                <a:sym typeface="Wingdings" pitchFamily="2" charset="2"/>
              </a:rPr>
              <a:t>, </a:t>
            </a:r>
            <a:r>
              <a:rPr lang="en-US" sz="2400" spc="-1" dirty="0" err="1">
                <a:solidFill>
                  <a:srgbClr val="C00000"/>
                </a:solidFill>
                <a:uFill>
                  <a:solidFill>
                    <a:srgbClr val="FFFFFF"/>
                  </a:solidFill>
                </a:uFill>
                <a:latin typeface="Calibri"/>
                <a:ea typeface="DejaVu Sans"/>
                <a:sym typeface="Wingdings" pitchFamily="2" charset="2"/>
              </a:rPr>
              <a:t>đầy</a:t>
            </a:r>
            <a:r>
              <a:rPr lang="en-US" sz="2400" spc="-1" dirty="0">
                <a:solidFill>
                  <a:srgbClr val="C00000"/>
                </a:solidFill>
                <a:uFill>
                  <a:solidFill>
                    <a:srgbClr val="FFFFFF"/>
                  </a:solidFill>
                </a:uFill>
                <a:latin typeface="Calibri"/>
                <a:ea typeface="DejaVu Sans"/>
                <a:sym typeface="Wingdings" pitchFamily="2" charset="2"/>
              </a:rPr>
              <a:t> </a:t>
            </a:r>
            <a:r>
              <a:rPr lang="en-US" sz="2400" spc="-1" dirty="0" err="1">
                <a:solidFill>
                  <a:srgbClr val="C00000"/>
                </a:solidFill>
                <a:uFill>
                  <a:solidFill>
                    <a:srgbClr val="FFFFFF"/>
                  </a:solidFill>
                </a:uFill>
                <a:latin typeface="Calibri"/>
                <a:ea typeface="DejaVu Sans"/>
                <a:sym typeface="Wingdings" pitchFamily="2" charset="2"/>
              </a:rPr>
              <a:t>đủ</a:t>
            </a:r>
            <a:endParaRPr lang="en-US" sz="2400" spc="-1" dirty="0">
              <a:solidFill>
                <a:srgbClr val="C00000"/>
              </a:solidFill>
              <a:uFill>
                <a:solidFill>
                  <a:srgbClr val="FFFFFF"/>
                </a:solidFill>
              </a:uFill>
              <a:latin typeface="Calibri"/>
              <a:ea typeface="DejaVu Sans"/>
            </a:endParaRPr>
          </a:p>
          <a:p>
            <a:pPr marL="783360" lvl="1" indent="-324720">
              <a:spcBef>
                <a:spcPts val="601"/>
              </a:spcBef>
              <a:buClr>
                <a:srgbClr val="000000"/>
              </a:buClr>
              <a:buFont typeface="Arial"/>
              <a:buChar char="•"/>
            </a:pPr>
            <a:r>
              <a:rPr lang="en-US" sz="2400" spc="-1" dirty="0" err="1">
                <a:uFill>
                  <a:solidFill>
                    <a:srgbClr val="FFFFFF"/>
                  </a:solidFill>
                </a:uFill>
                <a:latin typeface="Calibri"/>
                <a:ea typeface="DejaVu Sans"/>
              </a:rPr>
              <a:t>Sử</a:t>
            </a:r>
            <a:r>
              <a:rPr lang="en-US" sz="2400" spc="-1" dirty="0">
                <a:uFill>
                  <a:solidFill>
                    <a:srgbClr val="FFFFFF"/>
                  </a:solidFill>
                </a:uFill>
                <a:latin typeface="Calibri"/>
                <a:ea typeface="DejaVu Sans"/>
              </a:rPr>
              <a:t> </a:t>
            </a:r>
            <a:r>
              <a:rPr lang="en-US" sz="2400" spc="-1" dirty="0" err="1">
                <a:uFill>
                  <a:solidFill>
                    <a:srgbClr val="FFFFFF"/>
                  </a:solidFill>
                </a:uFill>
                <a:latin typeface="Calibri"/>
                <a:ea typeface="DejaVu Sans"/>
              </a:rPr>
              <a:t>dụng</a:t>
            </a:r>
            <a:r>
              <a:rPr lang="en-US" sz="2400" spc="-1" dirty="0">
                <a:uFill>
                  <a:solidFill>
                    <a:srgbClr val="FFFFFF"/>
                  </a:solidFill>
                </a:uFill>
                <a:latin typeface="Calibri"/>
                <a:ea typeface="DejaVu Sans"/>
              </a:rPr>
              <a:t> </a:t>
            </a:r>
            <a:r>
              <a:rPr lang="en-US" sz="2400" spc="-1" dirty="0" err="1">
                <a:uFill>
                  <a:solidFill>
                    <a:srgbClr val="FFFFFF"/>
                  </a:solidFill>
                </a:uFill>
                <a:latin typeface="Calibri"/>
                <a:ea typeface="DejaVu Sans"/>
              </a:rPr>
              <a:t>các</a:t>
            </a:r>
            <a:r>
              <a:rPr lang="en-US" sz="2400" spc="-1" dirty="0">
                <a:uFill>
                  <a:solidFill>
                    <a:srgbClr val="FFFFFF"/>
                  </a:solidFill>
                </a:uFill>
                <a:latin typeface="Calibri"/>
                <a:ea typeface="DejaVu Sans"/>
              </a:rPr>
              <a:t> </a:t>
            </a:r>
            <a:r>
              <a:rPr lang="en-US" sz="2400" spc="-1" dirty="0" err="1">
                <a:solidFill>
                  <a:srgbClr val="0000FF"/>
                </a:solidFill>
                <a:uFill>
                  <a:solidFill>
                    <a:srgbClr val="FFFFFF"/>
                  </a:solidFill>
                </a:uFill>
                <a:latin typeface="Calibri"/>
                <a:ea typeface="DejaVu Sans"/>
              </a:rPr>
              <a:t>cấu</a:t>
            </a:r>
            <a:r>
              <a:rPr lang="en-US" sz="2400" spc="-1" dirty="0">
                <a:solidFill>
                  <a:srgbClr val="0000FF"/>
                </a:solidFill>
                <a:uFill>
                  <a:solidFill>
                    <a:srgbClr val="FFFFFF"/>
                  </a:solidFill>
                </a:uFill>
                <a:latin typeface="Calibri"/>
                <a:ea typeface="DejaVu Sans"/>
              </a:rPr>
              <a:t> </a:t>
            </a:r>
            <a:r>
              <a:rPr lang="en-US" sz="2400" spc="-1" dirty="0" err="1">
                <a:solidFill>
                  <a:srgbClr val="0000FF"/>
                </a:solidFill>
                <a:uFill>
                  <a:solidFill>
                    <a:srgbClr val="FFFFFF"/>
                  </a:solidFill>
                </a:uFill>
                <a:latin typeface="Calibri"/>
                <a:ea typeface="DejaVu Sans"/>
              </a:rPr>
              <a:t>trúc</a:t>
            </a:r>
            <a:r>
              <a:rPr lang="en-US" sz="2400" spc="-1" dirty="0">
                <a:solidFill>
                  <a:srgbClr val="0000FF"/>
                </a:solidFill>
                <a:uFill>
                  <a:solidFill>
                    <a:srgbClr val="FFFFFF"/>
                  </a:solidFill>
                </a:uFill>
                <a:latin typeface="Calibri"/>
                <a:ea typeface="DejaVu Sans"/>
              </a:rPr>
              <a:t> an </a:t>
            </a:r>
            <a:r>
              <a:rPr lang="en-US" sz="2400" spc="-1" dirty="0" err="1">
                <a:solidFill>
                  <a:srgbClr val="0000FF"/>
                </a:solidFill>
                <a:uFill>
                  <a:solidFill>
                    <a:srgbClr val="FFFFFF"/>
                  </a:solidFill>
                </a:uFill>
                <a:latin typeface="Calibri"/>
                <a:ea typeface="DejaVu Sans"/>
              </a:rPr>
              <a:t>toàn</a:t>
            </a:r>
            <a:r>
              <a:rPr lang="en-US" sz="2400" spc="-1" dirty="0">
                <a:uFill>
                  <a:solidFill>
                    <a:srgbClr val="FFFFFF"/>
                  </a:solidFill>
                </a:uFill>
                <a:latin typeface="Calibri"/>
                <a:ea typeface="DejaVu Sans"/>
              </a:rPr>
              <a:t> </a:t>
            </a:r>
          </a:p>
          <a:p>
            <a:pPr marL="1240560" lvl="2" indent="-324720">
              <a:spcBef>
                <a:spcPts val="601"/>
              </a:spcBef>
              <a:buClr>
                <a:srgbClr val="000000"/>
              </a:buClr>
              <a:buFont typeface="Arial"/>
              <a:buChar char="•"/>
            </a:pPr>
            <a:r>
              <a:rPr lang="en-US" sz="2400" spc="-1" dirty="0" err="1">
                <a:solidFill>
                  <a:srgbClr val="C00000"/>
                </a:solidFill>
                <a:uFill>
                  <a:solidFill>
                    <a:srgbClr val="FFFFFF"/>
                  </a:solidFill>
                </a:uFill>
                <a:latin typeface="Calibri"/>
                <a:ea typeface="DejaVu Sans"/>
              </a:rPr>
              <a:t>bắt</a:t>
            </a:r>
            <a:r>
              <a:rPr lang="en-US" sz="2400" spc="-1" dirty="0">
                <a:solidFill>
                  <a:srgbClr val="C00000"/>
                </a:solidFill>
                <a:uFill>
                  <a:solidFill>
                    <a:srgbClr val="FFFFFF"/>
                  </a:solidFill>
                </a:uFill>
                <a:latin typeface="Calibri"/>
                <a:ea typeface="DejaVu Sans"/>
              </a:rPr>
              <a:t> </a:t>
            </a:r>
            <a:r>
              <a:rPr lang="en-US" sz="2400" spc="-1" dirty="0" err="1">
                <a:solidFill>
                  <a:srgbClr val="C00000"/>
                </a:solidFill>
                <a:uFill>
                  <a:solidFill>
                    <a:srgbClr val="FFFFFF"/>
                  </a:solidFill>
                </a:uFill>
                <a:latin typeface="Calibri"/>
                <a:ea typeface="DejaVu Sans"/>
              </a:rPr>
              <a:t>lỗi</a:t>
            </a:r>
            <a:r>
              <a:rPr lang="en-US" sz="2400" spc="-1" dirty="0">
                <a:solidFill>
                  <a:srgbClr val="C00000"/>
                </a:solidFill>
                <a:uFill>
                  <a:solidFill>
                    <a:srgbClr val="FFFFFF"/>
                  </a:solidFill>
                </a:uFill>
                <a:latin typeface="Calibri"/>
                <a:ea typeface="DejaVu Sans"/>
              </a:rPr>
              <a:t>, </a:t>
            </a:r>
            <a:r>
              <a:rPr lang="en-US" sz="2400" spc="-1" dirty="0" err="1">
                <a:solidFill>
                  <a:srgbClr val="C00000"/>
                </a:solidFill>
                <a:uFill>
                  <a:solidFill>
                    <a:srgbClr val="FFFFFF"/>
                  </a:solidFill>
                </a:uFill>
                <a:latin typeface="Calibri"/>
                <a:ea typeface="DejaVu Sans"/>
              </a:rPr>
              <a:t>xử</a:t>
            </a:r>
            <a:r>
              <a:rPr lang="en-US" sz="2400" spc="-1" dirty="0">
                <a:solidFill>
                  <a:srgbClr val="C00000"/>
                </a:solidFill>
                <a:uFill>
                  <a:solidFill>
                    <a:srgbClr val="FFFFFF"/>
                  </a:solidFill>
                </a:uFill>
                <a:latin typeface="Calibri"/>
                <a:ea typeface="DejaVu Sans"/>
              </a:rPr>
              <a:t> </a:t>
            </a:r>
            <a:r>
              <a:rPr lang="en-US" sz="2400" spc="-1" dirty="0" err="1">
                <a:solidFill>
                  <a:srgbClr val="C00000"/>
                </a:solidFill>
                <a:uFill>
                  <a:solidFill>
                    <a:srgbClr val="FFFFFF"/>
                  </a:solidFill>
                </a:uFill>
                <a:latin typeface="Calibri"/>
                <a:ea typeface="DejaVu Sans"/>
              </a:rPr>
              <a:t>lý</a:t>
            </a:r>
            <a:r>
              <a:rPr lang="en-US" sz="2400" spc="-1" dirty="0">
                <a:solidFill>
                  <a:srgbClr val="C00000"/>
                </a:solidFill>
                <a:uFill>
                  <a:solidFill>
                    <a:srgbClr val="FFFFFF"/>
                  </a:solidFill>
                </a:uFill>
                <a:latin typeface="Calibri"/>
                <a:ea typeface="DejaVu Sans"/>
              </a:rPr>
              <a:t> </a:t>
            </a:r>
            <a:r>
              <a:rPr lang="en-US" sz="2400" spc="-1" dirty="0" err="1">
                <a:solidFill>
                  <a:srgbClr val="C00000"/>
                </a:solidFill>
                <a:uFill>
                  <a:solidFill>
                    <a:srgbClr val="FFFFFF"/>
                  </a:solidFill>
                </a:uFill>
                <a:latin typeface="Calibri"/>
                <a:ea typeface="DejaVu Sans"/>
              </a:rPr>
              <a:t>ngoại</a:t>
            </a:r>
            <a:r>
              <a:rPr lang="en-US" sz="2400" spc="-1" dirty="0">
                <a:solidFill>
                  <a:srgbClr val="C00000"/>
                </a:solidFill>
                <a:uFill>
                  <a:solidFill>
                    <a:srgbClr val="FFFFFF"/>
                  </a:solidFill>
                </a:uFill>
                <a:latin typeface="Calibri"/>
                <a:ea typeface="DejaVu Sans"/>
              </a:rPr>
              <a:t> </a:t>
            </a:r>
            <a:r>
              <a:rPr lang="en-US" sz="2400" spc="-1" dirty="0" err="1">
                <a:solidFill>
                  <a:srgbClr val="C00000"/>
                </a:solidFill>
                <a:uFill>
                  <a:solidFill>
                    <a:srgbClr val="FFFFFF"/>
                  </a:solidFill>
                </a:uFill>
                <a:latin typeface="Calibri"/>
                <a:ea typeface="DejaVu Sans"/>
              </a:rPr>
              <a:t>lệ</a:t>
            </a:r>
            <a:endParaRPr lang="en-US" sz="2400" spc="-1" dirty="0">
              <a:solidFill>
                <a:srgbClr val="C00000"/>
              </a:solidFill>
              <a:uFill>
                <a:solidFill>
                  <a:srgbClr val="FFFFFF"/>
                </a:solidFill>
              </a:uFill>
              <a:latin typeface="Calibri"/>
              <a:ea typeface="DejaVu Sans"/>
            </a:endParaRPr>
          </a:p>
          <a:p>
            <a:pPr marL="1240560" lvl="2" indent="-324720">
              <a:spcBef>
                <a:spcPts val="601"/>
              </a:spcBef>
              <a:buClr>
                <a:srgbClr val="000000"/>
              </a:buClr>
              <a:buFont typeface="Arial"/>
              <a:buChar char="•"/>
            </a:pPr>
            <a:r>
              <a:rPr lang="en-US" sz="2400" spc="-1" dirty="0" err="1">
                <a:solidFill>
                  <a:srgbClr val="C00000"/>
                </a:solidFill>
                <a:uFill>
                  <a:solidFill>
                    <a:srgbClr val="FFFFFF"/>
                  </a:solidFill>
                </a:uFill>
                <a:latin typeface="Calibri"/>
                <a:ea typeface="DejaVu Sans"/>
              </a:rPr>
              <a:t>mẫu</a:t>
            </a:r>
            <a:r>
              <a:rPr lang="en-US" sz="2400" spc="-1" dirty="0">
                <a:solidFill>
                  <a:srgbClr val="C00000"/>
                </a:solidFill>
                <a:uFill>
                  <a:solidFill>
                    <a:srgbClr val="FFFFFF"/>
                  </a:solidFill>
                </a:uFill>
                <a:latin typeface="Calibri"/>
                <a:ea typeface="DejaVu Sans"/>
              </a:rPr>
              <a:t> </a:t>
            </a:r>
            <a:r>
              <a:rPr lang="en-US" sz="2400" spc="-1" dirty="0" err="1">
                <a:solidFill>
                  <a:srgbClr val="C00000"/>
                </a:solidFill>
                <a:uFill>
                  <a:solidFill>
                    <a:srgbClr val="FFFFFF"/>
                  </a:solidFill>
                </a:uFill>
                <a:latin typeface="Calibri"/>
                <a:ea typeface="DejaVu Sans"/>
              </a:rPr>
              <a:t>thiết</a:t>
            </a:r>
            <a:r>
              <a:rPr lang="en-US" sz="2400" spc="-1" dirty="0">
                <a:solidFill>
                  <a:srgbClr val="C00000"/>
                </a:solidFill>
                <a:uFill>
                  <a:solidFill>
                    <a:srgbClr val="FFFFFF"/>
                  </a:solidFill>
                </a:uFill>
                <a:latin typeface="Calibri"/>
                <a:ea typeface="DejaVu Sans"/>
              </a:rPr>
              <a:t> </a:t>
            </a:r>
            <a:r>
              <a:rPr lang="en-US" sz="2400" spc="-1" dirty="0" err="1">
                <a:solidFill>
                  <a:srgbClr val="C00000"/>
                </a:solidFill>
                <a:uFill>
                  <a:solidFill>
                    <a:srgbClr val="FFFFFF"/>
                  </a:solidFill>
                </a:uFill>
                <a:latin typeface="Calibri"/>
                <a:ea typeface="DejaVu Sans"/>
              </a:rPr>
              <a:t>kế</a:t>
            </a:r>
            <a:endParaRPr lang="en-US" sz="2400" spc="-1" dirty="0">
              <a:solidFill>
                <a:srgbClr val="C00000"/>
              </a:solidFill>
              <a:uFill>
                <a:solidFill>
                  <a:srgbClr val="FFFFFF"/>
                </a:solidFill>
              </a:uFill>
              <a:latin typeface="Calibri"/>
              <a:ea typeface="DejaVu Sans"/>
            </a:endParaRPr>
          </a:p>
          <a:p>
            <a:pPr marL="326160" indent="-324720">
              <a:spcBef>
                <a:spcPts val="601"/>
              </a:spcBef>
              <a:buClr>
                <a:srgbClr val="000000"/>
              </a:buClr>
              <a:buFont typeface="Wingdings" pitchFamily="2" charset="2"/>
              <a:buChar char="§"/>
            </a:pPr>
            <a:endParaRPr lang="en-US" sz="2400" spc="-1" dirty="0">
              <a:uFill>
                <a:solidFill>
                  <a:srgbClr val="FFFFFF"/>
                </a:solidFill>
              </a:uFill>
              <a:latin typeface="Calibri"/>
              <a:ea typeface="DejaVu Sans"/>
            </a:endParaRPr>
          </a:p>
          <a:p>
            <a:pPr marL="326160" indent="-324720">
              <a:spcBef>
                <a:spcPts val="601"/>
              </a:spcBef>
              <a:buClr>
                <a:srgbClr val="000000"/>
              </a:buClr>
              <a:buFont typeface="Arial"/>
              <a:buChar char="•"/>
            </a:pPr>
            <a:endParaRPr lang="en-US" sz="2400" spc="-1" dirty="0">
              <a:solidFill>
                <a:srgbClr val="0000FF"/>
              </a:solidFill>
              <a:uFill>
                <a:solidFill>
                  <a:srgbClr val="FFFFFF"/>
                </a:solidFill>
              </a:uFill>
              <a:latin typeface="Calibri"/>
              <a:ea typeface="DejaVu Sans"/>
            </a:endParaRPr>
          </a:p>
          <a:p>
            <a:pPr marL="783360" lvl="1" indent="-324720">
              <a:spcBef>
                <a:spcPts val="601"/>
              </a:spcBef>
              <a:buClr>
                <a:srgbClr val="000000"/>
              </a:buClr>
              <a:buFont typeface="Arial"/>
              <a:buChar char="•"/>
            </a:pPr>
            <a:endParaRPr lang="en-US" sz="2400" b="0" strike="noStrike" spc="-1" dirty="0">
              <a:solidFill>
                <a:srgbClr val="FF0000"/>
              </a:solidFill>
              <a:uFill>
                <a:solidFill>
                  <a:srgbClr val="FFFFFF"/>
                </a:solidFill>
              </a:uFill>
              <a:latin typeface="Calibri"/>
              <a:ea typeface="DejaVu Sans"/>
            </a:endParaRPr>
          </a:p>
          <a:p>
            <a:pPr marL="326160" indent="-324720">
              <a:lnSpc>
                <a:spcPct val="100000"/>
              </a:lnSpc>
              <a:spcBef>
                <a:spcPts val="601"/>
              </a:spcBef>
              <a:buClr>
                <a:srgbClr val="000000"/>
              </a:buClr>
              <a:buFont typeface="Arial"/>
              <a:buChar char="•"/>
            </a:pPr>
            <a:endParaRPr lang="en-US" sz="2400" b="0" strike="noStrike" spc="-1" dirty="0">
              <a:solidFill>
                <a:srgbClr val="0000FF"/>
              </a:solidFill>
              <a:uFill>
                <a:solidFill>
                  <a:srgbClr val="FFFFFF"/>
                </a:solidFill>
              </a:uFill>
              <a:latin typeface="Arial"/>
            </a:endParaRPr>
          </a:p>
        </p:txBody>
      </p:sp>
    </p:spTree>
    <p:extLst>
      <p:ext uri="{BB962C8B-B14F-4D97-AF65-F5344CB8AC3E}">
        <p14:creationId xmlns:p14="http://schemas.microsoft.com/office/powerpoint/2010/main" val="2796741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DB420-AA17-4E39-9A4B-9D4FE94464FE}"/>
              </a:ext>
            </a:extLst>
          </p:cNvPr>
          <p:cNvSpPr>
            <a:spLocks noGrp="1"/>
          </p:cNvSpPr>
          <p:nvPr>
            <p:ph type="title"/>
          </p:nvPr>
        </p:nvSpPr>
        <p:spPr/>
        <p:txBody>
          <a:bodyPr/>
          <a:lstStyle/>
          <a:p>
            <a:r>
              <a:rPr lang="en-US" sz="4400" spc="-1" dirty="0" err="1">
                <a:uFill>
                  <a:solidFill>
                    <a:srgbClr val="FFFFFF"/>
                  </a:solidFill>
                </a:uFill>
              </a:rPr>
              <a:t>Phong</a:t>
            </a:r>
            <a:r>
              <a:rPr lang="en-US" sz="4400" spc="-1" dirty="0">
                <a:uFill>
                  <a:solidFill>
                    <a:srgbClr val="FFFFFF"/>
                  </a:solidFill>
                </a:uFill>
              </a:rPr>
              <a:t> </a:t>
            </a:r>
            <a:r>
              <a:rPr lang="en-US" sz="4400" spc="-1" dirty="0" err="1">
                <a:uFill>
                  <a:solidFill>
                    <a:srgbClr val="FFFFFF"/>
                  </a:solidFill>
                </a:uFill>
              </a:rPr>
              <a:t>cách</a:t>
            </a:r>
            <a:r>
              <a:rPr lang="en-US" sz="4400" spc="-1" dirty="0">
                <a:uFill>
                  <a:solidFill>
                    <a:srgbClr val="FFFFFF"/>
                  </a:solidFill>
                </a:uFill>
              </a:rPr>
              <a:t> </a:t>
            </a:r>
            <a:r>
              <a:rPr lang="en-US" sz="4400" spc="-1" dirty="0" err="1">
                <a:uFill>
                  <a:solidFill>
                    <a:srgbClr val="FFFFFF"/>
                  </a:solidFill>
                </a:uFill>
              </a:rPr>
              <a:t>lập</a:t>
            </a:r>
            <a:r>
              <a:rPr lang="en-US" sz="4400" spc="-1" dirty="0">
                <a:uFill>
                  <a:solidFill>
                    <a:srgbClr val="FFFFFF"/>
                  </a:solidFill>
                </a:uFill>
              </a:rPr>
              <a:t> </a:t>
            </a:r>
            <a:r>
              <a:rPr lang="en-US" sz="4400" spc="-1" dirty="0" err="1">
                <a:uFill>
                  <a:solidFill>
                    <a:srgbClr val="FFFFFF"/>
                  </a:solidFill>
                </a:uFill>
              </a:rPr>
              <a:t>trình</a:t>
            </a:r>
            <a:endParaRPr lang="en-US" dirty="0"/>
          </a:p>
        </p:txBody>
      </p:sp>
      <p:sp>
        <p:nvSpPr>
          <p:cNvPr id="3" name="Content Placeholder 2">
            <a:extLst>
              <a:ext uri="{FF2B5EF4-FFF2-40B4-BE49-F238E27FC236}">
                <a16:creationId xmlns:a16="http://schemas.microsoft.com/office/drawing/2014/main" id="{13D99407-FBCE-47FD-BC01-554625F75BB6}"/>
              </a:ext>
            </a:extLst>
          </p:cNvPr>
          <p:cNvSpPr>
            <a:spLocks noGrp="1"/>
          </p:cNvSpPr>
          <p:nvPr>
            <p:ph idx="1"/>
          </p:nvPr>
        </p:nvSpPr>
        <p:spPr/>
        <p:txBody>
          <a:bodyPr>
            <a:normAutofit fontScale="70000" lnSpcReduction="20000"/>
          </a:bodyPr>
          <a:lstStyle/>
          <a:p>
            <a:pPr marL="0" indent="0">
              <a:buNone/>
            </a:pPr>
            <a:r>
              <a:rPr lang="en-US" sz="5100" b="1" dirty="0" err="1"/>
              <a:t>Đặt</a:t>
            </a:r>
            <a:r>
              <a:rPr lang="en-US" sz="5100" b="1" dirty="0"/>
              <a:t> </a:t>
            </a:r>
            <a:r>
              <a:rPr lang="en-US" sz="5100" b="1" dirty="0" err="1"/>
              <a:t>tên</a:t>
            </a:r>
            <a:r>
              <a:rPr lang="en-US" sz="5100" b="1" dirty="0"/>
              <a:t> </a:t>
            </a:r>
            <a:r>
              <a:rPr lang="en-US" sz="5100" b="1" dirty="0" err="1"/>
              <a:t>biến</a:t>
            </a:r>
            <a:r>
              <a:rPr lang="en-US" sz="5100" b="1" dirty="0"/>
              <a:t>, </a:t>
            </a:r>
            <a:r>
              <a:rPr lang="en-US" sz="5100" b="1" dirty="0" err="1"/>
              <a:t>tên</a:t>
            </a:r>
            <a:r>
              <a:rPr lang="en-US" sz="5100" b="1" dirty="0"/>
              <a:t> </a:t>
            </a:r>
            <a:r>
              <a:rPr lang="en-US" sz="5100" b="1" dirty="0" err="1"/>
              <a:t>hàm</a:t>
            </a:r>
            <a:endParaRPr lang="en-US" sz="5100" b="1" dirty="0"/>
          </a:p>
          <a:p>
            <a:endParaRPr lang="en-US" dirty="0"/>
          </a:p>
          <a:p>
            <a:pPr marL="326160" indent="-324720">
              <a:lnSpc>
                <a:spcPct val="100000"/>
              </a:lnSpc>
              <a:spcBef>
                <a:spcPts val="601"/>
              </a:spcBef>
              <a:buClr>
                <a:srgbClr val="000000"/>
              </a:buClr>
              <a:buFont typeface="Wingdings" pitchFamily="2" charset="2"/>
              <a:buChar char="§"/>
            </a:pPr>
            <a:r>
              <a:rPr lang="en-US" spc="-1" dirty="0" err="1">
                <a:solidFill>
                  <a:srgbClr val="000000"/>
                </a:solidFill>
                <a:uFill>
                  <a:solidFill>
                    <a:srgbClr val="FFFFFF"/>
                  </a:solidFill>
                </a:uFill>
                <a:ea typeface="DejaVu Sans"/>
              </a:rPr>
              <a:t>Tên</a:t>
            </a:r>
            <a:r>
              <a:rPr lang="en-US" spc="-1" dirty="0">
                <a:solidFill>
                  <a:srgbClr val="000000"/>
                </a:solidFill>
                <a:uFill>
                  <a:solidFill>
                    <a:srgbClr val="FFFFFF"/>
                  </a:solidFill>
                </a:uFill>
                <a:ea typeface="DejaVu Sans"/>
              </a:rPr>
              <a:t> </a:t>
            </a:r>
            <a:r>
              <a:rPr lang="en-US" spc="-1" dirty="0" err="1">
                <a:solidFill>
                  <a:srgbClr val="000000"/>
                </a:solidFill>
                <a:uFill>
                  <a:solidFill>
                    <a:srgbClr val="FFFFFF"/>
                  </a:solidFill>
                </a:uFill>
                <a:ea typeface="DejaVu Sans"/>
              </a:rPr>
              <a:t>biến</a:t>
            </a:r>
            <a:r>
              <a:rPr lang="en-US" spc="-1" dirty="0">
                <a:solidFill>
                  <a:srgbClr val="000000"/>
                </a:solidFill>
                <a:uFill>
                  <a:solidFill>
                    <a:srgbClr val="FFFFFF"/>
                  </a:solidFill>
                </a:uFill>
                <a:ea typeface="DejaVu Sans"/>
              </a:rPr>
              <a:t>, </a:t>
            </a:r>
            <a:r>
              <a:rPr lang="en-US" spc="-1" dirty="0" err="1">
                <a:solidFill>
                  <a:srgbClr val="000000"/>
                </a:solidFill>
                <a:uFill>
                  <a:solidFill>
                    <a:srgbClr val="FFFFFF"/>
                  </a:solidFill>
                </a:uFill>
                <a:ea typeface="DejaVu Sans"/>
              </a:rPr>
              <a:t>tên</a:t>
            </a:r>
            <a:r>
              <a:rPr lang="en-US" spc="-1" dirty="0">
                <a:solidFill>
                  <a:srgbClr val="000000"/>
                </a:solidFill>
                <a:uFill>
                  <a:solidFill>
                    <a:srgbClr val="FFFFFF"/>
                  </a:solidFill>
                </a:uFill>
                <a:ea typeface="DejaVu Sans"/>
              </a:rPr>
              <a:t> </a:t>
            </a:r>
            <a:r>
              <a:rPr lang="en-US" spc="-1" dirty="0" err="1">
                <a:solidFill>
                  <a:srgbClr val="000000"/>
                </a:solidFill>
                <a:uFill>
                  <a:solidFill>
                    <a:srgbClr val="FFFFFF"/>
                  </a:solidFill>
                </a:uFill>
                <a:ea typeface="DejaVu Sans"/>
              </a:rPr>
              <a:t>hàm</a:t>
            </a:r>
            <a:r>
              <a:rPr lang="en-US" spc="-1" dirty="0">
                <a:solidFill>
                  <a:srgbClr val="000000"/>
                </a:solidFill>
                <a:uFill>
                  <a:solidFill>
                    <a:srgbClr val="FFFFFF"/>
                  </a:solidFill>
                </a:uFill>
                <a:ea typeface="DejaVu Sans"/>
              </a:rPr>
              <a:t> </a:t>
            </a:r>
            <a:r>
              <a:rPr lang="en-US" spc="-1" dirty="0" err="1">
                <a:solidFill>
                  <a:srgbClr val="0000FF"/>
                </a:solidFill>
                <a:uFill>
                  <a:solidFill>
                    <a:srgbClr val="FFFFFF"/>
                  </a:solidFill>
                </a:uFill>
                <a:ea typeface="DejaVu Sans"/>
              </a:rPr>
              <a:t>có</a:t>
            </a:r>
            <a:r>
              <a:rPr lang="en-US" spc="-1" dirty="0">
                <a:solidFill>
                  <a:srgbClr val="0000FF"/>
                </a:solidFill>
                <a:uFill>
                  <a:solidFill>
                    <a:srgbClr val="FFFFFF"/>
                  </a:solidFill>
                </a:uFill>
                <a:ea typeface="DejaVu Sans"/>
              </a:rPr>
              <a:t> </a:t>
            </a:r>
            <a:r>
              <a:rPr lang="en-US" spc="-1" dirty="0" err="1">
                <a:solidFill>
                  <a:srgbClr val="0000FF"/>
                </a:solidFill>
                <a:uFill>
                  <a:solidFill>
                    <a:srgbClr val="FFFFFF"/>
                  </a:solidFill>
                </a:uFill>
                <a:ea typeface="DejaVu Sans"/>
              </a:rPr>
              <a:t>nghĩa</a:t>
            </a:r>
            <a:r>
              <a:rPr lang="en-US" spc="-1" dirty="0">
                <a:solidFill>
                  <a:srgbClr val="0000FF"/>
                </a:solidFill>
                <a:uFill>
                  <a:solidFill>
                    <a:srgbClr val="FFFFFF"/>
                  </a:solidFill>
                </a:uFill>
                <a:ea typeface="DejaVu Sans"/>
              </a:rPr>
              <a:t>, </a:t>
            </a:r>
            <a:r>
              <a:rPr lang="en-US" spc="-1" dirty="0" err="1">
                <a:solidFill>
                  <a:srgbClr val="0000FF"/>
                </a:solidFill>
                <a:uFill>
                  <a:solidFill>
                    <a:srgbClr val="FFFFFF"/>
                  </a:solidFill>
                </a:uFill>
                <a:ea typeface="DejaVu Sans"/>
              </a:rPr>
              <a:t>gợi</a:t>
            </a:r>
            <a:r>
              <a:rPr lang="en-US" spc="-1" dirty="0">
                <a:solidFill>
                  <a:srgbClr val="0000FF"/>
                </a:solidFill>
                <a:uFill>
                  <a:solidFill>
                    <a:srgbClr val="FFFFFF"/>
                  </a:solidFill>
                </a:uFill>
                <a:ea typeface="DejaVu Sans"/>
              </a:rPr>
              <a:t> </a:t>
            </a:r>
            <a:r>
              <a:rPr lang="en-US" spc="-1" dirty="0" err="1">
                <a:solidFill>
                  <a:srgbClr val="0000FF"/>
                </a:solidFill>
                <a:uFill>
                  <a:solidFill>
                    <a:srgbClr val="FFFFFF"/>
                  </a:solidFill>
                </a:uFill>
                <a:ea typeface="DejaVu Sans"/>
              </a:rPr>
              <a:t>nhớ</a:t>
            </a:r>
            <a:endParaRPr lang="en-US" spc="-1" dirty="0">
              <a:solidFill>
                <a:srgbClr val="0000FF"/>
              </a:solidFill>
              <a:uFill>
                <a:solidFill>
                  <a:srgbClr val="FFFFFF"/>
                </a:solidFill>
              </a:uFill>
              <a:ea typeface="DejaVu Sans"/>
            </a:endParaRPr>
          </a:p>
          <a:p>
            <a:pPr marL="783360" lvl="1" indent="-324720">
              <a:spcBef>
                <a:spcPts val="601"/>
              </a:spcBef>
              <a:buClr>
                <a:srgbClr val="000000"/>
              </a:buClr>
              <a:buFont typeface="Arial"/>
              <a:buChar char="•"/>
            </a:pPr>
            <a:r>
              <a:rPr lang="en-US" sz="3000" spc="-1" dirty="0" err="1">
                <a:uFill>
                  <a:solidFill>
                    <a:srgbClr val="FFFFFF"/>
                  </a:solidFill>
                </a:uFill>
                <a:ea typeface="DejaVu Sans"/>
              </a:rPr>
              <a:t>Sử</a:t>
            </a:r>
            <a:r>
              <a:rPr lang="en-US" sz="3000" spc="-1" dirty="0">
                <a:uFill>
                  <a:solidFill>
                    <a:srgbClr val="FFFFFF"/>
                  </a:solidFill>
                </a:uFill>
                <a:ea typeface="DejaVu Sans"/>
              </a:rPr>
              <a:t> </a:t>
            </a:r>
            <a:r>
              <a:rPr lang="en-US" sz="3000" spc="-1" dirty="0" err="1">
                <a:uFill>
                  <a:solidFill>
                    <a:srgbClr val="FFFFFF"/>
                  </a:solidFill>
                </a:uFill>
                <a:ea typeface="DejaVu Sans"/>
              </a:rPr>
              <a:t>dụng</a:t>
            </a:r>
            <a:r>
              <a:rPr lang="en-US" sz="3000" spc="-1" dirty="0">
                <a:uFill>
                  <a:solidFill>
                    <a:srgbClr val="FFFFFF"/>
                  </a:solidFill>
                </a:uFill>
                <a:ea typeface="DejaVu Sans"/>
              </a:rPr>
              <a:t> </a:t>
            </a:r>
            <a:r>
              <a:rPr lang="en-US" sz="3000" spc="-1" dirty="0" err="1">
                <a:uFill>
                  <a:solidFill>
                    <a:srgbClr val="FFFFFF"/>
                  </a:solidFill>
                </a:uFill>
                <a:ea typeface="DejaVu Sans"/>
              </a:rPr>
              <a:t>các</a:t>
            </a:r>
            <a:r>
              <a:rPr lang="en-US" sz="3000" spc="-1" dirty="0">
                <a:uFill>
                  <a:solidFill>
                    <a:srgbClr val="FFFFFF"/>
                  </a:solidFill>
                </a:uFill>
                <a:ea typeface="DejaVu Sans"/>
              </a:rPr>
              <a:t> </a:t>
            </a:r>
            <a:r>
              <a:rPr lang="en-US" sz="3000" spc="-1" dirty="0" err="1">
                <a:uFill>
                  <a:solidFill>
                    <a:srgbClr val="FFFFFF"/>
                  </a:solidFill>
                </a:uFill>
                <a:ea typeface="DejaVu Sans"/>
              </a:rPr>
              <a:t>ký</a:t>
            </a:r>
            <a:r>
              <a:rPr lang="en-US" sz="3000" spc="-1" dirty="0">
                <a:uFill>
                  <a:solidFill>
                    <a:srgbClr val="FFFFFF"/>
                  </a:solidFill>
                </a:uFill>
                <a:ea typeface="DejaVu Sans"/>
              </a:rPr>
              <a:t> </a:t>
            </a:r>
            <a:r>
              <a:rPr lang="en-US" sz="3000" spc="-1" dirty="0" err="1">
                <a:uFill>
                  <a:solidFill>
                    <a:srgbClr val="FFFFFF"/>
                  </a:solidFill>
                </a:uFill>
                <a:ea typeface="DejaVu Sans"/>
              </a:rPr>
              <a:t>hiệu</a:t>
            </a:r>
            <a:r>
              <a:rPr lang="en-US" sz="3000" spc="-1" dirty="0">
                <a:uFill>
                  <a:solidFill>
                    <a:srgbClr val="FFFFFF"/>
                  </a:solidFill>
                </a:uFill>
                <a:ea typeface="DejaVu Sans"/>
              </a:rPr>
              <a:t>, </a:t>
            </a:r>
            <a:r>
              <a:rPr lang="en-US" sz="3000" spc="-1" dirty="0" err="1">
                <a:uFill>
                  <a:solidFill>
                    <a:srgbClr val="FFFFFF"/>
                  </a:solidFill>
                </a:uFill>
                <a:ea typeface="DejaVu Sans"/>
              </a:rPr>
              <a:t>từ</a:t>
            </a:r>
            <a:r>
              <a:rPr lang="en-US" sz="3000" spc="-1" dirty="0">
                <a:solidFill>
                  <a:srgbClr val="0000FF"/>
                </a:solidFill>
                <a:uFill>
                  <a:solidFill>
                    <a:srgbClr val="FFFFFF"/>
                  </a:solidFill>
                </a:uFill>
                <a:ea typeface="DejaVu Sans"/>
              </a:rPr>
              <a:t> </a:t>
            </a:r>
            <a:r>
              <a:rPr lang="en-US" sz="3000" spc="-1" dirty="0" err="1">
                <a:solidFill>
                  <a:srgbClr val="0000FF"/>
                </a:solidFill>
                <a:uFill>
                  <a:solidFill>
                    <a:srgbClr val="FFFFFF"/>
                  </a:solidFill>
                </a:uFill>
                <a:ea typeface="DejaVu Sans"/>
              </a:rPr>
              <a:t>Tiếng</a:t>
            </a:r>
            <a:r>
              <a:rPr lang="en-US" sz="3000" spc="-1" dirty="0">
                <a:solidFill>
                  <a:srgbClr val="0000FF"/>
                </a:solidFill>
                <a:uFill>
                  <a:solidFill>
                    <a:srgbClr val="FFFFFF"/>
                  </a:solidFill>
                </a:uFill>
                <a:ea typeface="DejaVu Sans"/>
              </a:rPr>
              <a:t> </a:t>
            </a:r>
            <a:r>
              <a:rPr lang="en-US" sz="3000" spc="-1" dirty="0" err="1">
                <a:solidFill>
                  <a:srgbClr val="0000FF"/>
                </a:solidFill>
                <a:uFill>
                  <a:solidFill>
                    <a:srgbClr val="FFFFFF"/>
                  </a:solidFill>
                </a:uFill>
                <a:ea typeface="DejaVu Sans"/>
              </a:rPr>
              <a:t>anh</a:t>
            </a:r>
            <a:r>
              <a:rPr lang="en-US" sz="3000" spc="-1" dirty="0">
                <a:solidFill>
                  <a:srgbClr val="0000FF"/>
                </a:solidFill>
                <a:uFill>
                  <a:solidFill>
                    <a:srgbClr val="FFFFFF"/>
                  </a:solidFill>
                </a:uFill>
                <a:ea typeface="DejaVu Sans"/>
              </a:rPr>
              <a:t> </a:t>
            </a:r>
            <a:r>
              <a:rPr lang="en-US" sz="3000" spc="-1" dirty="0" err="1">
                <a:uFill>
                  <a:solidFill>
                    <a:srgbClr val="FFFFFF"/>
                  </a:solidFill>
                </a:uFill>
                <a:ea typeface="DejaVu Sans"/>
              </a:rPr>
              <a:t>có</a:t>
            </a:r>
            <a:r>
              <a:rPr lang="en-US" sz="3000" spc="-1" dirty="0">
                <a:uFill>
                  <a:solidFill>
                    <a:srgbClr val="FFFFFF"/>
                  </a:solidFill>
                </a:uFill>
                <a:ea typeface="DejaVu Sans"/>
              </a:rPr>
              <a:t> </a:t>
            </a:r>
            <a:r>
              <a:rPr lang="en-US" sz="3000" spc="-1" dirty="0" err="1">
                <a:uFill>
                  <a:solidFill>
                    <a:srgbClr val="FFFFFF"/>
                  </a:solidFill>
                </a:uFill>
                <a:ea typeface="DejaVu Sans"/>
              </a:rPr>
              <a:t>nghĩa</a:t>
            </a:r>
            <a:endParaRPr lang="en-US" sz="3000" spc="-1" dirty="0">
              <a:uFill>
                <a:solidFill>
                  <a:srgbClr val="FFFFFF"/>
                </a:solidFill>
              </a:uFill>
              <a:ea typeface="DejaVu Sans"/>
            </a:endParaRPr>
          </a:p>
          <a:p>
            <a:pPr marL="783360" lvl="1" indent="-324720">
              <a:spcBef>
                <a:spcPts val="601"/>
              </a:spcBef>
              <a:buClr>
                <a:srgbClr val="000000"/>
              </a:buClr>
              <a:buFont typeface="Arial"/>
              <a:buChar char="•"/>
            </a:pPr>
            <a:r>
              <a:rPr lang="en-US" sz="3000" spc="-1" dirty="0" err="1">
                <a:uFill>
                  <a:solidFill>
                    <a:srgbClr val="FFFFFF"/>
                  </a:solidFill>
                </a:uFill>
                <a:ea typeface="DejaVu Sans"/>
              </a:rPr>
              <a:t>Làm</a:t>
            </a:r>
            <a:r>
              <a:rPr lang="en-US" sz="3000" spc="-1" dirty="0">
                <a:uFill>
                  <a:solidFill>
                    <a:srgbClr val="FFFFFF"/>
                  </a:solidFill>
                </a:uFill>
                <a:ea typeface="DejaVu Sans"/>
              </a:rPr>
              <a:t> </a:t>
            </a:r>
            <a:r>
              <a:rPr lang="en-US" sz="3000" spc="-1" dirty="0" err="1">
                <a:uFill>
                  <a:solidFill>
                    <a:srgbClr val="FFFFFF"/>
                  </a:solidFill>
                </a:uFill>
                <a:ea typeface="DejaVu Sans"/>
              </a:rPr>
              <a:t>cho</a:t>
            </a:r>
            <a:r>
              <a:rPr lang="en-US" sz="3000" spc="-1" dirty="0">
                <a:uFill>
                  <a:solidFill>
                    <a:srgbClr val="FFFFFF"/>
                  </a:solidFill>
                </a:uFill>
                <a:ea typeface="DejaVu Sans"/>
              </a:rPr>
              <a:t> </a:t>
            </a:r>
            <a:r>
              <a:rPr lang="en-US" sz="3000" spc="-1" dirty="0" err="1">
                <a:uFill>
                  <a:solidFill>
                    <a:srgbClr val="FFFFFF"/>
                  </a:solidFill>
                </a:uFill>
                <a:ea typeface="DejaVu Sans"/>
              </a:rPr>
              <a:t>dễ</a:t>
            </a:r>
            <a:r>
              <a:rPr lang="en-US" sz="3000" spc="-1" dirty="0">
                <a:uFill>
                  <a:solidFill>
                    <a:srgbClr val="FFFFFF"/>
                  </a:solidFill>
                </a:uFill>
                <a:ea typeface="DejaVu Sans"/>
              </a:rPr>
              <a:t> </a:t>
            </a:r>
            <a:r>
              <a:rPr lang="en-US" sz="3000" spc="-1" dirty="0" err="1">
                <a:uFill>
                  <a:solidFill>
                    <a:srgbClr val="FFFFFF"/>
                  </a:solidFill>
                </a:uFill>
                <a:ea typeface="DejaVu Sans"/>
              </a:rPr>
              <a:t>đọc</a:t>
            </a:r>
            <a:r>
              <a:rPr lang="en-US" sz="3000" spc="-1" dirty="0">
                <a:uFill>
                  <a:solidFill>
                    <a:srgbClr val="FFFFFF"/>
                  </a:solidFill>
                </a:uFill>
                <a:ea typeface="DejaVu Sans"/>
              </a:rPr>
              <a:t>, </a:t>
            </a:r>
            <a:r>
              <a:rPr lang="en-US" sz="3000" spc="-1" dirty="0" err="1">
                <a:uFill>
                  <a:solidFill>
                    <a:srgbClr val="FFFFFF"/>
                  </a:solidFill>
                </a:uFill>
                <a:ea typeface="DejaVu Sans"/>
              </a:rPr>
              <a:t>dễ</a:t>
            </a:r>
            <a:r>
              <a:rPr lang="en-US" sz="3000" spc="-1" dirty="0">
                <a:uFill>
                  <a:solidFill>
                    <a:srgbClr val="FFFFFF"/>
                  </a:solidFill>
                </a:uFill>
                <a:ea typeface="DejaVu Sans"/>
              </a:rPr>
              <a:t> </a:t>
            </a:r>
            <a:r>
              <a:rPr lang="en-US" sz="3000" spc="-1" dirty="0" err="1">
                <a:uFill>
                  <a:solidFill>
                    <a:srgbClr val="FFFFFF"/>
                  </a:solidFill>
                </a:uFill>
                <a:ea typeface="DejaVu Sans"/>
              </a:rPr>
              <a:t>hiểu</a:t>
            </a:r>
            <a:endParaRPr lang="en-US" sz="3000" spc="-1" dirty="0">
              <a:uFill>
                <a:solidFill>
                  <a:srgbClr val="FFFFFF"/>
                </a:solidFill>
              </a:uFill>
              <a:ea typeface="DejaVu Sans"/>
            </a:endParaRPr>
          </a:p>
          <a:p>
            <a:pPr marL="1240560" lvl="2" indent="-324720">
              <a:spcBef>
                <a:spcPts val="601"/>
              </a:spcBef>
              <a:buClr>
                <a:srgbClr val="000000"/>
              </a:buClr>
              <a:buFont typeface="Arial"/>
              <a:buChar char="•"/>
            </a:pPr>
            <a:r>
              <a:rPr lang="en-US" sz="3000" spc="-1" dirty="0" err="1">
                <a:uFill>
                  <a:solidFill>
                    <a:srgbClr val="FFFFFF"/>
                  </a:solidFill>
                </a:uFill>
                <a:ea typeface="DejaVu Sans"/>
              </a:rPr>
              <a:t>Thí</a:t>
            </a:r>
            <a:r>
              <a:rPr lang="en-US" sz="3000" spc="-1" dirty="0">
                <a:uFill>
                  <a:solidFill>
                    <a:srgbClr val="FFFFFF"/>
                  </a:solidFill>
                </a:uFill>
                <a:ea typeface="DejaVu Sans"/>
              </a:rPr>
              <a:t> </a:t>
            </a:r>
            <a:r>
              <a:rPr lang="en-US" sz="3000" spc="-1" dirty="0" err="1">
                <a:uFill>
                  <a:solidFill>
                    <a:srgbClr val="FFFFFF"/>
                  </a:solidFill>
                </a:uFill>
                <a:ea typeface="DejaVu Sans"/>
              </a:rPr>
              <a:t>dụ</a:t>
            </a:r>
            <a:r>
              <a:rPr lang="en-US" sz="3000" spc="-1" dirty="0">
                <a:uFill>
                  <a:solidFill>
                    <a:srgbClr val="FFFFFF"/>
                  </a:solidFill>
                </a:uFill>
                <a:ea typeface="DejaVu Sans"/>
              </a:rPr>
              <a:t>: </a:t>
            </a:r>
            <a:r>
              <a:rPr lang="en-US" sz="3000" spc="-1" dirty="0" err="1">
                <a:solidFill>
                  <a:srgbClr val="0000FF"/>
                </a:solidFill>
                <a:uFill>
                  <a:solidFill>
                    <a:srgbClr val="FFFFFF"/>
                  </a:solidFill>
                </a:uFill>
                <a:ea typeface="DejaVu Sans"/>
              </a:rPr>
              <a:t>DateOfBirth</a:t>
            </a:r>
            <a:r>
              <a:rPr lang="en-US" sz="3000" spc="-1" dirty="0">
                <a:uFill>
                  <a:solidFill>
                    <a:srgbClr val="FFFFFF"/>
                  </a:solidFill>
                </a:uFill>
                <a:ea typeface="DejaVu Sans"/>
              </a:rPr>
              <a:t> </a:t>
            </a:r>
            <a:r>
              <a:rPr lang="en-US" sz="3000" spc="-1" dirty="0" err="1">
                <a:uFill>
                  <a:solidFill>
                    <a:srgbClr val="FFFFFF"/>
                  </a:solidFill>
                </a:uFill>
                <a:ea typeface="DejaVu Sans"/>
              </a:rPr>
              <a:t>hoặc</a:t>
            </a:r>
            <a:r>
              <a:rPr lang="en-US" sz="3000" spc="-1" dirty="0">
                <a:uFill>
                  <a:solidFill>
                    <a:srgbClr val="FFFFFF"/>
                  </a:solidFill>
                </a:uFill>
                <a:ea typeface="DejaVu Sans"/>
              </a:rPr>
              <a:t> </a:t>
            </a:r>
            <a:r>
              <a:rPr lang="en-US" sz="3000" spc="-1" dirty="0" err="1">
                <a:solidFill>
                  <a:srgbClr val="0000FF"/>
                </a:solidFill>
                <a:uFill>
                  <a:solidFill>
                    <a:srgbClr val="FFFFFF"/>
                  </a:solidFill>
                </a:uFill>
                <a:ea typeface="DejaVu Sans"/>
              </a:rPr>
              <a:t>date_of_birth</a:t>
            </a:r>
            <a:endParaRPr lang="en-US" sz="3000" spc="-1" dirty="0">
              <a:solidFill>
                <a:srgbClr val="0000FF"/>
              </a:solidFill>
              <a:uFill>
                <a:solidFill>
                  <a:srgbClr val="FFFFFF"/>
                </a:solidFill>
              </a:uFill>
              <a:ea typeface="DejaVu Sans"/>
            </a:endParaRPr>
          </a:p>
          <a:p>
            <a:pPr marL="1240560" lvl="2" indent="-324720">
              <a:spcBef>
                <a:spcPts val="601"/>
              </a:spcBef>
              <a:buClr>
                <a:srgbClr val="000000"/>
              </a:buClr>
              <a:buFont typeface="Arial"/>
              <a:buChar char="•"/>
            </a:pPr>
            <a:r>
              <a:rPr lang="en-US" sz="3000" spc="-1" dirty="0" err="1">
                <a:uFill>
                  <a:solidFill>
                    <a:srgbClr val="FFFFFF"/>
                  </a:solidFill>
                </a:uFill>
                <a:ea typeface="DejaVu Sans"/>
              </a:rPr>
              <a:t>Không</a:t>
            </a:r>
            <a:r>
              <a:rPr lang="en-US" sz="3000" spc="-1" dirty="0">
                <a:uFill>
                  <a:solidFill>
                    <a:srgbClr val="FFFFFF"/>
                  </a:solidFill>
                </a:uFill>
                <a:ea typeface="DejaVu Sans"/>
              </a:rPr>
              <a:t> </a:t>
            </a:r>
            <a:r>
              <a:rPr lang="en-US" sz="3000" spc="-1" dirty="0" err="1">
                <a:uFill>
                  <a:solidFill>
                    <a:srgbClr val="FFFFFF"/>
                  </a:solidFill>
                </a:uFill>
                <a:ea typeface="DejaVu Sans"/>
              </a:rPr>
              <a:t>viết</a:t>
            </a:r>
            <a:r>
              <a:rPr lang="en-US" sz="3000" spc="-1" dirty="0">
                <a:uFill>
                  <a:solidFill>
                    <a:srgbClr val="FFFFFF"/>
                  </a:solidFill>
                </a:uFill>
                <a:ea typeface="DejaVu Sans"/>
              </a:rPr>
              <a:t> </a:t>
            </a:r>
            <a:r>
              <a:rPr lang="en-US" sz="3000" spc="-1" dirty="0" err="1">
                <a:solidFill>
                  <a:srgbClr val="FF0000"/>
                </a:solidFill>
                <a:uFill>
                  <a:solidFill>
                    <a:srgbClr val="FFFFFF"/>
                  </a:solidFill>
                </a:uFill>
                <a:ea typeface="DejaVu Sans"/>
              </a:rPr>
              <a:t>dateofbirth</a:t>
            </a:r>
            <a:endParaRPr lang="en-US" sz="3000" spc="-1" dirty="0">
              <a:solidFill>
                <a:srgbClr val="FF0000"/>
              </a:solidFill>
              <a:uFill>
                <a:solidFill>
                  <a:srgbClr val="FFFFFF"/>
                </a:solidFill>
              </a:uFill>
              <a:ea typeface="DejaVu Sans"/>
            </a:endParaRPr>
          </a:p>
          <a:p>
            <a:pPr marL="326160" indent="-324720">
              <a:spcBef>
                <a:spcPts val="601"/>
              </a:spcBef>
              <a:buClr>
                <a:srgbClr val="000000"/>
              </a:buClr>
              <a:buFont typeface="Wingdings" pitchFamily="2" charset="2"/>
              <a:buChar char="§"/>
            </a:pPr>
            <a:r>
              <a:rPr lang="en-US" spc="-1" dirty="0" err="1">
                <a:uFill>
                  <a:solidFill>
                    <a:srgbClr val="FFFFFF"/>
                  </a:solidFill>
                </a:uFill>
                <a:ea typeface="DejaVu Sans"/>
              </a:rPr>
              <a:t>Tránh</a:t>
            </a:r>
            <a:r>
              <a:rPr lang="en-US" spc="-1" dirty="0">
                <a:uFill>
                  <a:solidFill>
                    <a:srgbClr val="FFFFFF"/>
                  </a:solidFill>
                </a:uFill>
                <a:ea typeface="DejaVu Sans"/>
              </a:rPr>
              <a:t> </a:t>
            </a:r>
            <a:r>
              <a:rPr lang="en-US" spc="-1" dirty="0" err="1">
                <a:uFill>
                  <a:solidFill>
                    <a:srgbClr val="FFFFFF"/>
                  </a:solidFill>
                </a:uFill>
                <a:ea typeface="DejaVu Sans"/>
              </a:rPr>
              <a:t>đặt</a:t>
            </a:r>
            <a:r>
              <a:rPr lang="en-US" spc="-1" dirty="0">
                <a:uFill>
                  <a:solidFill>
                    <a:srgbClr val="FFFFFF"/>
                  </a:solidFill>
                </a:uFill>
                <a:ea typeface="DejaVu Sans"/>
              </a:rPr>
              <a:t> </a:t>
            </a:r>
            <a:r>
              <a:rPr lang="en-US" spc="-1" dirty="0" err="1">
                <a:uFill>
                  <a:solidFill>
                    <a:srgbClr val="FFFFFF"/>
                  </a:solidFill>
                </a:uFill>
                <a:ea typeface="DejaVu Sans"/>
              </a:rPr>
              <a:t>tên</a:t>
            </a:r>
            <a:r>
              <a:rPr lang="en-US" spc="-1" dirty="0">
                <a:solidFill>
                  <a:srgbClr val="FF0000"/>
                </a:solidFill>
                <a:uFill>
                  <a:solidFill>
                    <a:srgbClr val="FFFFFF"/>
                  </a:solidFill>
                </a:uFill>
                <a:ea typeface="DejaVu Sans"/>
              </a:rPr>
              <a:t> </a:t>
            </a:r>
            <a:r>
              <a:rPr lang="en-US" spc="-1" dirty="0" err="1">
                <a:solidFill>
                  <a:srgbClr val="FF0000"/>
                </a:solidFill>
                <a:uFill>
                  <a:solidFill>
                    <a:srgbClr val="FFFFFF"/>
                  </a:solidFill>
                </a:uFill>
                <a:ea typeface="DejaVu Sans"/>
              </a:rPr>
              <a:t>quá</a:t>
            </a:r>
            <a:r>
              <a:rPr lang="en-US" spc="-1" dirty="0">
                <a:solidFill>
                  <a:srgbClr val="FF0000"/>
                </a:solidFill>
                <a:uFill>
                  <a:solidFill>
                    <a:srgbClr val="FFFFFF"/>
                  </a:solidFill>
                </a:uFill>
                <a:ea typeface="DejaVu Sans"/>
              </a:rPr>
              <a:t> </a:t>
            </a:r>
            <a:r>
              <a:rPr lang="en-US" spc="-1" dirty="0" err="1">
                <a:solidFill>
                  <a:srgbClr val="FF0000"/>
                </a:solidFill>
                <a:uFill>
                  <a:solidFill>
                    <a:srgbClr val="FFFFFF"/>
                  </a:solidFill>
                </a:uFill>
                <a:ea typeface="DejaVu Sans"/>
              </a:rPr>
              <a:t>dài</a:t>
            </a:r>
            <a:endParaRPr lang="en-US" spc="-1" dirty="0">
              <a:solidFill>
                <a:srgbClr val="FF0000"/>
              </a:solidFill>
              <a:uFill>
                <a:solidFill>
                  <a:srgbClr val="FFFFFF"/>
                </a:solidFill>
              </a:uFill>
              <a:ea typeface="DejaVu Sans"/>
            </a:endParaRPr>
          </a:p>
          <a:p>
            <a:pPr marL="783360" lvl="1" indent="-324720">
              <a:spcBef>
                <a:spcPts val="601"/>
              </a:spcBef>
              <a:buClr>
                <a:srgbClr val="000000"/>
              </a:buClr>
              <a:buFont typeface="Arial"/>
              <a:buChar char="•"/>
            </a:pPr>
            <a:r>
              <a:rPr lang="en-US" sz="3000" spc="-1" dirty="0" err="1">
                <a:uFill>
                  <a:solidFill>
                    <a:srgbClr val="FFFFFF"/>
                  </a:solidFill>
                </a:uFill>
                <a:ea typeface="DejaVu Sans"/>
              </a:rPr>
              <a:t>Tránh</a:t>
            </a:r>
            <a:r>
              <a:rPr lang="en-US" sz="3000" spc="-1" dirty="0">
                <a:uFill>
                  <a:solidFill>
                    <a:srgbClr val="FFFFFF"/>
                  </a:solidFill>
                </a:uFill>
                <a:ea typeface="DejaVu Sans"/>
              </a:rPr>
              <a:t> </a:t>
            </a:r>
            <a:r>
              <a:rPr lang="en-US" sz="3000" spc="-1" dirty="0" err="1">
                <a:uFill>
                  <a:solidFill>
                    <a:srgbClr val="FFFFFF"/>
                  </a:solidFill>
                </a:uFill>
                <a:ea typeface="DejaVu Sans"/>
              </a:rPr>
              <a:t>đặt</a:t>
            </a:r>
            <a:r>
              <a:rPr lang="en-US" sz="3000" spc="-1" dirty="0">
                <a:uFill>
                  <a:solidFill>
                    <a:srgbClr val="FFFFFF"/>
                  </a:solidFill>
                </a:uFill>
                <a:ea typeface="DejaVu Sans"/>
              </a:rPr>
              <a:t> </a:t>
            </a:r>
            <a:r>
              <a:rPr lang="en-US" sz="3000" spc="-1" dirty="0" err="1">
                <a:uFill>
                  <a:solidFill>
                    <a:srgbClr val="FFFFFF"/>
                  </a:solidFill>
                </a:uFill>
                <a:ea typeface="DejaVu Sans"/>
              </a:rPr>
              <a:t>tên</a:t>
            </a:r>
            <a:r>
              <a:rPr lang="en-US" sz="3000" spc="-1" dirty="0">
                <a:uFill>
                  <a:solidFill>
                    <a:srgbClr val="FFFFFF"/>
                  </a:solidFill>
                </a:uFill>
                <a:ea typeface="DejaVu Sans"/>
              </a:rPr>
              <a:t> </a:t>
            </a:r>
            <a:r>
              <a:rPr lang="en-US" sz="3000" spc="-1" dirty="0" err="1">
                <a:uFill>
                  <a:solidFill>
                    <a:srgbClr val="FFFFFF"/>
                  </a:solidFill>
                </a:uFill>
                <a:ea typeface="DejaVu Sans"/>
              </a:rPr>
              <a:t>dài</a:t>
            </a:r>
            <a:r>
              <a:rPr lang="en-US" sz="3000" spc="-1" dirty="0">
                <a:uFill>
                  <a:solidFill>
                    <a:srgbClr val="FFFFFF"/>
                  </a:solidFill>
                </a:uFill>
                <a:ea typeface="DejaVu Sans"/>
              </a:rPr>
              <a:t> </a:t>
            </a:r>
            <a:r>
              <a:rPr lang="en-US" sz="3000" spc="-1" dirty="0" err="1">
                <a:uFill>
                  <a:solidFill>
                    <a:srgbClr val="FFFFFF"/>
                  </a:solidFill>
                </a:uFill>
                <a:ea typeface="DejaVu Sans"/>
              </a:rPr>
              <a:t>với</a:t>
            </a:r>
            <a:r>
              <a:rPr lang="en-US" sz="3000" spc="-1" dirty="0">
                <a:solidFill>
                  <a:srgbClr val="FF0000"/>
                </a:solidFill>
                <a:uFill>
                  <a:solidFill>
                    <a:srgbClr val="FFFFFF"/>
                  </a:solidFill>
                </a:uFill>
                <a:ea typeface="DejaVu Sans"/>
              </a:rPr>
              <a:t> </a:t>
            </a:r>
            <a:r>
              <a:rPr lang="en-US" sz="3000" spc="-1" dirty="0" err="1">
                <a:solidFill>
                  <a:srgbClr val="0000FF"/>
                </a:solidFill>
                <a:uFill>
                  <a:solidFill>
                    <a:srgbClr val="FFFFFF"/>
                  </a:solidFill>
                </a:uFill>
                <a:ea typeface="DejaVu Sans"/>
              </a:rPr>
              <a:t>biến</a:t>
            </a:r>
            <a:r>
              <a:rPr lang="en-US" sz="3000" spc="-1" dirty="0">
                <a:solidFill>
                  <a:srgbClr val="0000FF"/>
                </a:solidFill>
                <a:uFill>
                  <a:solidFill>
                    <a:srgbClr val="FFFFFF"/>
                  </a:solidFill>
                </a:uFill>
                <a:ea typeface="DejaVu Sans"/>
              </a:rPr>
              <a:t> </a:t>
            </a:r>
            <a:r>
              <a:rPr lang="en-US" sz="3000" spc="-1" dirty="0" err="1">
                <a:solidFill>
                  <a:srgbClr val="0000FF"/>
                </a:solidFill>
                <a:uFill>
                  <a:solidFill>
                    <a:srgbClr val="FFFFFF"/>
                  </a:solidFill>
                </a:uFill>
                <a:ea typeface="DejaVu Sans"/>
              </a:rPr>
              <a:t>cục</a:t>
            </a:r>
            <a:r>
              <a:rPr lang="en-US" sz="3000" spc="-1" dirty="0">
                <a:solidFill>
                  <a:srgbClr val="0000FF"/>
                </a:solidFill>
                <a:uFill>
                  <a:solidFill>
                    <a:srgbClr val="FFFFFF"/>
                  </a:solidFill>
                </a:uFill>
                <a:ea typeface="DejaVu Sans"/>
              </a:rPr>
              <a:t> </a:t>
            </a:r>
            <a:r>
              <a:rPr lang="en-US" sz="3000" spc="-1" dirty="0" err="1">
                <a:solidFill>
                  <a:srgbClr val="0000FF"/>
                </a:solidFill>
                <a:uFill>
                  <a:solidFill>
                    <a:srgbClr val="FFFFFF"/>
                  </a:solidFill>
                </a:uFill>
                <a:ea typeface="DejaVu Sans"/>
              </a:rPr>
              <a:t>bộ</a:t>
            </a:r>
            <a:endParaRPr lang="en-US" sz="3000" spc="-1" dirty="0">
              <a:solidFill>
                <a:srgbClr val="0000FF"/>
              </a:solidFill>
              <a:uFill>
                <a:solidFill>
                  <a:srgbClr val="FFFFFF"/>
                </a:solidFill>
              </a:uFill>
              <a:ea typeface="DejaVu Sans"/>
            </a:endParaRPr>
          </a:p>
          <a:p>
            <a:pPr marL="326160" indent="-324720">
              <a:spcBef>
                <a:spcPts val="601"/>
              </a:spcBef>
              <a:buClr>
                <a:srgbClr val="000000"/>
              </a:buClr>
              <a:buFont typeface="Wingdings" pitchFamily="2" charset="2"/>
              <a:buChar char="§"/>
            </a:pPr>
            <a:r>
              <a:rPr lang="en-US" spc="-1" dirty="0" err="1">
                <a:uFill>
                  <a:solidFill>
                    <a:srgbClr val="FFFFFF"/>
                  </a:solidFill>
                </a:uFill>
                <a:ea typeface="DejaVu Sans"/>
              </a:rPr>
              <a:t>Thống</a:t>
            </a:r>
            <a:r>
              <a:rPr lang="en-US" spc="-1" dirty="0">
                <a:uFill>
                  <a:solidFill>
                    <a:srgbClr val="FFFFFF"/>
                  </a:solidFill>
                </a:uFill>
                <a:ea typeface="DejaVu Sans"/>
              </a:rPr>
              <a:t> </a:t>
            </a:r>
            <a:r>
              <a:rPr lang="en-US" spc="-1" dirty="0" err="1">
                <a:uFill>
                  <a:solidFill>
                    <a:srgbClr val="FFFFFF"/>
                  </a:solidFill>
                </a:uFill>
                <a:ea typeface="DejaVu Sans"/>
              </a:rPr>
              <a:t>nhất</a:t>
            </a:r>
            <a:r>
              <a:rPr lang="en-US" spc="-1" dirty="0">
                <a:uFill>
                  <a:solidFill>
                    <a:srgbClr val="FFFFFF"/>
                  </a:solidFill>
                </a:uFill>
                <a:ea typeface="DejaVu Sans"/>
              </a:rPr>
              <a:t> </a:t>
            </a:r>
            <a:r>
              <a:rPr lang="en-US" spc="-1" dirty="0" err="1">
                <a:uFill>
                  <a:solidFill>
                    <a:srgbClr val="FFFFFF"/>
                  </a:solidFill>
                </a:uFill>
                <a:ea typeface="DejaVu Sans"/>
              </a:rPr>
              <a:t>cách</a:t>
            </a:r>
            <a:r>
              <a:rPr lang="en-US" spc="-1" dirty="0">
                <a:uFill>
                  <a:solidFill>
                    <a:srgbClr val="FFFFFF"/>
                  </a:solidFill>
                </a:uFill>
                <a:ea typeface="DejaVu Sans"/>
              </a:rPr>
              <a:t> </a:t>
            </a:r>
            <a:r>
              <a:rPr lang="en-US" spc="-1" dirty="0" err="1">
                <a:uFill>
                  <a:solidFill>
                    <a:srgbClr val="FFFFFF"/>
                  </a:solidFill>
                </a:uFill>
                <a:ea typeface="DejaVu Sans"/>
              </a:rPr>
              <a:t>dùng</a:t>
            </a:r>
            <a:endParaRPr lang="en-US" spc="-1" dirty="0">
              <a:uFill>
                <a:solidFill>
                  <a:srgbClr val="FFFFFF"/>
                </a:solidFill>
              </a:uFill>
              <a:ea typeface="DejaVu Sans"/>
            </a:endParaRPr>
          </a:p>
          <a:p>
            <a:pPr marL="783360" lvl="1" indent="-324720">
              <a:spcBef>
                <a:spcPts val="601"/>
              </a:spcBef>
              <a:buClr>
                <a:srgbClr val="000000"/>
              </a:buClr>
              <a:buFont typeface="Arial"/>
              <a:buChar char="•"/>
            </a:pPr>
            <a:r>
              <a:rPr lang="en-US" sz="3000" spc="-1" dirty="0" err="1">
                <a:uFill>
                  <a:solidFill>
                    <a:srgbClr val="FFFFFF"/>
                  </a:solidFill>
                </a:uFill>
                <a:ea typeface="DejaVu Sans"/>
              </a:rPr>
              <a:t>Tên</a:t>
            </a:r>
            <a:r>
              <a:rPr lang="en-US" sz="3000" spc="-1" dirty="0">
                <a:uFill>
                  <a:solidFill>
                    <a:srgbClr val="FFFFFF"/>
                  </a:solidFill>
                </a:uFill>
                <a:ea typeface="DejaVu Sans"/>
              </a:rPr>
              <a:t> </a:t>
            </a:r>
            <a:r>
              <a:rPr lang="en-US" sz="3000" spc="-1" dirty="0" err="1">
                <a:uFill>
                  <a:solidFill>
                    <a:srgbClr val="FFFFFF"/>
                  </a:solidFill>
                </a:uFill>
                <a:ea typeface="DejaVu Sans"/>
              </a:rPr>
              <a:t>lớp</a:t>
            </a:r>
            <a:r>
              <a:rPr lang="en-US" sz="3000" spc="-1" dirty="0">
                <a:uFill>
                  <a:solidFill>
                    <a:srgbClr val="FFFFFF"/>
                  </a:solidFill>
                </a:uFill>
                <a:ea typeface="DejaVu Sans"/>
              </a:rPr>
              <a:t> </a:t>
            </a:r>
            <a:r>
              <a:rPr lang="en-US" sz="3000" spc="-1" dirty="0" err="1">
                <a:solidFill>
                  <a:srgbClr val="0000FF"/>
                </a:solidFill>
                <a:uFill>
                  <a:solidFill>
                    <a:srgbClr val="FFFFFF"/>
                  </a:solidFill>
                </a:uFill>
                <a:ea typeface="DejaVu Sans"/>
              </a:rPr>
              <a:t>bắt</a:t>
            </a:r>
            <a:r>
              <a:rPr lang="en-US" sz="3000" spc="-1" dirty="0">
                <a:solidFill>
                  <a:srgbClr val="0000FF"/>
                </a:solidFill>
                <a:uFill>
                  <a:solidFill>
                    <a:srgbClr val="FFFFFF"/>
                  </a:solidFill>
                </a:uFill>
                <a:ea typeface="DejaVu Sans"/>
              </a:rPr>
              <a:t> </a:t>
            </a:r>
            <a:r>
              <a:rPr lang="en-US" sz="3000" spc="-1" dirty="0" err="1">
                <a:solidFill>
                  <a:srgbClr val="0000FF"/>
                </a:solidFill>
                <a:uFill>
                  <a:solidFill>
                    <a:srgbClr val="FFFFFF"/>
                  </a:solidFill>
                </a:uFill>
                <a:ea typeface="DejaVu Sans"/>
              </a:rPr>
              <a:t>đầu</a:t>
            </a:r>
            <a:r>
              <a:rPr lang="en-US" sz="3000" spc="-1" dirty="0">
                <a:uFill>
                  <a:solidFill>
                    <a:srgbClr val="FFFFFF"/>
                  </a:solidFill>
                </a:uFill>
                <a:ea typeface="DejaVu Sans"/>
              </a:rPr>
              <a:t> </a:t>
            </a:r>
            <a:r>
              <a:rPr lang="en-US" sz="3000" spc="-1" dirty="0" err="1">
                <a:uFill>
                  <a:solidFill>
                    <a:srgbClr val="FFFFFF"/>
                  </a:solidFill>
                </a:uFill>
                <a:ea typeface="DejaVu Sans"/>
              </a:rPr>
              <a:t>bằng</a:t>
            </a:r>
            <a:r>
              <a:rPr lang="en-US" sz="3000" spc="-1" dirty="0">
                <a:uFill>
                  <a:solidFill>
                    <a:srgbClr val="FFFFFF"/>
                  </a:solidFill>
                </a:uFill>
                <a:ea typeface="DejaVu Sans"/>
              </a:rPr>
              <a:t> </a:t>
            </a:r>
            <a:r>
              <a:rPr lang="en-US" sz="3000" spc="-1" dirty="0" err="1">
                <a:uFill>
                  <a:solidFill>
                    <a:srgbClr val="FFFFFF"/>
                  </a:solidFill>
                </a:uFill>
                <a:ea typeface="DejaVu Sans"/>
              </a:rPr>
              <a:t>chữ</a:t>
            </a:r>
            <a:r>
              <a:rPr lang="en-US" sz="3000" spc="-1" dirty="0">
                <a:uFill>
                  <a:solidFill>
                    <a:srgbClr val="FFFFFF"/>
                  </a:solidFill>
                </a:uFill>
                <a:ea typeface="DejaVu Sans"/>
              </a:rPr>
              <a:t> </a:t>
            </a:r>
            <a:r>
              <a:rPr lang="en-US" sz="3000" spc="-1" dirty="0" err="1">
                <a:uFill>
                  <a:solidFill>
                    <a:srgbClr val="FFFFFF"/>
                  </a:solidFill>
                </a:uFill>
                <a:ea typeface="DejaVu Sans"/>
              </a:rPr>
              <a:t>hoa</a:t>
            </a:r>
            <a:endParaRPr lang="en-US" sz="3000" spc="-1" dirty="0">
              <a:uFill>
                <a:solidFill>
                  <a:srgbClr val="FFFFFF"/>
                </a:solidFill>
              </a:uFill>
              <a:ea typeface="DejaVu Sans"/>
            </a:endParaRPr>
          </a:p>
          <a:p>
            <a:pPr marL="783360" lvl="1" indent="-324720">
              <a:spcBef>
                <a:spcPts val="601"/>
              </a:spcBef>
              <a:buClr>
                <a:srgbClr val="000000"/>
              </a:buClr>
              <a:buFont typeface="Arial"/>
              <a:buChar char="•"/>
            </a:pPr>
            <a:r>
              <a:rPr lang="en-US" sz="3000" spc="-1" dirty="0" err="1">
                <a:uFill>
                  <a:solidFill>
                    <a:srgbClr val="FFFFFF"/>
                  </a:solidFill>
                </a:uFill>
                <a:ea typeface="DejaVu Sans"/>
              </a:rPr>
              <a:t>Tên</a:t>
            </a:r>
            <a:r>
              <a:rPr lang="en-US" sz="3000" spc="-1" dirty="0">
                <a:uFill>
                  <a:solidFill>
                    <a:srgbClr val="FFFFFF"/>
                  </a:solidFill>
                </a:uFill>
                <a:ea typeface="DejaVu Sans"/>
              </a:rPr>
              <a:t> </a:t>
            </a:r>
            <a:r>
              <a:rPr lang="en-US" sz="3000" spc="-1" dirty="0" err="1">
                <a:uFill>
                  <a:solidFill>
                    <a:srgbClr val="FFFFFF"/>
                  </a:solidFill>
                </a:uFill>
                <a:ea typeface="DejaVu Sans"/>
              </a:rPr>
              <a:t>hằng</a:t>
            </a:r>
            <a:r>
              <a:rPr lang="en-US" sz="3000" spc="-1" dirty="0">
                <a:uFill>
                  <a:solidFill>
                    <a:srgbClr val="FFFFFF"/>
                  </a:solidFill>
                </a:uFill>
                <a:ea typeface="DejaVu Sans"/>
              </a:rPr>
              <a:t> </a:t>
            </a:r>
            <a:r>
              <a:rPr lang="en-US" sz="3000" spc="-1" dirty="0" err="1">
                <a:uFill>
                  <a:solidFill>
                    <a:srgbClr val="FFFFFF"/>
                  </a:solidFill>
                </a:uFill>
                <a:ea typeface="DejaVu Sans"/>
              </a:rPr>
              <a:t>số</a:t>
            </a:r>
            <a:r>
              <a:rPr lang="en-US" sz="3000" spc="-1" dirty="0">
                <a:uFill>
                  <a:solidFill>
                    <a:srgbClr val="FFFFFF"/>
                  </a:solidFill>
                </a:uFill>
                <a:ea typeface="DejaVu Sans"/>
              </a:rPr>
              <a:t> </a:t>
            </a:r>
            <a:r>
              <a:rPr lang="en-US" sz="3000" spc="-1" dirty="0" err="1">
                <a:solidFill>
                  <a:srgbClr val="0000FF"/>
                </a:solidFill>
                <a:uFill>
                  <a:solidFill>
                    <a:srgbClr val="FFFFFF"/>
                  </a:solidFill>
                </a:uFill>
                <a:ea typeface="DejaVu Sans"/>
              </a:rPr>
              <a:t>toàn</a:t>
            </a:r>
            <a:r>
              <a:rPr lang="en-US" sz="3000" spc="-1" dirty="0">
                <a:solidFill>
                  <a:srgbClr val="0000FF"/>
                </a:solidFill>
                <a:uFill>
                  <a:solidFill>
                    <a:srgbClr val="FFFFFF"/>
                  </a:solidFill>
                </a:uFill>
                <a:ea typeface="DejaVu Sans"/>
              </a:rPr>
              <a:t> </a:t>
            </a:r>
            <a:r>
              <a:rPr lang="en-US" sz="3000" spc="-1" dirty="0" err="1">
                <a:solidFill>
                  <a:srgbClr val="0000FF"/>
                </a:solidFill>
                <a:uFill>
                  <a:solidFill>
                    <a:srgbClr val="FFFFFF"/>
                  </a:solidFill>
                </a:uFill>
                <a:ea typeface="DejaVu Sans"/>
              </a:rPr>
              <a:t>chữ</a:t>
            </a:r>
            <a:r>
              <a:rPr lang="en-US" sz="3000" spc="-1" dirty="0">
                <a:solidFill>
                  <a:srgbClr val="0000FF"/>
                </a:solidFill>
                <a:uFill>
                  <a:solidFill>
                    <a:srgbClr val="FFFFFF"/>
                  </a:solidFill>
                </a:uFill>
                <a:ea typeface="DejaVu Sans"/>
              </a:rPr>
              <a:t> </a:t>
            </a:r>
            <a:r>
              <a:rPr lang="en-US" sz="3000" spc="-1" dirty="0" err="1">
                <a:solidFill>
                  <a:srgbClr val="0000FF"/>
                </a:solidFill>
                <a:uFill>
                  <a:solidFill>
                    <a:srgbClr val="FFFFFF"/>
                  </a:solidFill>
                </a:uFill>
                <a:ea typeface="DejaVu Sans"/>
              </a:rPr>
              <a:t>hoa</a:t>
            </a:r>
            <a:endParaRPr lang="en-US" sz="3000" spc="-1" dirty="0">
              <a:solidFill>
                <a:srgbClr val="0000FF"/>
              </a:solidFill>
              <a:uFill>
                <a:solidFill>
                  <a:srgbClr val="FFFFFF"/>
                </a:solidFill>
              </a:uFill>
              <a:ea typeface="DejaVu Sans"/>
            </a:endParaRPr>
          </a:p>
          <a:p>
            <a:pPr marL="783360" lvl="1" indent="-324720">
              <a:spcBef>
                <a:spcPts val="601"/>
              </a:spcBef>
              <a:buClr>
                <a:srgbClr val="000000"/>
              </a:buClr>
              <a:buFont typeface="Arial"/>
              <a:buChar char="•"/>
            </a:pPr>
            <a:r>
              <a:rPr lang="en-US" sz="3000" spc="-1" dirty="0" err="1">
                <a:uFill>
                  <a:solidFill>
                    <a:srgbClr val="FFFFFF"/>
                  </a:solidFill>
                </a:uFill>
                <a:ea typeface="DejaVu Sans"/>
              </a:rPr>
              <a:t>Biến</a:t>
            </a:r>
            <a:r>
              <a:rPr lang="en-US" sz="3000" spc="-1" dirty="0">
                <a:uFill>
                  <a:solidFill>
                    <a:srgbClr val="FFFFFF"/>
                  </a:solidFill>
                </a:uFill>
                <a:ea typeface="DejaVu Sans"/>
              </a:rPr>
              <a:t> </a:t>
            </a:r>
            <a:r>
              <a:rPr lang="en-US" sz="3000" spc="-1" dirty="0" err="1">
                <a:uFill>
                  <a:solidFill>
                    <a:srgbClr val="FFFFFF"/>
                  </a:solidFill>
                </a:uFill>
                <a:ea typeface="DejaVu Sans"/>
              </a:rPr>
              <a:t>vòng</a:t>
            </a:r>
            <a:r>
              <a:rPr lang="en-US" sz="3000" spc="-1" dirty="0">
                <a:uFill>
                  <a:solidFill>
                    <a:srgbClr val="FFFFFF"/>
                  </a:solidFill>
                </a:uFill>
                <a:ea typeface="DejaVu Sans"/>
              </a:rPr>
              <a:t> </a:t>
            </a:r>
            <a:r>
              <a:rPr lang="en-US" sz="3000" spc="-1" dirty="0" err="1">
                <a:uFill>
                  <a:solidFill>
                    <a:srgbClr val="FFFFFF"/>
                  </a:solidFill>
                </a:uFill>
                <a:ea typeface="DejaVu Sans"/>
              </a:rPr>
              <a:t>lặp</a:t>
            </a:r>
            <a:r>
              <a:rPr lang="en-US" sz="3000" spc="-1" dirty="0">
                <a:uFill>
                  <a:solidFill>
                    <a:srgbClr val="FFFFFF"/>
                  </a:solidFill>
                </a:uFill>
                <a:ea typeface="DejaVu Sans"/>
              </a:rPr>
              <a:t>, </a:t>
            </a:r>
            <a:r>
              <a:rPr lang="en-US" sz="3000" spc="-1" dirty="0" err="1">
                <a:uFill>
                  <a:solidFill>
                    <a:srgbClr val="FFFFFF"/>
                  </a:solidFill>
                </a:uFill>
                <a:ea typeface="DejaVu Sans"/>
              </a:rPr>
              <a:t>chỉ</a:t>
            </a:r>
            <a:r>
              <a:rPr lang="en-US" sz="3000" spc="-1" dirty="0">
                <a:uFill>
                  <a:solidFill>
                    <a:srgbClr val="FFFFFF"/>
                  </a:solidFill>
                </a:uFill>
                <a:ea typeface="DejaVu Sans"/>
              </a:rPr>
              <a:t> </a:t>
            </a:r>
            <a:r>
              <a:rPr lang="en-US" sz="3000" spc="-1" dirty="0" err="1">
                <a:uFill>
                  <a:solidFill>
                    <a:srgbClr val="FFFFFF"/>
                  </a:solidFill>
                </a:uFill>
                <a:ea typeface="DejaVu Sans"/>
              </a:rPr>
              <a:t>số</a:t>
            </a:r>
            <a:r>
              <a:rPr lang="en-US" sz="3000" spc="-1" dirty="0">
                <a:uFill>
                  <a:solidFill>
                    <a:srgbClr val="FFFFFF"/>
                  </a:solidFill>
                </a:uFill>
                <a:ea typeface="DejaVu Sans"/>
              </a:rPr>
              <a:t>:</a:t>
            </a:r>
            <a:r>
              <a:rPr lang="en-US" sz="3000" spc="-1" dirty="0">
                <a:solidFill>
                  <a:srgbClr val="0000FF"/>
                </a:solidFill>
                <a:uFill>
                  <a:solidFill>
                    <a:srgbClr val="FFFFFF"/>
                  </a:solidFill>
                </a:uFill>
                <a:ea typeface="DejaVu Sans"/>
              </a:rPr>
              <a:t> </a:t>
            </a:r>
            <a:r>
              <a:rPr lang="en-US" sz="3000" b="1" spc="-1" dirty="0" err="1">
                <a:solidFill>
                  <a:srgbClr val="0000FF"/>
                </a:solidFill>
                <a:uFill>
                  <a:solidFill>
                    <a:srgbClr val="FFFFFF"/>
                  </a:solidFill>
                </a:uFill>
                <a:ea typeface="DejaVu Sans"/>
              </a:rPr>
              <a:t>i</a:t>
            </a:r>
            <a:r>
              <a:rPr lang="en-US" sz="3000" spc="-1" dirty="0">
                <a:solidFill>
                  <a:srgbClr val="0000FF"/>
                </a:solidFill>
                <a:uFill>
                  <a:solidFill>
                    <a:srgbClr val="FFFFFF"/>
                  </a:solidFill>
                </a:uFill>
                <a:ea typeface="DejaVu Sans"/>
              </a:rPr>
              <a:t> </a:t>
            </a:r>
            <a:r>
              <a:rPr lang="en-US" sz="3000" spc="-1" dirty="0">
                <a:uFill>
                  <a:solidFill>
                    <a:srgbClr val="FFFFFF"/>
                  </a:solidFill>
                </a:uFill>
                <a:ea typeface="DejaVu Sans"/>
              </a:rPr>
              <a:t>(</a:t>
            </a:r>
            <a:r>
              <a:rPr lang="en-US" sz="3000" b="1" spc="-1" dirty="0">
                <a:solidFill>
                  <a:srgbClr val="0000FF"/>
                </a:solidFill>
                <a:uFill>
                  <a:solidFill>
                    <a:srgbClr val="FFFFFF"/>
                  </a:solidFill>
                </a:uFill>
                <a:ea typeface="DejaVu Sans"/>
              </a:rPr>
              <a:t>i</a:t>
            </a:r>
            <a:r>
              <a:rPr lang="en-US" sz="3000" spc="-1" dirty="0">
                <a:uFill>
                  <a:solidFill>
                    <a:srgbClr val="FFFFFF"/>
                  </a:solidFill>
                </a:uFill>
                <a:ea typeface="DejaVu Sans"/>
              </a:rPr>
              <a:t>teration, </a:t>
            </a:r>
            <a:r>
              <a:rPr lang="en-US" sz="3000" b="1" spc="-1" dirty="0">
                <a:solidFill>
                  <a:srgbClr val="0000FF"/>
                </a:solidFill>
                <a:uFill>
                  <a:solidFill>
                    <a:srgbClr val="FFFFFF"/>
                  </a:solidFill>
                </a:uFill>
                <a:ea typeface="DejaVu Sans"/>
              </a:rPr>
              <a:t>i</a:t>
            </a:r>
            <a:r>
              <a:rPr lang="en-US" sz="3000" spc="-1" dirty="0">
                <a:uFill>
                  <a:solidFill>
                    <a:srgbClr val="FFFFFF"/>
                  </a:solidFill>
                </a:uFill>
                <a:ea typeface="DejaVu Sans"/>
              </a:rPr>
              <a:t>ndex)</a:t>
            </a:r>
          </a:p>
          <a:p>
            <a:endParaRPr lang="en-US" dirty="0"/>
          </a:p>
          <a:p>
            <a:endParaRPr lang="en-US" dirty="0"/>
          </a:p>
          <a:p>
            <a:endParaRPr lang="en-US" dirty="0"/>
          </a:p>
        </p:txBody>
      </p:sp>
      <p:sp>
        <p:nvSpPr>
          <p:cNvPr id="5" name="Footer Placeholder 4"/>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4" name="Slide Number Placeholder 3">
            <a:extLst>
              <a:ext uri="{FF2B5EF4-FFF2-40B4-BE49-F238E27FC236}">
                <a16:creationId xmlns:a16="http://schemas.microsoft.com/office/drawing/2014/main" id="{1488771C-753B-4142-8D07-DA57811711CE}"/>
              </a:ext>
            </a:extLst>
          </p:cNvPr>
          <p:cNvSpPr>
            <a:spLocks noGrp="1"/>
          </p:cNvSpPr>
          <p:nvPr>
            <p:ph type="sldNum" sz="quarter" idx="12"/>
          </p:nvPr>
        </p:nvSpPr>
        <p:spPr/>
        <p:txBody>
          <a:bodyPr/>
          <a:lstStyle/>
          <a:p>
            <a:pPr>
              <a:defRPr/>
            </a:pPr>
            <a:fld id="{A7A27918-AF68-41BB-82C7-522D23BA7CE7}" type="slidenum">
              <a:rPr lang="en-US" smtClean="0"/>
              <a:pPr>
                <a:defRPr/>
              </a:pPr>
              <a:t>5</a:t>
            </a:fld>
            <a:endParaRPr lang="en-US" dirty="0"/>
          </a:p>
        </p:txBody>
      </p:sp>
    </p:spTree>
    <p:extLst>
      <p:ext uri="{BB962C8B-B14F-4D97-AF65-F5344CB8AC3E}">
        <p14:creationId xmlns:p14="http://schemas.microsoft.com/office/powerpoint/2010/main" val="576291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BEB0A-2342-4D32-BD08-4B9F97D5D34B}"/>
              </a:ext>
            </a:extLst>
          </p:cNvPr>
          <p:cNvSpPr>
            <a:spLocks noGrp="1"/>
          </p:cNvSpPr>
          <p:nvPr>
            <p:ph type="title"/>
          </p:nvPr>
        </p:nvSpPr>
        <p:spPr/>
        <p:txBody>
          <a:bodyPr/>
          <a:lstStyle/>
          <a:p>
            <a:r>
              <a:rPr lang="en-US" sz="4400" spc="-1" dirty="0" err="1">
                <a:uFill>
                  <a:solidFill>
                    <a:srgbClr val="FFFFFF"/>
                  </a:solidFill>
                </a:uFill>
              </a:rPr>
              <a:t>Phong</a:t>
            </a:r>
            <a:r>
              <a:rPr lang="en-US" sz="4400" spc="-1" dirty="0">
                <a:uFill>
                  <a:solidFill>
                    <a:srgbClr val="FFFFFF"/>
                  </a:solidFill>
                </a:uFill>
              </a:rPr>
              <a:t> </a:t>
            </a:r>
            <a:r>
              <a:rPr lang="en-US" sz="4400" spc="-1" dirty="0" err="1">
                <a:uFill>
                  <a:solidFill>
                    <a:srgbClr val="FFFFFF"/>
                  </a:solidFill>
                </a:uFill>
              </a:rPr>
              <a:t>cách</a:t>
            </a:r>
            <a:r>
              <a:rPr lang="en-US" sz="4400" spc="-1" dirty="0">
                <a:uFill>
                  <a:solidFill>
                    <a:srgbClr val="FFFFFF"/>
                  </a:solidFill>
                </a:uFill>
              </a:rPr>
              <a:t> </a:t>
            </a:r>
            <a:r>
              <a:rPr lang="en-US" sz="4400" spc="-1" dirty="0" err="1">
                <a:uFill>
                  <a:solidFill>
                    <a:srgbClr val="FFFFFF"/>
                  </a:solidFill>
                </a:uFill>
              </a:rPr>
              <a:t>lập</a:t>
            </a:r>
            <a:r>
              <a:rPr lang="en-US" sz="4400" spc="-1" dirty="0">
                <a:uFill>
                  <a:solidFill>
                    <a:srgbClr val="FFFFFF"/>
                  </a:solidFill>
                </a:uFill>
              </a:rPr>
              <a:t> </a:t>
            </a:r>
            <a:r>
              <a:rPr lang="en-US" sz="4400" spc="-1" dirty="0" err="1">
                <a:uFill>
                  <a:solidFill>
                    <a:srgbClr val="FFFFFF"/>
                  </a:solidFill>
                </a:uFill>
              </a:rPr>
              <a:t>trình</a:t>
            </a:r>
            <a:endParaRPr lang="en-US" dirty="0"/>
          </a:p>
        </p:txBody>
      </p:sp>
      <p:sp>
        <p:nvSpPr>
          <p:cNvPr id="3" name="Content Placeholder 2">
            <a:extLst>
              <a:ext uri="{FF2B5EF4-FFF2-40B4-BE49-F238E27FC236}">
                <a16:creationId xmlns:a16="http://schemas.microsoft.com/office/drawing/2014/main" id="{6B520BD6-2CD9-411E-95CC-53DFB67B4A57}"/>
              </a:ext>
            </a:extLst>
          </p:cNvPr>
          <p:cNvSpPr>
            <a:spLocks noGrp="1"/>
          </p:cNvSpPr>
          <p:nvPr>
            <p:ph idx="1"/>
          </p:nvPr>
        </p:nvSpPr>
        <p:spPr/>
        <p:txBody>
          <a:bodyPr>
            <a:normAutofit fontScale="85000" lnSpcReduction="20000"/>
          </a:bodyPr>
          <a:lstStyle/>
          <a:p>
            <a:pPr marL="0" indent="0">
              <a:buNone/>
            </a:pPr>
            <a:r>
              <a:rPr lang="en-US" sz="4600" b="1" dirty="0" err="1"/>
              <a:t>Câu</a:t>
            </a:r>
            <a:r>
              <a:rPr lang="en-US" sz="4600" b="1" dirty="0"/>
              <a:t> </a:t>
            </a:r>
            <a:r>
              <a:rPr lang="en-US" sz="4600" b="1" dirty="0" err="1"/>
              <a:t>lệnh</a:t>
            </a:r>
            <a:endParaRPr lang="en-US" sz="4600" b="1" dirty="0"/>
          </a:p>
          <a:p>
            <a:endParaRPr lang="en-US" dirty="0"/>
          </a:p>
          <a:p>
            <a:pPr marL="326160" indent="-324720">
              <a:lnSpc>
                <a:spcPct val="100000"/>
              </a:lnSpc>
              <a:spcBef>
                <a:spcPts val="601"/>
              </a:spcBef>
              <a:buClr>
                <a:srgbClr val="000000"/>
              </a:buClr>
              <a:buFont typeface="Wingdings" pitchFamily="2" charset="2"/>
              <a:buChar char="§"/>
            </a:pPr>
            <a:r>
              <a:rPr lang="en-US" spc="-1" dirty="0" err="1">
                <a:uFill>
                  <a:solidFill>
                    <a:srgbClr val="FFFFFF"/>
                  </a:solidFill>
                </a:uFill>
                <a:ea typeface="DejaVu Sans"/>
              </a:rPr>
              <a:t>Câu</a:t>
            </a:r>
            <a:r>
              <a:rPr lang="en-US" spc="-1" dirty="0">
                <a:uFill>
                  <a:solidFill>
                    <a:srgbClr val="FFFFFF"/>
                  </a:solidFill>
                </a:uFill>
                <a:ea typeface="DejaVu Sans"/>
              </a:rPr>
              <a:t> </a:t>
            </a:r>
            <a:r>
              <a:rPr lang="en-US" spc="-1" dirty="0" err="1">
                <a:uFill>
                  <a:solidFill>
                    <a:srgbClr val="FFFFFF"/>
                  </a:solidFill>
                </a:uFill>
                <a:ea typeface="DejaVu Sans"/>
              </a:rPr>
              <a:t>lệnh</a:t>
            </a:r>
            <a:r>
              <a:rPr lang="en-US" spc="-1" dirty="0">
                <a:uFill>
                  <a:solidFill>
                    <a:srgbClr val="FFFFFF"/>
                  </a:solidFill>
                </a:uFill>
                <a:ea typeface="DejaVu Sans"/>
              </a:rPr>
              <a:t> </a:t>
            </a:r>
            <a:r>
              <a:rPr lang="en-US" spc="-1" dirty="0" err="1">
                <a:uFill>
                  <a:solidFill>
                    <a:srgbClr val="FFFFFF"/>
                  </a:solidFill>
                </a:uFill>
                <a:ea typeface="DejaVu Sans"/>
              </a:rPr>
              <a:t>phải</a:t>
            </a:r>
            <a:r>
              <a:rPr lang="en-US" spc="-1" dirty="0">
                <a:uFill>
                  <a:solidFill>
                    <a:srgbClr val="FFFFFF"/>
                  </a:solidFill>
                </a:uFill>
                <a:ea typeface="DejaVu Sans"/>
              </a:rPr>
              <a:t> </a:t>
            </a:r>
            <a:r>
              <a:rPr lang="en-US" spc="-1" dirty="0" err="1">
                <a:uFill>
                  <a:solidFill>
                    <a:srgbClr val="FFFFFF"/>
                  </a:solidFill>
                </a:uFill>
                <a:ea typeface="DejaVu Sans"/>
              </a:rPr>
              <a:t>mô</a:t>
            </a:r>
            <a:r>
              <a:rPr lang="en-US" spc="-1" dirty="0">
                <a:uFill>
                  <a:solidFill>
                    <a:srgbClr val="FFFFFF"/>
                  </a:solidFill>
                </a:uFill>
                <a:ea typeface="DejaVu Sans"/>
              </a:rPr>
              <a:t> </a:t>
            </a:r>
            <a:r>
              <a:rPr lang="en-US" spc="-1" dirty="0" err="1">
                <a:uFill>
                  <a:solidFill>
                    <a:srgbClr val="FFFFFF"/>
                  </a:solidFill>
                </a:uFill>
                <a:ea typeface="DejaVu Sans"/>
              </a:rPr>
              <a:t>tả</a:t>
            </a:r>
            <a:r>
              <a:rPr lang="en-US" spc="-1" dirty="0">
                <a:uFill>
                  <a:solidFill>
                    <a:srgbClr val="FFFFFF"/>
                  </a:solidFill>
                </a:uFill>
                <a:ea typeface="DejaVu Sans"/>
              </a:rPr>
              <a:t> </a:t>
            </a:r>
            <a:r>
              <a:rPr lang="en-US" spc="-1" dirty="0" err="1">
                <a:uFill>
                  <a:solidFill>
                    <a:srgbClr val="FFFFFF"/>
                  </a:solidFill>
                </a:uFill>
                <a:ea typeface="DejaVu Sans"/>
              </a:rPr>
              <a:t>cấu</a:t>
            </a:r>
            <a:r>
              <a:rPr lang="en-US" spc="-1" dirty="0">
                <a:uFill>
                  <a:solidFill>
                    <a:srgbClr val="FFFFFF"/>
                  </a:solidFill>
                </a:uFill>
                <a:ea typeface="DejaVu Sans"/>
              </a:rPr>
              <a:t> </a:t>
            </a:r>
            <a:r>
              <a:rPr lang="en-US" spc="-1" dirty="0" err="1">
                <a:uFill>
                  <a:solidFill>
                    <a:srgbClr val="FFFFFF"/>
                  </a:solidFill>
                </a:uFill>
                <a:ea typeface="DejaVu Sans"/>
              </a:rPr>
              <a:t>trúc</a:t>
            </a:r>
            <a:endParaRPr lang="en-US" spc="-1" dirty="0">
              <a:uFill>
                <a:solidFill>
                  <a:srgbClr val="FFFFFF"/>
                </a:solidFill>
              </a:uFill>
              <a:ea typeface="DejaVu Sans"/>
            </a:endParaRPr>
          </a:p>
          <a:p>
            <a:pPr marL="783360" lvl="1" indent="-324720">
              <a:spcBef>
                <a:spcPts val="601"/>
              </a:spcBef>
              <a:buClr>
                <a:srgbClr val="000000"/>
              </a:buClr>
              <a:buFont typeface="Arial"/>
              <a:buChar char="•"/>
            </a:pPr>
            <a:r>
              <a:rPr lang="en-US" sz="3000" spc="-1" dirty="0" err="1">
                <a:solidFill>
                  <a:srgbClr val="0000FF"/>
                </a:solidFill>
                <a:uFill>
                  <a:solidFill>
                    <a:srgbClr val="FFFFFF"/>
                  </a:solidFill>
                </a:uFill>
                <a:ea typeface="DejaVu Sans"/>
              </a:rPr>
              <a:t>Tụt</a:t>
            </a:r>
            <a:r>
              <a:rPr lang="en-US" sz="3000" spc="-1" dirty="0">
                <a:solidFill>
                  <a:srgbClr val="0000FF"/>
                </a:solidFill>
                <a:uFill>
                  <a:solidFill>
                    <a:srgbClr val="FFFFFF"/>
                  </a:solidFill>
                </a:uFill>
                <a:ea typeface="DejaVu Sans"/>
              </a:rPr>
              <a:t> </a:t>
            </a:r>
            <a:r>
              <a:rPr lang="en-US" sz="3000" spc="-1" dirty="0" err="1">
                <a:solidFill>
                  <a:srgbClr val="0000FF"/>
                </a:solidFill>
                <a:uFill>
                  <a:solidFill>
                    <a:srgbClr val="FFFFFF"/>
                  </a:solidFill>
                </a:uFill>
                <a:ea typeface="DejaVu Sans"/>
              </a:rPr>
              <a:t>lề</a:t>
            </a:r>
            <a:r>
              <a:rPr lang="en-US" sz="3000" spc="-1" dirty="0">
                <a:solidFill>
                  <a:srgbClr val="0000FF"/>
                </a:solidFill>
                <a:uFill>
                  <a:solidFill>
                    <a:srgbClr val="FFFFFF"/>
                  </a:solidFill>
                </a:uFill>
                <a:ea typeface="DejaVu Sans"/>
              </a:rPr>
              <a:t>, </a:t>
            </a:r>
            <a:r>
              <a:rPr lang="en-US" sz="3000" spc="-1" dirty="0" err="1">
                <a:solidFill>
                  <a:srgbClr val="0000FF"/>
                </a:solidFill>
                <a:uFill>
                  <a:solidFill>
                    <a:srgbClr val="FFFFFF"/>
                  </a:solidFill>
                </a:uFill>
                <a:ea typeface="DejaVu Sans"/>
              </a:rPr>
              <a:t>dễ</a:t>
            </a:r>
            <a:r>
              <a:rPr lang="en-US" sz="3000" spc="-1" dirty="0">
                <a:solidFill>
                  <a:srgbClr val="0000FF"/>
                </a:solidFill>
                <a:uFill>
                  <a:solidFill>
                    <a:srgbClr val="FFFFFF"/>
                  </a:solidFill>
                </a:uFill>
                <a:ea typeface="DejaVu Sans"/>
              </a:rPr>
              <a:t> </a:t>
            </a:r>
            <a:r>
              <a:rPr lang="en-US" sz="3000" spc="-1" dirty="0" err="1">
                <a:solidFill>
                  <a:srgbClr val="0000FF"/>
                </a:solidFill>
                <a:uFill>
                  <a:solidFill>
                    <a:srgbClr val="FFFFFF"/>
                  </a:solidFill>
                </a:uFill>
                <a:ea typeface="DejaVu Sans"/>
              </a:rPr>
              <a:t>đọc</a:t>
            </a:r>
            <a:r>
              <a:rPr lang="en-US" sz="3000" spc="-1" dirty="0">
                <a:solidFill>
                  <a:srgbClr val="0000FF"/>
                </a:solidFill>
                <a:uFill>
                  <a:solidFill>
                    <a:srgbClr val="FFFFFF"/>
                  </a:solidFill>
                </a:uFill>
                <a:ea typeface="DejaVu Sans"/>
              </a:rPr>
              <a:t>, </a:t>
            </a:r>
            <a:r>
              <a:rPr lang="en-US" sz="3000" spc="-1" dirty="0" err="1">
                <a:solidFill>
                  <a:srgbClr val="0000FF"/>
                </a:solidFill>
                <a:uFill>
                  <a:solidFill>
                    <a:srgbClr val="FFFFFF"/>
                  </a:solidFill>
                </a:uFill>
                <a:ea typeface="DejaVu Sans"/>
              </a:rPr>
              <a:t>dễ</a:t>
            </a:r>
            <a:r>
              <a:rPr lang="en-US" sz="3000" spc="-1" dirty="0">
                <a:solidFill>
                  <a:srgbClr val="0000FF"/>
                </a:solidFill>
                <a:uFill>
                  <a:solidFill>
                    <a:srgbClr val="FFFFFF"/>
                  </a:solidFill>
                </a:uFill>
                <a:ea typeface="DejaVu Sans"/>
              </a:rPr>
              <a:t> </a:t>
            </a:r>
            <a:r>
              <a:rPr lang="en-US" sz="3000" spc="-1" dirty="0" err="1">
                <a:solidFill>
                  <a:srgbClr val="0000FF"/>
                </a:solidFill>
                <a:uFill>
                  <a:solidFill>
                    <a:srgbClr val="FFFFFF"/>
                  </a:solidFill>
                </a:uFill>
                <a:ea typeface="DejaVu Sans"/>
              </a:rPr>
              <a:t>hiểu</a:t>
            </a:r>
            <a:endParaRPr lang="en-US" sz="3000" spc="-1" dirty="0">
              <a:solidFill>
                <a:srgbClr val="0000FF"/>
              </a:solidFill>
              <a:uFill>
                <a:solidFill>
                  <a:srgbClr val="FFFFFF"/>
                </a:solidFill>
              </a:uFill>
              <a:ea typeface="DejaVu Sans"/>
            </a:endParaRPr>
          </a:p>
          <a:p>
            <a:pPr marL="326160" indent="-324720">
              <a:spcBef>
                <a:spcPts val="601"/>
              </a:spcBef>
              <a:buClr>
                <a:srgbClr val="000000"/>
              </a:buClr>
              <a:buFont typeface="Wingdings" pitchFamily="2" charset="2"/>
              <a:buChar char="§"/>
            </a:pPr>
            <a:r>
              <a:rPr lang="en-US" spc="-1" dirty="0" err="1">
                <a:uFill>
                  <a:solidFill>
                    <a:srgbClr val="FFFFFF"/>
                  </a:solidFill>
                </a:uFill>
                <a:ea typeface="DejaVu Sans"/>
              </a:rPr>
              <a:t>Làm</a:t>
            </a:r>
            <a:r>
              <a:rPr lang="en-US" spc="-1" dirty="0">
                <a:uFill>
                  <a:solidFill>
                    <a:srgbClr val="FFFFFF"/>
                  </a:solidFill>
                </a:uFill>
                <a:ea typeface="DejaVu Sans"/>
              </a:rPr>
              <a:t> </a:t>
            </a:r>
            <a:r>
              <a:rPr lang="en-US" spc="-1" dirty="0" err="1">
                <a:uFill>
                  <a:solidFill>
                    <a:srgbClr val="FFFFFF"/>
                  </a:solidFill>
                </a:uFill>
                <a:ea typeface="DejaVu Sans"/>
              </a:rPr>
              <a:t>đơn</a:t>
            </a:r>
            <a:r>
              <a:rPr lang="en-US" spc="-1" dirty="0">
                <a:uFill>
                  <a:solidFill>
                    <a:srgbClr val="FFFFFF"/>
                  </a:solidFill>
                </a:uFill>
                <a:ea typeface="DejaVu Sans"/>
              </a:rPr>
              <a:t> </a:t>
            </a:r>
            <a:r>
              <a:rPr lang="en-US" spc="-1" dirty="0" err="1">
                <a:uFill>
                  <a:solidFill>
                    <a:srgbClr val="FFFFFF"/>
                  </a:solidFill>
                </a:uFill>
                <a:ea typeface="DejaVu Sans"/>
              </a:rPr>
              <a:t>giản</a:t>
            </a:r>
            <a:r>
              <a:rPr lang="en-US" spc="-1" dirty="0">
                <a:uFill>
                  <a:solidFill>
                    <a:srgbClr val="FFFFFF"/>
                  </a:solidFill>
                </a:uFill>
                <a:ea typeface="DejaVu Sans"/>
              </a:rPr>
              <a:t> </a:t>
            </a:r>
            <a:r>
              <a:rPr lang="en-US" spc="-1" dirty="0" err="1">
                <a:uFill>
                  <a:solidFill>
                    <a:srgbClr val="FFFFFF"/>
                  </a:solidFill>
                </a:uFill>
                <a:ea typeface="DejaVu Sans"/>
              </a:rPr>
              <a:t>các</a:t>
            </a:r>
            <a:r>
              <a:rPr lang="en-US" spc="-1" dirty="0">
                <a:uFill>
                  <a:solidFill>
                    <a:srgbClr val="FFFFFF"/>
                  </a:solidFill>
                </a:uFill>
                <a:ea typeface="DejaVu Sans"/>
              </a:rPr>
              <a:t> </a:t>
            </a:r>
            <a:r>
              <a:rPr lang="en-US" spc="-1" dirty="0" err="1">
                <a:uFill>
                  <a:solidFill>
                    <a:srgbClr val="FFFFFF"/>
                  </a:solidFill>
                </a:uFill>
                <a:ea typeface="DejaVu Sans"/>
              </a:rPr>
              <a:t>câu</a:t>
            </a:r>
            <a:r>
              <a:rPr lang="en-US" spc="-1" dirty="0">
                <a:uFill>
                  <a:solidFill>
                    <a:srgbClr val="FFFFFF"/>
                  </a:solidFill>
                </a:uFill>
                <a:ea typeface="DejaVu Sans"/>
              </a:rPr>
              <a:t> </a:t>
            </a:r>
            <a:r>
              <a:rPr lang="en-US" spc="-1" dirty="0" err="1">
                <a:uFill>
                  <a:solidFill>
                    <a:srgbClr val="FFFFFF"/>
                  </a:solidFill>
                </a:uFill>
                <a:ea typeface="DejaVu Sans"/>
              </a:rPr>
              <a:t>lệnh</a:t>
            </a:r>
            <a:endParaRPr lang="en-US" spc="-1" dirty="0">
              <a:solidFill>
                <a:srgbClr val="FF0000"/>
              </a:solidFill>
              <a:uFill>
                <a:solidFill>
                  <a:srgbClr val="FFFFFF"/>
                </a:solidFill>
              </a:uFill>
              <a:ea typeface="DejaVu Sans"/>
            </a:endParaRPr>
          </a:p>
          <a:p>
            <a:pPr marL="783360" lvl="1" indent="-324720">
              <a:spcBef>
                <a:spcPts val="601"/>
              </a:spcBef>
              <a:buClr>
                <a:srgbClr val="000000"/>
              </a:buClr>
              <a:buFont typeface="Arial"/>
              <a:buChar char="•"/>
            </a:pPr>
            <a:r>
              <a:rPr lang="en-US" sz="3000" spc="-1" dirty="0" err="1">
                <a:uFill>
                  <a:solidFill>
                    <a:srgbClr val="FFFFFF"/>
                  </a:solidFill>
                </a:uFill>
                <a:ea typeface="DejaVu Sans"/>
              </a:rPr>
              <a:t>Mỗi</a:t>
            </a:r>
            <a:r>
              <a:rPr lang="en-US" sz="3000" spc="-1" dirty="0">
                <a:uFill>
                  <a:solidFill>
                    <a:srgbClr val="FFFFFF"/>
                  </a:solidFill>
                </a:uFill>
                <a:ea typeface="DejaVu Sans"/>
              </a:rPr>
              <a:t> </a:t>
            </a:r>
            <a:r>
              <a:rPr lang="en-US" sz="3000" spc="-1" dirty="0" err="1">
                <a:uFill>
                  <a:solidFill>
                    <a:srgbClr val="FFFFFF"/>
                  </a:solidFill>
                </a:uFill>
                <a:ea typeface="DejaVu Sans"/>
              </a:rPr>
              <a:t>lệnh</a:t>
            </a:r>
            <a:r>
              <a:rPr lang="en-US" sz="3000" spc="-1" dirty="0">
                <a:uFill>
                  <a:solidFill>
                    <a:srgbClr val="FFFFFF"/>
                  </a:solidFill>
                </a:uFill>
                <a:ea typeface="DejaVu Sans"/>
              </a:rPr>
              <a:t> </a:t>
            </a:r>
            <a:r>
              <a:rPr lang="en-US" sz="3000" spc="-1" dirty="0" err="1">
                <a:uFill>
                  <a:solidFill>
                    <a:srgbClr val="FFFFFF"/>
                  </a:solidFill>
                </a:uFill>
                <a:ea typeface="DejaVu Sans"/>
              </a:rPr>
              <a:t>trên</a:t>
            </a:r>
            <a:r>
              <a:rPr lang="en-US" sz="3000" spc="-1" dirty="0">
                <a:uFill>
                  <a:solidFill>
                    <a:srgbClr val="FFFFFF"/>
                  </a:solidFill>
                </a:uFill>
                <a:ea typeface="DejaVu Sans"/>
              </a:rPr>
              <a:t> 1 </a:t>
            </a:r>
            <a:r>
              <a:rPr lang="en-US" sz="3000" spc="-1" dirty="0" err="1">
                <a:uFill>
                  <a:solidFill>
                    <a:srgbClr val="FFFFFF"/>
                  </a:solidFill>
                </a:uFill>
                <a:ea typeface="DejaVu Sans"/>
              </a:rPr>
              <a:t>dòng</a:t>
            </a:r>
            <a:endParaRPr lang="en-US" sz="3000" spc="-1" dirty="0">
              <a:uFill>
                <a:solidFill>
                  <a:srgbClr val="FFFFFF"/>
                </a:solidFill>
              </a:uFill>
              <a:ea typeface="DejaVu Sans"/>
            </a:endParaRPr>
          </a:p>
          <a:p>
            <a:pPr marL="783360" lvl="1" indent="-324720">
              <a:spcBef>
                <a:spcPts val="601"/>
              </a:spcBef>
              <a:buClr>
                <a:srgbClr val="000000"/>
              </a:buClr>
              <a:buFont typeface="Arial"/>
              <a:buChar char="•"/>
            </a:pPr>
            <a:r>
              <a:rPr lang="en-US" sz="3000" spc="-1" dirty="0" err="1">
                <a:solidFill>
                  <a:srgbClr val="0000FF"/>
                </a:solidFill>
                <a:uFill>
                  <a:solidFill>
                    <a:srgbClr val="FFFFFF"/>
                  </a:solidFill>
                </a:uFill>
                <a:ea typeface="DejaVu Sans"/>
              </a:rPr>
              <a:t>Triển</a:t>
            </a:r>
            <a:r>
              <a:rPr lang="en-US" sz="3000" spc="-1" dirty="0">
                <a:solidFill>
                  <a:srgbClr val="0000FF"/>
                </a:solidFill>
                <a:uFill>
                  <a:solidFill>
                    <a:srgbClr val="FFFFFF"/>
                  </a:solidFill>
                </a:uFill>
                <a:ea typeface="DejaVu Sans"/>
              </a:rPr>
              <a:t> </a:t>
            </a:r>
            <a:r>
              <a:rPr lang="en-US" sz="3000" spc="-1" dirty="0" err="1">
                <a:solidFill>
                  <a:srgbClr val="0000FF"/>
                </a:solidFill>
                <a:uFill>
                  <a:solidFill>
                    <a:srgbClr val="FFFFFF"/>
                  </a:solidFill>
                </a:uFill>
                <a:ea typeface="DejaVu Sans"/>
              </a:rPr>
              <a:t>khai</a:t>
            </a:r>
            <a:r>
              <a:rPr lang="en-US" sz="3000" spc="-1" dirty="0">
                <a:solidFill>
                  <a:srgbClr val="0000FF"/>
                </a:solidFill>
                <a:uFill>
                  <a:solidFill>
                    <a:srgbClr val="FFFFFF"/>
                  </a:solidFill>
                </a:uFill>
                <a:ea typeface="DejaVu Sans"/>
              </a:rPr>
              <a:t> </a:t>
            </a:r>
            <a:r>
              <a:rPr lang="en-US" sz="3000" spc="-1" dirty="0" err="1">
                <a:solidFill>
                  <a:srgbClr val="0000FF"/>
                </a:solidFill>
                <a:uFill>
                  <a:solidFill>
                    <a:srgbClr val="FFFFFF"/>
                  </a:solidFill>
                </a:uFill>
                <a:ea typeface="DejaVu Sans"/>
              </a:rPr>
              <a:t>các</a:t>
            </a:r>
            <a:r>
              <a:rPr lang="en-US" sz="3000" spc="-1" dirty="0">
                <a:solidFill>
                  <a:srgbClr val="0000FF"/>
                </a:solidFill>
                <a:uFill>
                  <a:solidFill>
                    <a:srgbClr val="FFFFFF"/>
                  </a:solidFill>
                </a:uFill>
                <a:ea typeface="DejaVu Sans"/>
              </a:rPr>
              <a:t> </a:t>
            </a:r>
            <a:r>
              <a:rPr lang="en-US" sz="3000" spc="-1" dirty="0" err="1">
                <a:solidFill>
                  <a:srgbClr val="0000FF"/>
                </a:solidFill>
                <a:uFill>
                  <a:solidFill>
                    <a:srgbClr val="FFFFFF"/>
                  </a:solidFill>
                </a:uFill>
                <a:ea typeface="DejaVu Sans"/>
              </a:rPr>
              <a:t>biểu</a:t>
            </a:r>
            <a:r>
              <a:rPr lang="en-US" sz="3000" spc="-1" dirty="0">
                <a:solidFill>
                  <a:srgbClr val="0000FF"/>
                </a:solidFill>
                <a:uFill>
                  <a:solidFill>
                    <a:srgbClr val="FFFFFF"/>
                  </a:solidFill>
                </a:uFill>
                <a:ea typeface="DejaVu Sans"/>
              </a:rPr>
              <a:t> </a:t>
            </a:r>
            <a:r>
              <a:rPr lang="en-US" sz="3000" spc="-1" dirty="0" err="1">
                <a:solidFill>
                  <a:srgbClr val="0000FF"/>
                </a:solidFill>
                <a:uFill>
                  <a:solidFill>
                    <a:srgbClr val="FFFFFF"/>
                  </a:solidFill>
                </a:uFill>
                <a:ea typeface="DejaVu Sans"/>
              </a:rPr>
              <a:t>thức</a:t>
            </a:r>
            <a:r>
              <a:rPr lang="en-US" sz="3000" spc="-1" dirty="0">
                <a:solidFill>
                  <a:srgbClr val="0000FF"/>
                </a:solidFill>
                <a:uFill>
                  <a:solidFill>
                    <a:srgbClr val="FFFFFF"/>
                  </a:solidFill>
                </a:uFill>
                <a:ea typeface="DejaVu Sans"/>
              </a:rPr>
              <a:t> </a:t>
            </a:r>
            <a:r>
              <a:rPr lang="en-US" sz="3000" spc="-1" dirty="0" err="1">
                <a:solidFill>
                  <a:srgbClr val="0000FF"/>
                </a:solidFill>
                <a:uFill>
                  <a:solidFill>
                    <a:srgbClr val="FFFFFF"/>
                  </a:solidFill>
                </a:uFill>
                <a:ea typeface="DejaVu Sans"/>
              </a:rPr>
              <a:t>phức</a:t>
            </a:r>
            <a:r>
              <a:rPr lang="en-US" sz="3000" spc="-1" dirty="0">
                <a:solidFill>
                  <a:srgbClr val="0000FF"/>
                </a:solidFill>
                <a:uFill>
                  <a:solidFill>
                    <a:srgbClr val="FFFFFF"/>
                  </a:solidFill>
                </a:uFill>
                <a:ea typeface="DejaVu Sans"/>
              </a:rPr>
              <a:t> </a:t>
            </a:r>
            <a:r>
              <a:rPr lang="en-US" sz="3000" spc="-1" dirty="0" err="1">
                <a:solidFill>
                  <a:srgbClr val="0000FF"/>
                </a:solidFill>
                <a:uFill>
                  <a:solidFill>
                    <a:srgbClr val="FFFFFF"/>
                  </a:solidFill>
                </a:uFill>
                <a:ea typeface="DejaVu Sans"/>
              </a:rPr>
              <a:t>tạp</a:t>
            </a:r>
            <a:endParaRPr lang="en-US" sz="3000" spc="-1" dirty="0">
              <a:solidFill>
                <a:srgbClr val="0000FF"/>
              </a:solidFill>
              <a:uFill>
                <a:solidFill>
                  <a:srgbClr val="FFFFFF"/>
                </a:solidFill>
              </a:uFill>
              <a:ea typeface="DejaVu Sans"/>
            </a:endParaRPr>
          </a:p>
          <a:p>
            <a:pPr marL="783360" lvl="1" indent="-324720">
              <a:spcBef>
                <a:spcPts val="601"/>
              </a:spcBef>
              <a:buClr>
                <a:srgbClr val="000000"/>
              </a:buClr>
              <a:buFont typeface="Arial"/>
              <a:buChar char="•"/>
            </a:pPr>
            <a:r>
              <a:rPr lang="en-US" sz="3000" spc="-1" dirty="0" err="1">
                <a:solidFill>
                  <a:srgbClr val="0000FF"/>
                </a:solidFill>
                <a:uFill>
                  <a:solidFill>
                    <a:srgbClr val="FFFFFF"/>
                  </a:solidFill>
                </a:uFill>
                <a:ea typeface="DejaVu Sans"/>
              </a:rPr>
              <a:t>Hạn</a:t>
            </a:r>
            <a:r>
              <a:rPr lang="en-US" sz="3000" spc="-1" dirty="0">
                <a:solidFill>
                  <a:srgbClr val="0000FF"/>
                </a:solidFill>
                <a:uFill>
                  <a:solidFill>
                    <a:srgbClr val="FFFFFF"/>
                  </a:solidFill>
                </a:uFill>
                <a:ea typeface="DejaVu Sans"/>
              </a:rPr>
              <a:t> </a:t>
            </a:r>
            <a:r>
              <a:rPr lang="en-US" sz="3000" spc="-1" dirty="0" err="1">
                <a:solidFill>
                  <a:srgbClr val="0000FF"/>
                </a:solidFill>
                <a:uFill>
                  <a:solidFill>
                    <a:srgbClr val="FFFFFF"/>
                  </a:solidFill>
                </a:uFill>
                <a:ea typeface="DejaVu Sans"/>
              </a:rPr>
              <a:t>chế</a:t>
            </a:r>
            <a:r>
              <a:rPr lang="en-US" sz="3000" spc="-1" dirty="0">
                <a:solidFill>
                  <a:srgbClr val="0000FF"/>
                </a:solidFill>
                <a:uFill>
                  <a:solidFill>
                    <a:srgbClr val="FFFFFF"/>
                  </a:solidFill>
                </a:uFill>
                <a:ea typeface="DejaVu Sans"/>
              </a:rPr>
              <a:t> </a:t>
            </a:r>
            <a:r>
              <a:rPr lang="en-US" sz="3000" spc="-1" dirty="0" err="1">
                <a:solidFill>
                  <a:srgbClr val="0000FF"/>
                </a:solidFill>
                <a:uFill>
                  <a:solidFill>
                    <a:srgbClr val="FFFFFF"/>
                  </a:solidFill>
                </a:uFill>
                <a:ea typeface="DejaVu Sans"/>
              </a:rPr>
              <a:t>truyền</a:t>
            </a:r>
            <a:r>
              <a:rPr lang="en-US" sz="3000" spc="-1" dirty="0">
                <a:solidFill>
                  <a:srgbClr val="0000FF"/>
                </a:solidFill>
                <a:uFill>
                  <a:solidFill>
                    <a:srgbClr val="FFFFFF"/>
                  </a:solidFill>
                </a:uFill>
                <a:ea typeface="DejaVu Sans"/>
              </a:rPr>
              <a:t> </a:t>
            </a:r>
            <a:r>
              <a:rPr lang="en-US" sz="3000" spc="-1" dirty="0" err="1">
                <a:solidFill>
                  <a:srgbClr val="0000FF"/>
                </a:solidFill>
                <a:uFill>
                  <a:solidFill>
                    <a:srgbClr val="FFFFFF"/>
                  </a:solidFill>
                </a:uFill>
                <a:ea typeface="DejaVu Sans"/>
              </a:rPr>
              <a:t>tham</a:t>
            </a:r>
            <a:r>
              <a:rPr lang="en-US" sz="3000" spc="-1" dirty="0">
                <a:solidFill>
                  <a:srgbClr val="0000FF"/>
                </a:solidFill>
                <a:uFill>
                  <a:solidFill>
                    <a:srgbClr val="FFFFFF"/>
                  </a:solidFill>
                </a:uFill>
                <a:ea typeface="DejaVu Sans"/>
              </a:rPr>
              <a:t> </a:t>
            </a:r>
            <a:r>
              <a:rPr lang="en-US" sz="3000" spc="-1" dirty="0" err="1">
                <a:solidFill>
                  <a:srgbClr val="0000FF"/>
                </a:solidFill>
                <a:uFill>
                  <a:solidFill>
                    <a:srgbClr val="FFFFFF"/>
                  </a:solidFill>
                </a:uFill>
                <a:ea typeface="DejaVu Sans"/>
              </a:rPr>
              <a:t>số</a:t>
            </a:r>
            <a:r>
              <a:rPr lang="en-US" sz="3000" spc="-1" dirty="0">
                <a:solidFill>
                  <a:srgbClr val="0000FF"/>
                </a:solidFill>
                <a:uFill>
                  <a:solidFill>
                    <a:srgbClr val="FFFFFF"/>
                  </a:solidFill>
                </a:uFill>
                <a:ea typeface="DejaVu Sans"/>
              </a:rPr>
              <a:t> </a:t>
            </a:r>
            <a:r>
              <a:rPr lang="en-US" sz="3000" spc="-1" dirty="0" err="1">
                <a:solidFill>
                  <a:srgbClr val="0000FF"/>
                </a:solidFill>
                <a:uFill>
                  <a:solidFill>
                    <a:srgbClr val="FFFFFF"/>
                  </a:solidFill>
                </a:uFill>
                <a:ea typeface="DejaVu Sans"/>
              </a:rPr>
              <a:t>là</a:t>
            </a:r>
            <a:r>
              <a:rPr lang="en-US" sz="3000" spc="-1" dirty="0">
                <a:solidFill>
                  <a:srgbClr val="0000FF"/>
                </a:solidFill>
                <a:uFill>
                  <a:solidFill>
                    <a:srgbClr val="FFFFFF"/>
                  </a:solidFill>
                </a:uFill>
                <a:ea typeface="DejaVu Sans"/>
              </a:rPr>
              <a:t> </a:t>
            </a:r>
            <a:r>
              <a:rPr lang="en-US" sz="3000" spc="-1" dirty="0" err="1">
                <a:solidFill>
                  <a:srgbClr val="0000FF"/>
                </a:solidFill>
                <a:uFill>
                  <a:solidFill>
                    <a:srgbClr val="FFFFFF"/>
                  </a:solidFill>
                </a:uFill>
                <a:ea typeface="DejaVu Sans"/>
              </a:rPr>
              <a:t>kết</a:t>
            </a:r>
            <a:r>
              <a:rPr lang="en-US" sz="3000" spc="-1" dirty="0">
                <a:solidFill>
                  <a:srgbClr val="0000FF"/>
                </a:solidFill>
                <a:uFill>
                  <a:solidFill>
                    <a:srgbClr val="FFFFFF"/>
                  </a:solidFill>
                </a:uFill>
                <a:ea typeface="DejaVu Sans"/>
              </a:rPr>
              <a:t> </a:t>
            </a:r>
            <a:r>
              <a:rPr lang="en-US" sz="3000" spc="-1" dirty="0" err="1">
                <a:solidFill>
                  <a:srgbClr val="0000FF"/>
                </a:solidFill>
                <a:uFill>
                  <a:solidFill>
                    <a:srgbClr val="FFFFFF"/>
                  </a:solidFill>
                </a:uFill>
                <a:ea typeface="DejaVu Sans"/>
              </a:rPr>
              <a:t>quả</a:t>
            </a:r>
            <a:r>
              <a:rPr lang="en-US" sz="3000" spc="-1" dirty="0">
                <a:solidFill>
                  <a:srgbClr val="0000FF"/>
                </a:solidFill>
                <a:uFill>
                  <a:solidFill>
                    <a:srgbClr val="FFFFFF"/>
                  </a:solidFill>
                </a:uFill>
                <a:ea typeface="DejaVu Sans"/>
              </a:rPr>
              <a:t> </a:t>
            </a:r>
            <a:r>
              <a:rPr lang="en-US" sz="3000" spc="-1" dirty="0" err="1">
                <a:solidFill>
                  <a:srgbClr val="0000FF"/>
                </a:solidFill>
                <a:uFill>
                  <a:solidFill>
                    <a:srgbClr val="FFFFFF"/>
                  </a:solidFill>
                </a:uFill>
                <a:ea typeface="DejaVu Sans"/>
              </a:rPr>
              <a:t>của</a:t>
            </a:r>
            <a:r>
              <a:rPr lang="en-US" sz="3000" spc="-1" dirty="0">
                <a:solidFill>
                  <a:srgbClr val="0000FF"/>
                </a:solidFill>
                <a:uFill>
                  <a:solidFill>
                    <a:srgbClr val="FFFFFF"/>
                  </a:solidFill>
                </a:uFill>
                <a:ea typeface="DejaVu Sans"/>
              </a:rPr>
              <a:t> </a:t>
            </a:r>
            <a:r>
              <a:rPr lang="en-US" sz="3000" spc="-1" dirty="0" err="1">
                <a:solidFill>
                  <a:srgbClr val="0000FF"/>
                </a:solidFill>
                <a:uFill>
                  <a:solidFill>
                    <a:srgbClr val="FFFFFF"/>
                  </a:solidFill>
                </a:uFill>
                <a:ea typeface="DejaVu Sans"/>
              </a:rPr>
              <a:t>hàm</a:t>
            </a:r>
            <a:r>
              <a:rPr lang="en-US" sz="3000" spc="-1" dirty="0">
                <a:solidFill>
                  <a:srgbClr val="0000FF"/>
                </a:solidFill>
                <a:uFill>
                  <a:solidFill>
                    <a:srgbClr val="FFFFFF"/>
                  </a:solidFill>
                </a:uFill>
                <a:ea typeface="DejaVu Sans"/>
              </a:rPr>
              <a:t>, </a:t>
            </a:r>
            <a:r>
              <a:rPr lang="en-US" sz="3000" spc="-1" dirty="0" err="1">
                <a:solidFill>
                  <a:srgbClr val="0000FF"/>
                </a:solidFill>
                <a:uFill>
                  <a:solidFill>
                    <a:srgbClr val="FFFFFF"/>
                  </a:solidFill>
                </a:uFill>
                <a:ea typeface="DejaVu Sans"/>
              </a:rPr>
              <a:t>biểu</a:t>
            </a:r>
            <a:r>
              <a:rPr lang="en-US" sz="3000" spc="-1" dirty="0">
                <a:solidFill>
                  <a:srgbClr val="0000FF"/>
                </a:solidFill>
                <a:uFill>
                  <a:solidFill>
                    <a:srgbClr val="FFFFFF"/>
                  </a:solidFill>
                </a:uFill>
                <a:ea typeface="DejaVu Sans"/>
              </a:rPr>
              <a:t> </a:t>
            </a:r>
            <a:r>
              <a:rPr lang="en-US" sz="3000" spc="-1" dirty="0" err="1" smtClean="0">
                <a:solidFill>
                  <a:srgbClr val="0000FF"/>
                </a:solidFill>
                <a:uFill>
                  <a:solidFill>
                    <a:srgbClr val="FFFFFF"/>
                  </a:solidFill>
                </a:uFill>
                <a:ea typeface="DejaVu Sans"/>
              </a:rPr>
              <a:t>thức</a:t>
            </a:r>
            <a:r>
              <a:rPr lang="en-US" sz="3000" spc="-1" dirty="0" smtClean="0">
                <a:solidFill>
                  <a:srgbClr val="0000FF"/>
                </a:solidFill>
                <a:uFill>
                  <a:solidFill>
                    <a:srgbClr val="FFFFFF"/>
                  </a:solidFill>
                </a:uFill>
                <a:ea typeface="DejaVu Sans"/>
              </a:rPr>
              <a:t> </a:t>
            </a:r>
            <a:endParaRPr lang="en-US" sz="3000" spc="-1" dirty="0">
              <a:solidFill>
                <a:srgbClr val="0000FF"/>
              </a:solidFill>
              <a:uFill>
                <a:solidFill>
                  <a:srgbClr val="FFFFFF"/>
                </a:solidFill>
              </a:uFill>
              <a:ea typeface="DejaVu Sans"/>
            </a:endParaRPr>
          </a:p>
          <a:p>
            <a:pPr marL="326160" indent="-324720">
              <a:spcBef>
                <a:spcPts val="601"/>
              </a:spcBef>
              <a:buClr>
                <a:srgbClr val="000000"/>
              </a:buClr>
              <a:buFont typeface="Wingdings" pitchFamily="2" charset="2"/>
              <a:buChar char="§"/>
            </a:pPr>
            <a:r>
              <a:rPr lang="en-US" spc="-1" dirty="0" err="1">
                <a:uFill>
                  <a:solidFill>
                    <a:srgbClr val="FFFFFF"/>
                  </a:solidFill>
                </a:uFill>
                <a:ea typeface="DejaVu Sans"/>
              </a:rPr>
              <a:t>Tránh</a:t>
            </a:r>
            <a:r>
              <a:rPr lang="en-US" spc="-1" dirty="0">
                <a:uFill>
                  <a:solidFill>
                    <a:srgbClr val="FFFFFF"/>
                  </a:solidFill>
                </a:uFill>
                <a:ea typeface="DejaVu Sans"/>
              </a:rPr>
              <a:t> </a:t>
            </a:r>
            <a:r>
              <a:rPr lang="en-US" spc="-1" dirty="0" err="1">
                <a:uFill>
                  <a:solidFill>
                    <a:srgbClr val="FFFFFF"/>
                  </a:solidFill>
                </a:uFill>
                <a:ea typeface="DejaVu Sans"/>
              </a:rPr>
              <a:t>các</a:t>
            </a:r>
            <a:r>
              <a:rPr lang="en-US" spc="-1" dirty="0">
                <a:uFill>
                  <a:solidFill>
                    <a:srgbClr val="FFFFFF"/>
                  </a:solidFill>
                </a:uFill>
                <a:ea typeface="DejaVu Sans"/>
              </a:rPr>
              <a:t> </a:t>
            </a:r>
            <a:r>
              <a:rPr lang="en-US" spc="-1" dirty="0" err="1">
                <a:uFill>
                  <a:solidFill>
                    <a:srgbClr val="FFFFFF"/>
                  </a:solidFill>
                </a:uFill>
                <a:ea typeface="DejaVu Sans"/>
              </a:rPr>
              <a:t>cấu</a:t>
            </a:r>
            <a:r>
              <a:rPr lang="en-US" spc="-1" dirty="0">
                <a:uFill>
                  <a:solidFill>
                    <a:srgbClr val="FFFFFF"/>
                  </a:solidFill>
                </a:uFill>
                <a:ea typeface="DejaVu Sans"/>
              </a:rPr>
              <a:t> </a:t>
            </a:r>
            <a:r>
              <a:rPr lang="en-US" spc="-1" dirty="0" err="1">
                <a:uFill>
                  <a:solidFill>
                    <a:srgbClr val="FFFFFF"/>
                  </a:solidFill>
                </a:uFill>
                <a:ea typeface="DejaVu Sans"/>
              </a:rPr>
              <a:t>trúc</a:t>
            </a:r>
            <a:r>
              <a:rPr lang="en-US" spc="-1" dirty="0">
                <a:uFill>
                  <a:solidFill>
                    <a:srgbClr val="FFFFFF"/>
                  </a:solidFill>
                </a:uFill>
                <a:ea typeface="DejaVu Sans"/>
              </a:rPr>
              <a:t> </a:t>
            </a:r>
            <a:r>
              <a:rPr lang="en-US" spc="-1" dirty="0" err="1">
                <a:uFill>
                  <a:solidFill>
                    <a:srgbClr val="FFFFFF"/>
                  </a:solidFill>
                </a:uFill>
                <a:ea typeface="DejaVu Sans"/>
              </a:rPr>
              <a:t>phức</a:t>
            </a:r>
            <a:r>
              <a:rPr lang="en-US" spc="-1" dirty="0">
                <a:uFill>
                  <a:solidFill>
                    <a:srgbClr val="FFFFFF"/>
                  </a:solidFill>
                </a:uFill>
                <a:ea typeface="DejaVu Sans"/>
              </a:rPr>
              <a:t> </a:t>
            </a:r>
            <a:r>
              <a:rPr lang="en-US" spc="-1" dirty="0" err="1">
                <a:uFill>
                  <a:solidFill>
                    <a:srgbClr val="FFFFFF"/>
                  </a:solidFill>
                </a:uFill>
                <a:ea typeface="DejaVu Sans"/>
              </a:rPr>
              <a:t>tạp</a:t>
            </a:r>
            <a:endParaRPr lang="en-US" spc="-1" dirty="0">
              <a:uFill>
                <a:solidFill>
                  <a:srgbClr val="FFFFFF"/>
                </a:solidFill>
              </a:uFill>
              <a:ea typeface="DejaVu Sans"/>
            </a:endParaRPr>
          </a:p>
          <a:p>
            <a:pPr marL="783360" lvl="1" indent="-324720">
              <a:spcBef>
                <a:spcPts val="601"/>
              </a:spcBef>
              <a:buClr>
                <a:srgbClr val="000000"/>
              </a:buClr>
              <a:buFont typeface="Arial"/>
              <a:buChar char="•"/>
            </a:pPr>
            <a:r>
              <a:rPr lang="en-US" sz="3000" spc="-1" dirty="0" err="1">
                <a:uFill>
                  <a:solidFill>
                    <a:srgbClr val="FFFFFF"/>
                  </a:solidFill>
                </a:uFill>
                <a:ea typeface="DejaVu Sans"/>
              </a:rPr>
              <a:t>Các</a:t>
            </a:r>
            <a:r>
              <a:rPr lang="en-US" sz="3000" spc="-1" dirty="0">
                <a:uFill>
                  <a:solidFill>
                    <a:srgbClr val="FFFFFF"/>
                  </a:solidFill>
                </a:uFill>
                <a:ea typeface="DejaVu Sans"/>
              </a:rPr>
              <a:t> </a:t>
            </a:r>
            <a:r>
              <a:rPr lang="en-US" sz="3000" spc="-1" dirty="0" err="1">
                <a:uFill>
                  <a:solidFill>
                    <a:srgbClr val="FFFFFF"/>
                  </a:solidFill>
                </a:uFill>
                <a:ea typeface="DejaVu Sans"/>
              </a:rPr>
              <a:t>lệnh</a:t>
            </a:r>
            <a:r>
              <a:rPr lang="en-US" sz="3000" spc="-1" dirty="0">
                <a:uFill>
                  <a:solidFill>
                    <a:srgbClr val="FFFFFF"/>
                  </a:solidFill>
                </a:uFill>
                <a:ea typeface="DejaVu Sans"/>
              </a:rPr>
              <a:t> if </a:t>
            </a:r>
            <a:r>
              <a:rPr lang="en-US" sz="3000" spc="-1" dirty="0" err="1">
                <a:uFill>
                  <a:solidFill>
                    <a:srgbClr val="FFFFFF"/>
                  </a:solidFill>
                </a:uFill>
                <a:ea typeface="DejaVu Sans"/>
              </a:rPr>
              <a:t>lồng</a:t>
            </a:r>
            <a:r>
              <a:rPr lang="en-US" sz="3000" spc="-1" dirty="0">
                <a:uFill>
                  <a:solidFill>
                    <a:srgbClr val="FFFFFF"/>
                  </a:solidFill>
                </a:uFill>
                <a:ea typeface="DejaVu Sans"/>
              </a:rPr>
              <a:t> </a:t>
            </a:r>
            <a:r>
              <a:rPr lang="en-US" sz="3000" spc="-1" dirty="0" err="1">
                <a:uFill>
                  <a:solidFill>
                    <a:srgbClr val="FFFFFF"/>
                  </a:solidFill>
                </a:uFill>
                <a:ea typeface="DejaVu Sans"/>
              </a:rPr>
              <a:t>nhau</a:t>
            </a:r>
            <a:endParaRPr lang="en-US" sz="3000" spc="-1" dirty="0">
              <a:uFill>
                <a:solidFill>
                  <a:srgbClr val="FFFFFF"/>
                </a:solidFill>
              </a:uFill>
              <a:ea typeface="DejaVu Sans"/>
            </a:endParaRPr>
          </a:p>
          <a:p>
            <a:pPr marL="783360" lvl="1" indent="-324720">
              <a:spcBef>
                <a:spcPts val="601"/>
              </a:spcBef>
              <a:buClr>
                <a:srgbClr val="000000"/>
              </a:buClr>
              <a:buFont typeface="Arial"/>
              <a:buChar char="•"/>
            </a:pPr>
            <a:r>
              <a:rPr lang="en-US" sz="3000" spc="-1" dirty="0" err="1">
                <a:solidFill>
                  <a:srgbClr val="0000FF"/>
                </a:solidFill>
                <a:uFill>
                  <a:solidFill>
                    <a:srgbClr val="FFFFFF"/>
                  </a:solidFill>
                </a:uFill>
                <a:ea typeface="DejaVu Sans"/>
              </a:rPr>
              <a:t>Điều</a:t>
            </a:r>
            <a:r>
              <a:rPr lang="en-US" sz="3000" spc="-1" dirty="0">
                <a:solidFill>
                  <a:srgbClr val="0000FF"/>
                </a:solidFill>
                <a:uFill>
                  <a:solidFill>
                    <a:srgbClr val="FFFFFF"/>
                  </a:solidFill>
                </a:uFill>
                <a:ea typeface="DejaVu Sans"/>
              </a:rPr>
              <a:t> </a:t>
            </a:r>
            <a:r>
              <a:rPr lang="en-US" sz="3000" spc="-1" dirty="0" err="1">
                <a:solidFill>
                  <a:srgbClr val="0000FF"/>
                </a:solidFill>
                <a:uFill>
                  <a:solidFill>
                    <a:srgbClr val="FFFFFF"/>
                  </a:solidFill>
                </a:uFill>
                <a:ea typeface="DejaVu Sans"/>
              </a:rPr>
              <a:t>kiện</a:t>
            </a:r>
            <a:r>
              <a:rPr lang="en-US" sz="3000" spc="-1" dirty="0">
                <a:solidFill>
                  <a:srgbClr val="0000FF"/>
                </a:solidFill>
                <a:uFill>
                  <a:solidFill>
                    <a:srgbClr val="FFFFFF"/>
                  </a:solidFill>
                </a:uFill>
                <a:ea typeface="DejaVu Sans"/>
              </a:rPr>
              <a:t> </a:t>
            </a:r>
            <a:r>
              <a:rPr lang="en-US" sz="3000" spc="-1" dirty="0" err="1">
                <a:solidFill>
                  <a:srgbClr val="0000FF"/>
                </a:solidFill>
                <a:uFill>
                  <a:solidFill>
                    <a:srgbClr val="FFFFFF"/>
                  </a:solidFill>
                </a:uFill>
                <a:ea typeface="DejaVu Sans"/>
              </a:rPr>
              <a:t>phủ</a:t>
            </a:r>
            <a:r>
              <a:rPr lang="en-US" sz="3000" spc="-1" dirty="0">
                <a:solidFill>
                  <a:srgbClr val="0000FF"/>
                </a:solidFill>
                <a:uFill>
                  <a:solidFill>
                    <a:srgbClr val="FFFFFF"/>
                  </a:solidFill>
                </a:uFill>
                <a:ea typeface="DejaVu Sans"/>
              </a:rPr>
              <a:t> </a:t>
            </a:r>
            <a:r>
              <a:rPr lang="en-US" sz="3000" spc="-1" dirty="0" err="1">
                <a:solidFill>
                  <a:srgbClr val="0000FF"/>
                </a:solidFill>
                <a:uFill>
                  <a:solidFill>
                    <a:srgbClr val="FFFFFF"/>
                  </a:solidFill>
                </a:uFill>
                <a:ea typeface="DejaVu Sans"/>
              </a:rPr>
              <a:t>định</a:t>
            </a:r>
            <a:r>
              <a:rPr lang="en-US" sz="3000" spc="-1" dirty="0">
                <a:solidFill>
                  <a:srgbClr val="0000FF"/>
                </a:solidFill>
                <a:uFill>
                  <a:solidFill>
                    <a:srgbClr val="FFFFFF"/>
                  </a:solidFill>
                </a:uFill>
                <a:ea typeface="DejaVu Sans"/>
              </a:rPr>
              <a:t> if not</a:t>
            </a:r>
          </a:p>
          <a:p>
            <a:endParaRPr lang="en-US" dirty="0"/>
          </a:p>
          <a:p>
            <a:endParaRPr lang="en-US" dirty="0"/>
          </a:p>
          <a:p>
            <a:pPr marL="0" indent="0">
              <a:buNone/>
            </a:pPr>
            <a:endParaRPr lang="en-US" dirty="0"/>
          </a:p>
        </p:txBody>
      </p:sp>
      <p:sp>
        <p:nvSpPr>
          <p:cNvPr id="5" name="Footer Placeholder 4"/>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4" name="Slide Number Placeholder 3">
            <a:extLst>
              <a:ext uri="{FF2B5EF4-FFF2-40B4-BE49-F238E27FC236}">
                <a16:creationId xmlns:a16="http://schemas.microsoft.com/office/drawing/2014/main" id="{CB5041E9-F4B4-4017-B5F5-2B151168CCC5}"/>
              </a:ext>
            </a:extLst>
          </p:cNvPr>
          <p:cNvSpPr>
            <a:spLocks noGrp="1"/>
          </p:cNvSpPr>
          <p:nvPr>
            <p:ph type="sldNum" sz="quarter" idx="12"/>
          </p:nvPr>
        </p:nvSpPr>
        <p:spPr/>
        <p:txBody>
          <a:bodyPr/>
          <a:lstStyle/>
          <a:p>
            <a:pPr>
              <a:defRPr/>
            </a:pPr>
            <a:fld id="{A7A27918-AF68-41BB-82C7-522D23BA7CE7}" type="slidenum">
              <a:rPr lang="en-US" smtClean="0"/>
              <a:pPr>
                <a:defRPr/>
              </a:pPr>
              <a:t>6</a:t>
            </a:fld>
            <a:endParaRPr lang="en-US" dirty="0"/>
          </a:p>
        </p:txBody>
      </p:sp>
    </p:spTree>
    <p:extLst>
      <p:ext uri="{BB962C8B-B14F-4D97-AF65-F5344CB8AC3E}">
        <p14:creationId xmlns:p14="http://schemas.microsoft.com/office/powerpoint/2010/main" val="2496410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15AE6-E1F7-41CD-BCA8-5B9133690E56}"/>
              </a:ext>
            </a:extLst>
          </p:cNvPr>
          <p:cNvSpPr>
            <a:spLocks noGrp="1"/>
          </p:cNvSpPr>
          <p:nvPr>
            <p:ph type="title"/>
          </p:nvPr>
        </p:nvSpPr>
        <p:spPr/>
        <p:txBody>
          <a:bodyPr>
            <a:normAutofit/>
          </a:bodyPr>
          <a:lstStyle/>
          <a:p>
            <a:r>
              <a:rPr lang="en-US" sz="4000" dirty="0" err="1"/>
              <a:t>Ví</a:t>
            </a:r>
            <a:r>
              <a:rPr lang="en-US" sz="4000" dirty="0"/>
              <a:t> </a:t>
            </a:r>
            <a:r>
              <a:rPr lang="en-US" sz="4000" dirty="0" err="1"/>
              <a:t>dụ</a:t>
            </a:r>
            <a:r>
              <a:rPr lang="en-US" sz="4000" dirty="0"/>
              <a:t> - </a:t>
            </a:r>
            <a:r>
              <a:rPr lang="en-US" sz="4000" dirty="0" err="1"/>
              <a:t>Viết</a:t>
            </a:r>
            <a:r>
              <a:rPr lang="en-US" sz="4000" dirty="0"/>
              <a:t> </a:t>
            </a:r>
            <a:r>
              <a:rPr lang="en-US" sz="4000" dirty="0" err="1"/>
              <a:t>câu</a:t>
            </a:r>
            <a:r>
              <a:rPr lang="en-US" sz="4000" dirty="0"/>
              <a:t> </a:t>
            </a:r>
            <a:r>
              <a:rPr lang="en-US" sz="4000" dirty="0" err="1"/>
              <a:t>lệnh</a:t>
            </a:r>
            <a:endParaRPr lang="en-US" sz="4000" dirty="0"/>
          </a:p>
        </p:txBody>
      </p:sp>
      <p:sp>
        <p:nvSpPr>
          <p:cNvPr id="3" name="Footer Placeholder 2"/>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4" name="Slide Number Placeholder 3">
            <a:extLst>
              <a:ext uri="{FF2B5EF4-FFF2-40B4-BE49-F238E27FC236}">
                <a16:creationId xmlns:a16="http://schemas.microsoft.com/office/drawing/2014/main" id="{3958C35E-D943-4100-B1FC-C78B5184B4E3}"/>
              </a:ext>
            </a:extLst>
          </p:cNvPr>
          <p:cNvSpPr>
            <a:spLocks noGrp="1"/>
          </p:cNvSpPr>
          <p:nvPr>
            <p:ph type="sldNum" sz="quarter" idx="12"/>
          </p:nvPr>
        </p:nvSpPr>
        <p:spPr/>
        <p:txBody>
          <a:bodyPr/>
          <a:lstStyle/>
          <a:p>
            <a:pPr>
              <a:defRPr/>
            </a:pPr>
            <a:fld id="{A7A27918-AF68-41BB-82C7-522D23BA7CE7}" type="slidenum">
              <a:rPr lang="en-US" smtClean="0">
                <a:latin typeface="+mj-lt"/>
              </a:rPr>
              <a:pPr>
                <a:defRPr/>
              </a:pPr>
              <a:t>7</a:t>
            </a:fld>
            <a:endParaRPr lang="en-US" dirty="0">
              <a:latin typeface="+mj-lt"/>
            </a:endParaRPr>
          </a:p>
        </p:txBody>
      </p:sp>
      <p:sp>
        <p:nvSpPr>
          <p:cNvPr id="5" name="Content Placeholder 2">
            <a:extLst>
              <a:ext uri="{FF2B5EF4-FFF2-40B4-BE49-F238E27FC236}">
                <a16:creationId xmlns:a16="http://schemas.microsoft.com/office/drawing/2014/main" id="{A325E863-76F4-4A40-988B-1DDE255F238E}"/>
              </a:ext>
            </a:extLst>
          </p:cNvPr>
          <p:cNvSpPr txBox="1">
            <a:spLocks/>
          </p:cNvSpPr>
          <p:nvPr/>
        </p:nvSpPr>
        <p:spPr>
          <a:xfrm>
            <a:off x="209550" y="1739900"/>
            <a:ext cx="2357438" cy="4071938"/>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 typeface="Arial" pitchFamily="34" charset="0"/>
              <a:buNone/>
              <a:tabLst/>
              <a:defRPr/>
            </a:pPr>
            <a:r>
              <a:rPr kumimoji="0" lang="en-GB" b="1" i="0" u="none" strike="noStrike" kern="0" cap="none" spc="0" normalizeH="0" baseline="0" noProof="0" dirty="0" err="1">
                <a:ln>
                  <a:noFill/>
                </a:ln>
                <a:solidFill>
                  <a:sysClr val="windowText" lastClr="000000"/>
                </a:solidFill>
                <a:effectLst/>
                <a:uLnTx/>
                <a:uFillTx/>
                <a:latin typeface="+mj-lt"/>
              </a:rPr>
              <a:t>Trên</a:t>
            </a:r>
            <a:r>
              <a:rPr kumimoji="0" lang="en-GB" b="1" i="0" u="none" strike="noStrike" kern="0" cap="none" spc="0" normalizeH="0" noProof="0" dirty="0">
                <a:ln>
                  <a:noFill/>
                </a:ln>
                <a:solidFill>
                  <a:sysClr val="windowText" lastClr="000000"/>
                </a:solidFill>
                <a:effectLst/>
                <a:uLnTx/>
                <a:uFillTx/>
                <a:latin typeface="+mj-lt"/>
              </a:rPr>
              <a:t> 1 </a:t>
            </a:r>
            <a:r>
              <a:rPr kumimoji="0" lang="en-GB" b="1" i="0" u="none" strike="noStrike" kern="0" cap="none" spc="0" normalizeH="0" noProof="0" dirty="0" err="1">
                <a:ln>
                  <a:noFill/>
                </a:ln>
                <a:solidFill>
                  <a:sysClr val="windowText" lastClr="000000"/>
                </a:solidFill>
                <a:effectLst/>
                <a:uLnTx/>
                <a:uFillTx/>
                <a:latin typeface="+mj-lt"/>
              </a:rPr>
              <a:t>dòng</a:t>
            </a:r>
            <a:endParaRPr kumimoji="0" lang="en-GB" b="1" i="0" u="none" strike="noStrike" kern="0" cap="none" spc="0" normalizeH="0" baseline="0" noProof="0" dirty="0">
              <a:ln>
                <a:noFill/>
              </a:ln>
              <a:solidFill>
                <a:sysClr val="windowText" lastClr="000000"/>
              </a:solidFill>
              <a:effectLst/>
              <a:uLnTx/>
              <a:uFillTx/>
              <a:latin typeface="+mj-lt"/>
            </a:endParaRPr>
          </a:p>
          <a:p>
            <a:pPr marL="0" marR="0" lvl="0" indent="0" defTabSz="914400" eaLnBrk="1" fontAlgn="auto" latinLnBrk="0" hangingPunct="1">
              <a:lnSpc>
                <a:spcPct val="100000"/>
              </a:lnSpc>
              <a:spcBef>
                <a:spcPts val="0"/>
              </a:spcBef>
              <a:spcAft>
                <a:spcPts val="0"/>
              </a:spcAft>
              <a:buClrTx/>
              <a:buSzTx/>
              <a:buFont typeface="Arial" pitchFamily="34" charset="0"/>
              <a:buNone/>
              <a:tabLst/>
              <a:defRPr/>
            </a:pPr>
            <a:endParaRPr kumimoji="0" lang="en-GB" sz="1800" b="1" i="0" u="none" strike="noStrike" kern="0" cap="none" spc="0" normalizeH="0" baseline="0" noProof="0" dirty="0">
              <a:ln>
                <a:noFill/>
              </a:ln>
              <a:solidFill>
                <a:sysClr val="windowText" lastClr="000000"/>
              </a:solidFill>
              <a:effectLst/>
              <a:uLnTx/>
              <a:uFillTx/>
              <a:latin typeface="+mj-lt"/>
            </a:endParaRPr>
          </a:p>
          <a:p>
            <a:pPr marL="0" marR="0" lvl="0" indent="0" defTabSz="914400" eaLnBrk="1" fontAlgn="auto" latinLnBrk="0" hangingPunct="1">
              <a:lnSpc>
                <a:spcPct val="100000"/>
              </a:lnSpc>
              <a:spcBef>
                <a:spcPts val="0"/>
              </a:spcBef>
              <a:spcAft>
                <a:spcPts val="0"/>
              </a:spcAft>
              <a:buClrTx/>
              <a:buSzTx/>
              <a:buFont typeface="Arial" pitchFamily="34" charset="0"/>
              <a:buNone/>
              <a:tabLst/>
              <a:defRPr/>
            </a:pPr>
            <a:endParaRPr kumimoji="0" lang="en-GB" sz="1800" b="1" i="0" u="none" strike="noStrike" kern="0" cap="none" spc="0" normalizeH="0" baseline="0" noProof="0" dirty="0">
              <a:ln>
                <a:noFill/>
              </a:ln>
              <a:solidFill>
                <a:sysClr val="windowText" lastClr="000000"/>
              </a:solidFill>
              <a:effectLst/>
              <a:uLnTx/>
              <a:uFillTx/>
              <a:latin typeface="+mj-lt"/>
            </a:endParaRPr>
          </a:p>
          <a:p>
            <a:pPr marL="0" marR="0" lvl="0" indent="0" defTabSz="914400" eaLnBrk="1" fontAlgn="auto" latinLnBrk="0" hangingPunct="1">
              <a:lnSpc>
                <a:spcPct val="100000"/>
              </a:lnSpc>
              <a:spcBef>
                <a:spcPts val="0"/>
              </a:spcBef>
              <a:spcAft>
                <a:spcPts val="0"/>
              </a:spcAft>
              <a:buClrTx/>
              <a:buSzTx/>
              <a:buFont typeface="Arial" pitchFamily="34" charset="0"/>
              <a:buNone/>
              <a:tabLst/>
              <a:defRPr/>
            </a:pPr>
            <a:endParaRPr kumimoji="0" lang="en-GB" sz="1800" b="1" i="0" u="none" strike="noStrike" kern="0" cap="none" spc="0" normalizeH="0" baseline="0" noProof="0" dirty="0">
              <a:ln>
                <a:noFill/>
              </a:ln>
              <a:solidFill>
                <a:sysClr val="windowText" lastClr="000000"/>
              </a:solidFill>
              <a:effectLst/>
              <a:uLnTx/>
              <a:uFillTx/>
              <a:latin typeface="+mj-lt"/>
            </a:endParaRPr>
          </a:p>
          <a:p>
            <a:pPr marL="0" marR="0" lvl="0" indent="0" defTabSz="914400" eaLnBrk="1" fontAlgn="auto" latinLnBrk="0" hangingPunct="1">
              <a:lnSpc>
                <a:spcPct val="100000"/>
              </a:lnSpc>
              <a:spcBef>
                <a:spcPts val="0"/>
              </a:spcBef>
              <a:spcAft>
                <a:spcPts val="0"/>
              </a:spcAft>
              <a:buClrTx/>
              <a:buSzTx/>
              <a:buFont typeface="Arial" pitchFamily="34" charset="0"/>
              <a:buNone/>
              <a:tabLst/>
              <a:defRPr/>
            </a:pPr>
            <a:endParaRPr lang="en-GB" b="1" kern="0" dirty="0">
              <a:solidFill>
                <a:sysClr val="windowText" lastClr="000000"/>
              </a:solidFill>
              <a:latin typeface="+mj-lt"/>
            </a:endParaRPr>
          </a:p>
          <a:p>
            <a:pPr marL="0" marR="0" lvl="0" indent="0" defTabSz="914400" eaLnBrk="1" fontAlgn="auto" latinLnBrk="0" hangingPunct="1">
              <a:lnSpc>
                <a:spcPct val="100000"/>
              </a:lnSpc>
              <a:spcBef>
                <a:spcPts val="0"/>
              </a:spcBef>
              <a:spcAft>
                <a:spcPts val="0"/>
              </a:spcAft>
              <a:buClrTx/>
              <a:buSzTx/>
              <a:buFont typeface="Arial" pitchFamily="34" charset="0"/>
              <a:buNone/>
              <a:tabLst/>
              <a:defRPr/>
            </a:pPr>
            <a:r>
              <a:rPr kumimoji="0" lang="en-GB" b="1" i="0" u="none" strike="noStrike" kern="0" cap="none" spc="0" normalizeH="0" baseline="0" noProof="0" dirty="0" err="1">
                <a:ln>
                  <a:noFill/>
                </a:ln>
                <a:solidFill>
                  <a:sysClr val="windowText" lastClr="000000"/>
                </a:solidFill>
                <a:effectLst/>
                <a:uLnTx/>
                <a:uFillTx/>
                <a:latin typeface="+mj-lt"/>
              </a:rPr>
              <a:t>Thay</a:t>
            </a:r>
            <a:r>
              <a:rPr kumimoji="0" lang="en-GB" b="1" i="0" u="none" strike="noStrike" kern="0" cap="none" spc="0" normalizeH="0" baseline="0" noProof="0" dirty="0">
                <a:ln>
                  <a:noFill/>
                </a:ln>
                <a:solidFill>
                  <a:sysClr val="windowText" lastClr="000000"/>
                </a:solidFill>
                <a:effectLst/>
                <a:uLnTx/>
                <a:uFillTx/>
                <a:latin typeface="+mj-lt"/>
              </a:rPr>
              <a:t> </a:t>
            </a:r>
            <a:r>
              <a:rPr kumimoji="0" lang="en-GB" b="1" i="0" u="none" strike="noStrike" kern="0" cap="none" spc="0" normalizeH="0" baseline="0" noProof="0" dirty="0" err="1">
                <a:ln>
                  <a:noFill/>
                </a:ln>
                <a:solidFill>
                  <a:sysClr val="windowText" lastClr="000000"/>
                </a:solidFill>
                <a:effectLst/>
                <a:uLnTx/>
                <a:uFillTx/>
                <a:latin typeface="+mj-lt"/>
              </a:rPr>
              <a:t>bằng</a:t>
            </a:r>
            <a:r>
              <a:rPr kumimoji="0" lang="en-GB" b="1" i="0" u="none" strike="noStrike" kern="0" cap="none" spc="0" normalizeH="0" baseline="0" noProof="0" dirty="0">
                <a:ln>
                  <a:noFill/>
                </a:ln>
                <a:solidFill>
                  <a:sysClr val="windowText" lastClr="000000"/>
                </a:solidFill>
                <a:effectLst/>
                <a:uLnTx/>
                <a:uFillTx/>
                <a:latin typeface="+mj-lt"/>
              </a:rPr>
              <a:t> </a:t>
            </a:r>
          </a:p>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1" i="0" u="none" strike="noStrike" kern="0" cap="none" spc="0" normalizeH="0" baseline="0" noProof="0" dirty="0">
              <a:ln>
                <a:noFill/>
              </a:ln>
              <a:solidFill>
                <a:sysClr val="windowText" lastClr="000000"/>
              </a:solidFill>
              <a:effectLst/>
              <a:uLnTx/>
              <a:uFillTx/>
              <a:latin typeface="+mj-lt"/>
            </a:endParaRPr>
          </a:p>
        </p:txBody>
      </p:sp>
      <p:sp>
        <p:nvSpPr>
          <p:cNvPr id="6" name="TextBox 4">
            <a:extLst>
              <a:ext uri="{FF2B5EF4-FFF2-40B4-BE49-F238E27FC236}">
                <a16:creationId xmlns:a16="http://schemas.microsoft.com/office/drawing/2014/main" id="{CE25E4C3-E1C6-452B-9C55-64DDB072F255}"/>
              </a:ext>
            </a:extLst>
          </p:cNvPr>
          <p:cNvSpPr txBox="1">
            <a:spLocks noChangeArrowheads="1"/>
          </p:cNvSpPr>
          <p:nvPr/>
        </p:nvSpPr>
        <p:spPr bwMode="auto">
          <a:xfrm>
            <a:off x="209550" y="2140263"/>
            <a:ext cx="9372600" cy="369332"/>
          </a:xfrm>
          <a:prstGeom prst="rect">
            <a:avLst/>
          </a:prstGeom>
          <a:noFill/>
          <a:ln w="9525">
            <a:noFill/>
            <a:miter lim="800000"/>
            <a:headEnd/>
            <a:tailEnd/>
          </a:ln>
        </p:spPr>
        <p:txBody>
          <a:bodyPr wrap="square">
            <a:spAutoFit/>
          </a:bodyPr>
          <a:lstStyle/>
          <a:p>
            <a:r>
              <a:rPr lang="en-GB" sz="1750" dirty="0">
                <a:solidFill>
                  <a:srgbClr val="FF0000"/>
                </a:solidFill>
                <a:latin typeface="+mj-lt"/>
              </a:rPr>
              <a:t>if (g &lt; 17 &amp;&amp; h &lt; 22 || </a:t>
            </a:r>
            <a:r>
              <a:rPr lang="en-GB" sz="1750" dirty="0" err="1">
                <a:solidFill>
                  <a:srgbClr val="FF0000"/>
                </a:solidFill>
                <a:latin typeface="+mj-lt"/>
              </a:rPr>
              <a:t>i</a:t>
            </a:r>
            <a:r>
              <a:rPr lang="en-GB" sz="1750" dirty="0">
                <a:solidFill>
                  <a:srgbClr val="FF0000"/>
                </a:solidFill>
                <a:latin typeface="+mj-lt"/>
              </a:rPr>
              <a:t> &lt; 60) { return true; } else {</a:t>
            </a:r>
            <a:r>
              <a:rPr lang="en-GB" sz="1750" dirty="0" err="1">
                <a:solidFill>
                  <a:srgbClr val="FF0000"/>
                </a:solidFill>
                <a:latin typeface="+mj-lt"/>
              </a:rPr>
              <a:t>System.out.println</a:t>
            </a:r>
            <a:r>
              <a:rPr lang="en-GB" sz="1750" dirty="0">
                <a:solidFill>
                  <a:srgbClr val="FF0000"/>
                </a:solidFill>
                <a:latin typeface="+mj-lt"/>
              </a:rPr>
              <a:t> (“incorrect”) ; return false; } </a:t>
            </a:r>
          </a:p>
        </p:txBody>
      </p:sp>
      <p:sp>
        <p:nvSpPr>
          <p:cNvPr id="7" name="TextBox 5">
            <a:extLst>
              <a:ext uri="{FF2B5EF4-FFF2-40B4-BE49-F238E27FC236}">
                <a16:creationId xmlns:a16="http://schemas.microsoft.com/office/drawing/2014/main" id="{1BF521FA-21F0-4648-8950-203123FAA251}"/>
              </a:ext>
            </a:extLst>
          </p:cNvPr>
          <p:cNvSpPr txBox="1">
            <a:spLocks noChangeArrowheads="1"/>
          </p:cNvSpPr>
          <p:nvPr/>
        </p:nvSpPr>
        <p:spPr bwMode="auto">
          <a:xfrm>
            <a:off x="285750" y="3710444"/>
            <a:ext cx="5105400" cy="2308324"/>
          </a:xfrm>
          <a:prstGeom prst="rect">
            <a:avLst/>
          </a:prstGeom>
          <a:noFill/>
          <a:ln w="9525">
            <a:noFill/>
            <a:miter lim="800000"/>
            <a:headEnd/>
            <a:tailEnd/>
          </a:ln>
        </p:spPr>
        <p:txBody>
          <a:bodyPr wrap="square">
            <a:spAutoFit/>
          </a:bodyPr>
          <a:lstStyle/>
          <a:p>
            <a:r>
              <a:rPr lang="en-GB" dirty="0">
                <a:latin typeface="+mj-lt"/>
              </a:rPr>
              <a:t>if (g &lt; 17 &amp;&amp; h &lt; 22 ||  </a:t>
            </a:r>
            <a:r>
              <a:rPr lang="en-GB" dirty="0" err="1">
                <a:latin typeface="+mj-lt"/>
              </a:rPr>
              <a:t>i</a:t>
            </a:r>
            <a:r>
              <a:rPr lang="en-GB" dirty="0">
                <a:latin typeface="+mj-lt"/>
              </a:rPr>
              <a:t> &lt; 60) {</a:t>
            </a:r>
          </a:p>
          <a:p>
            <a:r>
              <a:rPr lang="en-GB" dirty="0">
                <a:latin typeface="+mj-lt"/>
              </a:rPr>
              <a:t> 	return true; </a:t>
            </a:r>
          </a:p>
          <a:p>
            <a:r>
              <a:rPr lang="en-GB" dirty="0">
                <a:latin typeface="+mj-lt"/>
              </a:rPr>
              <a:t>} else { </a:t>
            </a:r>
          </a:p>
          <a:p>
            <a:r>
              <a:rPr lang="en-GB" dirty="0">
                <a:latin typeface="+mj-lt"/>
              </a:rPr>
              <a:t>	</a:t>
            </a:r>
            <a:r>
              <a:rPr lang="en-GB" dirty="0" err="1">
                <a:latin typeface="+mj-lt"/>
              </a:rPr>
              <a:t>System.out.println</a:t>
            </a:r>
            <a:r>
              <a:rPr lang="en-GB" dirty="0">
                <a:latin typeface="+mj-lt"/>
              </a:rPr>
              <a:t>(“incorrect”);</a:t>
            </a:r>
          </a:p>
          <a:p>
            <a:r>
              <a:rPr lang="en-GB" dirty="0">
                <a:latin typeface="+mj-lt"/>
              </a:rPr>
              <a:t>	return false; </a:t>
            </a:r>
          </a:p>
          <a:p>
            <a:r>
              <a:rPr lang="en-GB" dirty="0">
                <a:latin typeface="+mj-lt"/>
              </a:rPr>
              <a:t>} </a:t>
            </a:r>
          </a:p>
        </p:txBody>
      </p:sp>
      <p:sp>
        <p:nvSpPr>
          <p:cNvPr id="8" name="TextBox 7">
            <a:extLst>
              <a:ext uri="{FF2B5EF4-FFF2-40B4-BE49-F238E27FC236}">
                <a16:creationId xmlns:a16="http://schemas.microsoft.com/office/drawing/2014/main" id="{E98A4353-D350-4502-9321-5E74EC9CEFBD}"/>
              </a:ext>
            </a:extLst>
          </p:cNvPr>
          <p:cNvSpPr txBox="1">
            <a:spLocks noChangeArrowheads="1"/>
          </p:cNvSpPr>
          <p:nvPr/>
        </p:nvSpPr>
        <p:spPr bwMode="auto">
          <a:xfrm>
            <a:off x="5695950" y="3710444"/>
            <a:ext cx="2307042" cy="2677656"/>
          </a:xfrm>
          <a:prstGeom prst="rect">
            <a:avLst/>
          </a:prstGeom>
          <a:noFill/>
          <a:ln w="9525">
            <a:noFill/>
            <a:miter lim="800000"/>
            <a:headEnd/>
            <a:tailEnd/>
          </a:ln>
        </p:spPr>
        <p:txBody>
          <a:bodyPr wrap="none">
            <a:spAutoFit/>
          </a:bodyPr>
          <a:lstStyle/>
          <a:p>
            <a:pPr>
              <a:buFontTx/>
              <a:buChar char="-"/>
            </a:pPr>
            <a:r>
              <a:rPr lang="en-GB" dirty="0">
                <a:solidFill>
                  <a:srgbClr val="0000FF"/>
                </a:solidFill>
                <a:latin typeface="+mj-lt"/>
              </a:rPr>
              <a:t> </a:t>
            </a:r>
            <a:r>
              <a:rPr lang="en-GB" dirty="0" err="1">
                <a:solidFill>
                  <a:srgbClr val="0000FF"/>
                </a:solidFill>
                <a:latin typeface="+mj-lt"/>
              </a:rPr>
              <a:t>Dễ</a:t>
            </a:r>
            <a:r>
              <a:rPr lang="en-GB" dirty="0">
                <a:solidFill>
                  <a:srgbClr val="0000FF"/>
                </a:solidFill>
                <a:latin typeface="+mj-lt"/>
              </a:rPr>
              <a:t> </a:t>
            </a:r>
            <a:r>
              <a:rPr lang="en-GB" dirty="0" err="1">
                <a:solidFill>
                  <a:srgbClr val="0000FF"/>
                </a:solidFill>
                <a:latin typeface="+mj-lt"/>
              </a:rPr>
              <a:t>đọc</a:t>
            </a:r>
            <a:r>
              <a:rPr lang="en-GB" dirty="0">
                <a:solidFill>
                  <a:srgbClr val="0000FF"/>
                </a:solidFill>
                <a:latin typeface="+mj-lt"/>
              </a:rPr>
              <a:t> </a:t>
            </a:r>
          </a:p>
          <a:p>
            <a:pPr>
              <a:buFontTx/>
              <a:buChar char="-"/>
            </a:pPr>
            <a:endParaRPr lang="en-GB" dirty="0">
              <a:solidFill>
                <a:srgbClr val="0000FF"/>
              </a:solidFill>
              <a:latin typeface="+mj-lt"/>
            </a:endParaRPr>
          </a:p>
          <a:p>
            <a:pPr>
              <a:buFontTx/>
              <a:buChar char="-"/>
            </a:pPr>
            <a:r>
              <a:rPr lang="en-GB" dirty="0">
                <a:solidFill>
                  <a:srgbClr val="0000FF"/>
                </a:solidFill>
                <a:latin typeface="+mj-lt"/>
              </a:rPr>
              <a:t> </a:t>
            </a:r>
            <a:r>
              <a:rPr lang="en-GB" dirty="0" err="1">
                <a:solidFill>
                  <a:srgbClr val="0000FF"/>
                </a:solidFill>
                <a:latin typeface="+mj-lt"/>
              </a:rPr>
              <a:t>Dễ</a:t>
            </a:r>
            <a:r>
              <a:rPr lang="en-GB" dirty="0">
                <a:solidFill>
                  <a:srgbClr val="0000FF"/>
                </a:solidFill>
                <a:latin typeface="+mj-lt"/>
              </a:rPr>
              <a:t> </a:t>
            </a:r>
            <a:r>
              <a:rPr lang="en-GB" dirty="0" err="1">
                <a:solidFill>
                  <a:srgbClr val="0000FF"/>
                </a:solidFill>
                <a:latin typeface="+mj-lt"/>
              </a:rPr>
              <a:t>hiểu</a:t>
            </a:r>
            <a:endParaRPr lang="en-GB" dirty="0">
              <a:solidFill>
                <a:srgbClr val="0000FF"/>
              </a:solidFill>
              <a:latin typeface="+mj-lt"/>
            </a:endParaRPr>
          </a:p>
          <a:p>
            <a:pPr>
              <a:buFontTx/>
              <a:buChar char="-"/>
            </a:pPr>
            <a:endParaRPr lang="en-GB" dirty="0">
              <a:solidFill>
                <a:srgbClr val="0000FF"/>
              </a:solidFill>
              <a:latin typeface="+mj-lt"/>
            </a:endParaRPr>
          </a:p>
          <a:p>
            <a:pPr>
              <a:buFontTx/>
              <a:buChar char="-"/>
            </a:pPr>
            <a:r>
              <a:rPr lang="en-GB" b="1" u="sng" dirty="0">
                <a:solidFill>
                  <a:srgbClr val="0000FF"/>
                </a:solidFill>
                <a:latin typeface="+mj-lt"/>
              </a:rPr>
              <a:t> </a:t>
            </a:r>
            <a:r>
              <a:rPr lang="en-GB" b="1" u="sng" dirty="0" err="1">
                <a:solidFill>
                  <a:srgbClr val="0000FF"/>
                </a:solidFill>
                <a:latin typeface="+mj-lt"/>
              </a:rPr>
              <a:t>Dễ</a:t>
            </a:r>
            <a:r>
              <a:rPr lang="en-GB" b="1" u="sng" dirty="0">
                <a:solidFill>
                  <a:srgbClr val="0000FF"/>
                </a:solidFill>
                <a:latin typeface="+mj-lt"/>
              </a:rPr>
              <a:t> </a:t>
            </a:r>
            <a:r>
              <a:rPr lang="en-GB" b="1" u="sng" dirty="0" err="1">
                <a:solidFill>
                  <a:srgbClr val="0000FF"/>
                </a:solidFill>
                <a:latin typeface="+mj-lt"/>
              </a:rPr>
              <a:t>dàng</a:t>
            </a:r>
            <a:r>
              <a:rPr lang="en-GB" b="1" u="sng" dirty="0">
                <a:solidFill>
                  <a:srgbClr val="0000FF"/>
                </a:solidFill>
                <a:latin typeface="+mj-lt"/>
              </a:rPr>
              <a:t> </a:t>
            </a:r>
            <a:r>
              <a:rPr lang="en-GB" b="1" u="sng" dirty="0" err="1">
                <a:solidFill>
                  <a:srgbClr val="0000FF"/>
                </a:solidFill>
                <a:latin typeface="+mj-lt"/>
              </a:rPr>
              <a:t>bảo</a:t>
            </a:r>
            <a:r>
              <a:rPr lang="en-GB" b="1" u="sng" dirty="0">
                <a:solidFill>
                  <a:srgbClr val="0000FF"/>
                </a:solidFill>
                <a:latin typeface="+mj-lt"/>
              </a:rPr>
              <a:t> </a:t>
            </a:r>
            <a:r>
              <a:rPr lang="en-GB" b="1" u="sng" dirty="0" err="1">
                <a:solidFill>
                  <a:srgbClr val="0000FF"/>
                </a:solidFill>
                <a:latin typeface="+mj-lt"/>
              </a:rPr>
              <a:t>trì</a:t>
            </a:r>
            <a:endParaRPr lang="en-GB" b="1" u="sng" dirty="0">
              <a:solidFill>
                <a:srgbClr val="0000FF"/>
              </a:solidFill>
              <a:latin typeface="+mj-lt"/>
            </a:endParaRPr>
          </a:p>
          <a:p>
            <a:pPr>
              <a:buFontTx/>
              <a:buChar char="-"/>
            </a:pPr>
            <a:endParaRPr lang="en-GB" b="1" u="sng" dirty="0">
              <a:solidFill>
                <a:srgbClr val="0000FF"/>
              </a:solidFill>
              <a:latin typeface="+mj-lt"/>
            </a:endParaRPr>
          </a:p>
          <a:p>
            <a:pPr>
              <a:buFontTx/>
              <a:buChar char="-"/>
            </a:pPr>
            <a:endParaRPr lang="en-GB" b="1" u="sng" dirty="0">
              <a:solidFill>
                <a:srgbClr val="0000FF"/>
              </a:solidFill>
              <a:latin typeface="+mj-lt"/>
            </a:endParaRPr>
          </a:p>
        </p:txBody>
      </p:sp>
    </p:spTree>
    <p:extLst>
      <p:ext uri="{BB962C8B-B14F-4D97-AF65-F5344CB8AC3E}">
        <p14:creationId xmlns:p14="http://schemas.microsoft.com/office/powerpoint/2010/main" val="989400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24352-CA31-4DC4-8E85-6133DE3BCB18}"/>
              </a:ext>
            </a:extLst>
          </p:cNvPr>
          <p:cNvSpPr>
            <a:spLocks noGrp="1"/>
          </p:cNvSpPr>
          <p:nvPr>
            <p:ph type="title"/>
          </p:nvPr>
        </p:nvSpPr>
        <p:spPr/>
        <p:txBody>
          <a:bodyPr/>
          <a:lstStyle/>
          <a:p>
            <a:r>
              <a:rPr lang="en-US" sz="4400" dirty="0" err="1"/>
              <a:t>Ví</a:t>
            </a:r>
            <a:r>
              <a:rPr lang="en-US" sz="4400" dirty="0"/>
              <a:t> </a:t>
            </a:r>
            <a:r>
              <a:rPr lang="en-US" sz="4400" dirty="0" err="1"/>
              <a:t>dụ</a:t>
            </a:r>
            <a:r>
              <a:rPr lang="en-US" sz="4400" dirty="0"/>
              <a:t> - </a:t>
            </a:r>
            <a:r>
              <a:rPr lang="en-US" sz="4400" dirty="0" err="1"/>
              <a:t>Viết</a:t>
            </a:r>
            <a:r>
              <a:rPr lang="en-US" sz="4400" dirty="0"/>
              <a:t> </a:t>
            </a:r>
            <a:r>
              <a:rPr lang="en-US" sz="4400" dirty="0" err="1"/>
              <a:t>câu</a:t>
            </a:r>
            <a:r>
              <a:rPr lang="en-US" sz="4400" dirty="0"/>
              <a:t> </a:t>
            </a:r>
            <a:r>
              <a:rPr lang="en-US" sz="4400" dirty="0" err="1"/>
              <a:t>lệnh</a:t>
            </a:r>
            <a:endParaRPr lang="en-US" dirty="0"/>
          </a:p>
        </p:txBody>
      </p:sp>
      <p:sp>
        <p:nvSpPr>
          <p:cNvPr id="3" name="Content Placeholder 2">
            <a:extLst>
              <a:ext uri="{FF2B5EF4-FFF2-40B4-BE49-F238E27FC236}">
                <a16:creationId xmlns:a16="http://schemas.microsoft.com/office/drawing/2014/main" id="{0B67D194-B7EA-49C3-B2F2-5FADB8AD9ACB}"/>
              </a:ext>
            </a:extLst>
          </p:cNvPr>
          <p:cNvSpPr>
            <a:spLocks noGrp="1"/>
          </p:cNvSpPr>
          <p:nvPr>
            <p:ph idx="1"/>
          </p:nvPr>
        </p:nvSpPr>
        <p:spPr/>
        <p:txBody>
          <a:bodyPr/>
          <a:lstStyle/>
          <a:p>
            <a:pPr marL="0" indent="0">
              <a:buNone/>
            </a:pPr>
            <a:r>
              <a:rPr lang="en-US" sz="3200" b="1" dirty="0" err="1"/>
              <a:t>Dùng</a:t>
            </a:r>
            <a:r>
              <a:rPr lang="en-US" sz="3200" b="1" dirty="0"/>
              <a:t> </a:t>
            </a:r>
            <a:r>
              <a:rPr lang="en-US" sz="3200" b="1" dirty="0" err="1"/>
              <a:t>ký</a:t>
            </a:r>
            <a:r>
              <a:rPr lang="en-US" sz="3200" b="1" dirty="0"/>
              <a:t> </a:t>
            </a:r>
            <a:r>
              <a:rPr lang="en-US" sz="3200" b="1" dirty="0" err="1"/>
              <a:t>tự</a:t>
            </a:r>
            <a:r>
              <a:rPr lang="en-US" sz="3200" b="1" dirty="0"/>
              <a:t> space</a:t>
            </a:r>
          </a:p>
          <a:p>
            <a:endParaRPr lang="en-US" sz="3600" b="1" dirty="0"/>
          </a:p>
          <a:p>
            <a:pPr marL="0" indent="0">
              <a:buNone/>
            </a:pPr>
            <a:endParaRPr lang="en-US" dirty="0"/>
          </a:p>
        </p:txBody>
      </p:sp>
      <p:sp>
        <p:nvSpPr>
          <p:cNvPr id="10" name="Footer Placeholder 9"/>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4" name="Slide Number Placeholder 3">
            <a:extLst>
              <a:ext uri="{FF2B5EF4-FFF2-40B4-BE49-F238E27FC236}">
                <a16:creationId xmlns:a16="http://schemas.microsoft.com/office/drawing/2014/main" id="{96A2ADB1-98B3-4275-8485-16BD04AA5187}"/>
              </a:ext>
            </a:extLst>
          </p:cNvPr>
          <p:cNvSpPr>
            <a:spLocks noGrp="1"/>
          </p:cNvSpPr>
          <p:nvPr>
            <p:ph type="sldNum" sz="quarter" idx="12"/>
          </p:nvPr>
        </p:nvSpPr>
        <p:spPr/>
        <p:txBody>
          <a:bodyPr/>
          <a:lstStyle/>
          <a:p>
            <a:pPr>
              <a:defRPr/>
            </a:pPr>
            <a:fld id="{A7A27918-AF68-41BB-82C7-522D23BA7CE7}" type="slidenum">
              <a:rPr lang="en-US" smtClean="0"/>
              <a:pPr>
                <a:defRPr/>
              </a:pPr>
              <a:t>8</a:t>
            </a:fld>
            <a:endParaRPr lang="en-US" dirty="0"/>
          </a:p>
        </p:txBody>
      </p:sp>
      <p:sp>
        <p:nvSpPr>
          <p:cNvPr id="5" name="CustomShape 2">
            <a:extLst>
              <a:ext uri="{FF2B5EF4-FFF2-40B4-BE49-F238E27FC236}">
                <a16:creationId xmlns:a16="http://schemas.microsoft.com/office/drawing/2014/main" id="{1EE31B8E-C633-4C42-AA93-610BA412A82C}"/>
              </a:ext>
            </a:extLst>
          </p:cNvPr>
          <p:cNvSpPr/>
          <p:nvPr/>
        </p:nvSpPr>
        <p:spPr>
          <a:xfrm>
            <a:off x="455400" y="2032580"/>
            <a:ext cx="8193960" cy="450792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ormAutofit/>
          </a:bodyPr>
          <a:lstStyle/>
          <a:p>
            <a:pPr marL="326160" indent="-324720">
              <a:lnSpc>
                <a:spcPct val="100000"/>
              </a:lnSpc>
              <a:spcBef>
                <a:spcPts val="601"/>
              </a:spcBef>
              <a:buClr>
                <a:srgbClr val="000000"/>
              </a:buClr>
              <a:buFont typeface="Wingdings" pitchFamily="2" charset="2"/>
              <a:buChar char="§"/>
            </a:pPr>
            <a:endParaRPr lang="en-US" sz="3000" spc="-1">
              <a:solidFill>
                <a:srgbClr val="0000FF"/>
              </a:solidFill>
              <a:uFill>
                <a:solidFill>
                  <a:srgbClr val="FFFFFF"/>
                </a:solidFill>
              </a:uFill>
              <a:latin typeface="Calibri"/>
              <a:ea typeface="DejaVu Sans"/>
            </a:endParaRPr>
          </a:p>
          <a:p>
            <a:pPr marL="326160" indent="-324720">
              <a:spcBef>
                <a:spcPts val="601"/>
              </a:spcBef>
              <a:buClr>
                <a:srgbClr val="000000"/>
              </a:buClr>
              <a:buFont typeface="Arial"/>
              <a:buChar char="•"/>
            </a:pPr>
            <a:endParaRPr lang="en-US" sz="3000" spc="-1">
              <a:solidFill>
                <a:srgbClr val="0000FF"/>
              </a:solidFill>
              <a:uFill>
                <a:solidFill>
                  <a:srgbClr val="FFFFFF"/>
                </a:solidFill>
              </a:uFill>
              <a:latin typeface="Calibri"/>
              <a:ea typeface="DejaVu Sans"/>
            </a:endParaRPr>
          </a:p>
          <a:p>
            <a:pPr marL="783360" lvl="1" indent="-324720">
              <a:spcBef>
                <a:spcPts val="601"/>
              </a:spcBef>
              <a:buClr>
                <a:srgbClr val="000000"/>
              </a:buClr>
              <a:buFont typeface="Arial"/>
              <a:buChar char="•"/>
            </a:pPr>
            <a:endParaRPr lang="en-US" sz="3000" b="0" strike="noStrike" spc="-1">
              <a:solidFill>
                <a:srgbClr val="FF0000"/>
              </a:solidFill>
              <a:uFill>
                <a:solidFill>
                  <a:srgbClr val="FFFFFF"/>
                </a:solidFill>
              </a:uFill>
              <a:latin typeface="Calibri"/>
              <a:ea typeface="DejaVu Sans"/>
            </a:endParaRPr>
          </a:p>
          <a:p>
            <a:pPr marL="326160" indent="-324720">
              <a:lnSpc>
                <a:spcPct val="100000"/>
              </a:lnSpc>
              <a:spcBef>
                <a:spcPts val="601"/>
              </a:spcBef>
              <a:buClr>
                <a:srgbClr val="000000"/>
              </a:buClr>
              <a:buFont typeface="Arial"/>
              <a:buChar char="•"/>
            </a:pPr>
            <a:endParaRPr lang="en-US" sz="3000" b="0" strike="noStrike" spc="-1">
              <a:solidFill>
                <a:srgbClr val="0000FF"/>
              </a:solidFill>
              <a:uFill>
                <a:solidFill>
                  <a:srgbClr val="FFFFFF"/>
                </a:solidFill>
              </a:uFill>
              <a:latin typeface="Arial"/>
            </a:endParaRPr>
          </a:p>
        </p:txBody>
      </p:sp>
      <p:sp>
        <p:nvSpPr>
          <p:cNvPr id="6" name="Content Placeholder 2">
            <a:extLst>
              <a:ext uri="{FF2B5EF4-FFF2-40B4-BE49-F238E27FC236}">
                <a16:creationId xmlns:a16="http://schemas.microsoft.com/office/drawing/2014/main" id="{F09746F9-3772-49B9-B4D8-75205D9F4843}"/>
              </a:ext>
            </a:extLst>
          </p:cNvPr>
          <p:cNvSpPr txBox="1">
            <a:spLocks/>
          </p:cNvSpPr>
          <p:nvPr/>
        </p:nvSpPr>
        <p:spPr>
          <a:xfrm>
            <a:off x="428625" y="2620962"/>
            <a:ext cx="2357438" cy="4071938"/>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 typeface="Arial" pitchFamily="34" charset="0"/>
              <a:buNone/>
              <a:tabLst/>
              <a:defRPr/>
            </a:pPr>
            <a:r>
              <a:rPr lang="en-GB" b="1" kern="0" dirty="0" err="1">
                <a:solidFill>
                  <a:sysClr val="windowText" lastClr="000000"/>
                </a:solidFill>
              </a:rPr>
              <a:t>Không</a:t>
            </a:r>
            <a:r>
              <a:rPr lang="en-GB" b="1" kern="0" dirty="0">
                <a:solidFill>
                  <a:sysClr val="windowText" lastClr="000000"/>
                </a:solidFill>
              </a:rPr>
              <a:t> </a:t>
            </a:r>
            <a:r>
              <a:rPr lang="en-GB" b="1" kern="0" dirty="0" err="1">
                <a:solidFill>
                  <a:sysClr val="windowText" lastClr="000000"/>
                </a:solidFill>
              </a:rPr>
              <a:t>cách</a:t>
            </a:r>
            <a:endParaRPr kumimoji="0" lang="en-GB" sz="1800" b="1"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 typeface="Arial" pitchFamily="34" charset="0"/>
              <a:buNone/>
              <a:tabLst/>
              <a:defRPr/>
            </a:pPr>
            <a:endParaRPr kumimoji="0" lang="en-GB" sz="1800" b="1"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 typeface="Arial" pitchFamily="34" charset="0"/>
              <a:buNone/>
              <a:tabLst/>
              <a:defRPr/>
            </a:pPr>
            <a:endParaRPr kumimoji="0" lang="en-GB" sz="1800" b="1"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 typeface="Arial" pitchFamily="34" charset="0"/>
              <a:buNone/>
              <a:tabLst/>
              <a:defRPr/>
            </a:pPr>
            <a:endParaRPr kumimoji="0" lang="en-GB" sz="1800" b="1"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 typeface="Arial" pitchFamily="34" charset="0"/>
              <a:buNone/>
              <a:tabLst/>
              <a:defRPr/>
            </a:pPr>
            <a:endParaRPr lang="en-GB" b="1" kern="0" dirty="0">
              <a:solidFill>
                <a:sysClr val="windowText" lastClr="000000"/>
              </a:solidFill>
            </a:endParaRPr>
          </a:p>
          <a:p>
            <a:pPr marL="0" marR="0" lvl="0" indent="0" defTabSz="914400" eaLnBrk="1" fontAlgn="auto" latinLnBrk="0" hangingPunct="1">
              <a:lnSpc>
                <a:spcPct val="100000"/>
              </a:lnSpc>
              <a:spcBef>
                <a:spcPts val="0"/>
              </a:spcBef>
              <a:spcAft>
                <a:spcPts val="0"/>
              </a:spcAft>
              <a:buClrTx/>
              <a:buSzTx/>
              <a:buFont typeface="Arial" pitchFamily="34" charset="0"/>
              <a:buNone/>
              <a:tabLst/>
              <a:defRPr/>
            </a:pPr>
            <a:r>
              <a:rPr kumimoji="0" lang="en-GB" b="1" i="0" u="none" strike="noStrike" kern="0" cap="none" spc="0" normalizeH="0" baseline="0" noProof="0" dirty="0" err="1">
                <a:ln>
                  <a:noFill/>
                </a:ln>
                <a:solidFill>
                  <a:sysClr val="windowText" lastClr="000000"/>
                </a:solidFill>
                <a:effectLst/>
                <a:uLnTx/>
                <a:uFillTx/>
              </a:rPr>
              <a:t>Thay</a:t>
            </a:r>
            <a:r>
              <a:rPr kumimoji="0" lang="en-GB" b="1" i="0" u="none" strike="noStrike" kern="0" cap="none" spc="0" normalizeH="0" baseline="0" noProof="0" dirty="0">
                <a:ln>
                  <a:noFill/>
                </a:ln>
                <a:solidFill>
                  <a:sysClr val="windowText" lastClr="000000"/>
                </a:solidFill>
                <a:effectLst/>
                <a:uLnTx/>
                <a:uFillTx/>
              </a:rPr>
              <a:t> </a:t>
            </a:r>
            <a:r>
              <a:rPr kumimoji="0" lang="en-GB" b="1" i="0" u="none" strike="noStrike" kern="0" cap="none" spc="0" normalizeH="0" baseline="0" noProof="0" dirty="0" err="1">
                <a:ln>
                  <a:noFill/>
                </a:ln>
                <a:solidFill>
                  <a:sysClr val="windowText" lastClr="000000"/>
                </a:solidFill>
                <a:effectLst/>
                <a:uLnTx/>
                <a:uFillTx/>
              </a:rPr>
              <a:t>bằng</a:t>
            </a:r>
            <a:r>
              <a:rPr kumimoji="0" lang="en-GB" b="1" i="0" u="none" strike="noStrike" kern="0" cap="none" spc="0" normalizeH="0" baseline="0" noProof="0" dirty="0">
                <a:ln>
                  <a:noFill/>
                </a:ln>
                <a:solidFill>
                  <a:sysClr val="windowText" lastClr="000000"/>
                </a:solidFill>
                <a:effectLst/>
                <a:uLnTx/>
                <a:uFillTx/>
              </a:rPr>
              <a:t> </a:t>
            </a:r>
          </a:p>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1" i="0" u="none" strike="noStrike" kern="0" cap="none" spc="0" normalizeH="0" baseline="0" noProof="0" dirty="0">
              <a:ln>
                <a:noFill/>
              </a:ln>
              <a:solidFill>
                <a:sysClr val="windowText" lastClr="000000"/>
              </a:solidFill>
              <a:effectLst/>
              <a:uLnTx/>
              <a:uFillTx/>
            </a:endParaRPr>
          </a:p>
        </p:txBody>
      </p:sp>
      <p:sp>
        <p:nvSpPr>
          <p:cNvPr id="7" name="Rectangle 6">
            <a:extLst>
              <a:ext uri="{FF2B5EF4-FFF2-40B4-BE49-F238E27FC236}">
                <a16:creationId xmlns:a16="http://schemas.microsoft.com/office/drawing/2014/main" id="{E948595B-DC3C-4F22-A63C-7C39B1D9F61E}"/>
              </a:ext>
            </a:extLst>
          </p:cNvPr>
          <p:cNvSpPr/>
          <p:nvPr/>
        </p:nvSpPr>
        <p:spPr>
          <a:xfrm>
            <a:off x="438150" y="3102699"/>
            <a:ext cx="4267200" cy="3046988"/>
          </a:xfrm>
          <a:prstGeom prst="rect">
            <a:avLst/>
          </a:prstGeom>
        </p:spPr>
        <p:txBody>
          <a:bodyPr wrap="square">
            <a:spAutoFit/>
          </a:bodyPr>
          <a:lstStyle/>
          <a:p>
            <a:pPr>
              <a:buFont typeface="Arial" pitchFamily="34" charset="0"/>
              <a:buNone/>
            </a:pPr>
            <a:r>
              <a:rPr lang="en-GB" dirty="0">
                <a:solidFill>
                  <a:srgbClr val="FF0000"/>
                </a:solidFill>
              </a:rPr>
              <a:t>for(int </a:t>
            </a:r>
            <a:r>
              <a:rPr lang="en-GB" dirty="0" err="1">
                <a:solidFill>
                  <a:srgbClr val="FF0000"/>
                </a:solidFill>
              </a:rPr>
              <a:t>i</a:t>
            </a:r>
            <a:r>
              <a:rPr lang="en-GB" dirty="0">
                <a:solidFill>
                  <a:srgbClr val="FF0000"/>
                </a:solidFill>
              </a:rPr>
              <a:t>=0;i&lt;40;i++)</a:t>
            </a:r>
          </a:p>
          <a:p>
            <a:pPr lvl="1">
              <a:buFont typeface="Arial" pitchFamily="34" charset="0"/>
              <a:buNone/>
            </a:pPr>
            <a:r>
              <a:rPr lang="en-GB" dirty="0">
                <a:solidFill>
                  <a:srgbClr val="FF0000"/>
                </a:solidFill>
              </a:rPr>
              <a:t>{</a:t>
            </a:r>
            <a:r>
              <a:rPr lang="en-GB" dirty="0" err="1">
                <a:solidFill>
                  <a:srgbClr val="FF0000"/>
                </a:solidFill>
              </a:rPr>
              <a:t>system.out.println</a:t>
            </a:r>
            <a:r>
              <a:rPr lang="en-GB" dirty="0">
                <a:solidFill>
                  <a:srgbClr val="FF0000"/>
                </a:solidFill>
              </a:rPr>
              <a:t>(</a:t>
            </a:r>
            <a:r>
              <a:rPr lang="en-GB" dirty="0" err="1">
                <a:solidFill>
                  <a:srgbClr val="FF0000"/>
                </a:solidFill>
              </a:rPr>
              <a:t>i</a:t>
            </a:r>
            <a:r>
              <a:rPr lang="en-GB" dirty="0">
                <a:solidFill>
                  <a:srgbClr val="FF0000"/>
                </a:solidFill>
              </a:rPr>
              <a:t>);}</a:t>
            </a:r>
          </a:p>
          <a:p>
            <a:pPr lvl="1">
              <a:buFont typeface="Arial" pitchFamily="34" charset="0"/>
              <a:buNone/>
            </a:pPr>
            <a:endParaRPr lang="en-GB" dirty="0"/>
          </a:p>
          <a:p>
            <a:pPr lvl="1">
              <a:buFont typeface="Arial" pitchFamily="34" charset="0"/>
              <a:buNone/>
            </a:pPr>
            <a:endParaRPr lang="en-GB" dirty="0"/>
          </a:p>
          <a:p>
            <a:pPr>
              <a:buFont typeface="Arial" pitchFamily="34" charset="0"/>
              <a:buNone/>
            </a:pPr>
            <a:r>
              <a:rPr lang="en-GB" dirty="0" smtClean="0"/>
              <a:t>For (</a:t>
            </a:r>
            <a:r>
              <a:rPr lang="en-GB" dirty="0" err="1" smtClean="0"/>
              <a:t>int</a:t>
            </a:r>
            <a:r>
              <a:rPr lang="en-GB" dirty="0" smtClean="0"/>
              <a:t> </a:t>
            </a:r>
            <a:r>
              <a:rPr lang="en-GB" dirty="0" err="1"/>
              <a:t>i</a:t>
            </a:r>
            <a:r>
              <a:rPr lang="en-GB" dirty="0"/>
              <a:t> = 0 ; </a:t>
            </a:r>
            <a:r>
              <a:rPr lang="en-GB" dirty="0" err="1"/>
              <a:t>i</a:t>
            </a:r>
            <a:r>
              <a:rPr lang="en-GB" dirty="0"/>
              <a:t> &lt; 40 ; </a:t>
            </a:r>
            <a:r>
              <a:rPr lang="en-GB" dirty="0" err="1"/>
              <a:t>i</a:t>
            </a:r>
            <a:r>
              <a:rPr lang="en-GB" dirty="0" smtClean="0"/>
              <a:t>++)</a:t>
            </a:r>
            <a:endParaRPr lang="en-GB" dirty="0"/>
          </a:p>
          <a:p>
            <a:pPr>
              <a:buFont typeface="Arial" pitchFamily="34" charset="0"/>
              <a:buNone/>
            </a:pPr>
            <a:r>
              <a:rPr lang="en-GB" dirty="0"/>
              <a:t>{</a:t>
            </a:r>
          </a:p>
          <a:p>
            <a:pPr lvl="1">
              <a:buFont typeface="Arial" pitchFamily="34" charset="0"/>
              <a:buNone/>
            </a:pPr>
            <a:r>
              <a:rPr lang="en-GB" dirty="0" err="1"/>
              <a:t>system.out.println</a:t>
            </a:r>
            <a:r>
              <a:rPr lang="en-GB" dirty="0"/>
              <a:t>(</a:t>
            </a:r>
            <a:r>
              <a:rPr lang="en-GB" dirty="0" err="1"/>
              <a:t>i</a:t>
            </a:r>
            <a:r>
              <a:rPr lang="en-GB" dirty="0" smtClean="0"/>
              <a:t>);</a:t>
            </a:r>
          </a:p>
          <a:p>
            <a:pPr lvl="1">
              <a:buFont typeface="Arial" pitchFamily="34" charset="0"/>
              <a:buNone/>
            </a:pPr>
            <a:r>
              <a:rPr lang="en-GB" dirty="0" smtClean="0"/>
              <a:t>}</a:t>
            </a:r>
            <a:endParaRPr lang="en-GB" dirty="0"/>
          </a:p>
        </p:txBody>
      </p:sp>
      <p:sp>
        <p:nvSpPr>
          <p:cNvPr id="8" name="TextBox 7">
            <a:extLst>
              <a:ext uri="{FF2B5EF4-FFF2-40B4-BE49-F238E27FC236}">
                <a16:creationId xmlns:a16="http://schemas.microsoft.com/office/drawing/2014/main" id="{CF94100D-0E83-4399-B561-5A868BEFE7DD}"/>
              </a:ext>
            </a:extLst>
          </p:cNvPr>
          <p:cNvSpPr txBox="1">
            <a:spLocks noChangeArrowheads="1"/>
          </p:cNvSpPr>
          <p:nvPr/>
        </p:nvSpPr>
        <p:spPr bwMode="auto">
          <a:xfrm>
            <a:off x="5467350" y="4591694"/>
            <a:ext cx="1776448" cy="1477328"/>
          </a:xfrm>
          <a:prstGeom prst="rect">
            <a:avLst/>
          </a:prstGeom>
          <a:noFill/>
          <a:ln w="9525">
            <a:noFill/>
            <a:miter lim="800000"/>
            <a:headEnd/>
            <a:tailEnd/>
          </a:ln>
        </p:spPr>
        <p:txBody>
          <a:bodyPr wrap="none">
            <a:spAutoFit/>
          </a:bodyPr>
          <a:lstStyle/>
          <a:p>
            <a:pPr>
              <a:buFontTx/>
              <a:buChar char="-"/>
            </a:pPr>
            <a:r>
              <a:rPr lang="en-GB" dirty="0">
                <a:solidFill>
                  <a:srgbClr val="0000FF"/>
                </a:solidFill>
                <a:latin typeface="Calibri" pitchFamily="34" charset="0"/>
              </a:rPr>
              <a:t> </a:t>
            </a:r>
            <a:r>
              <a:rPr lang="en-GB" dirty="0" err="1">
                <a:solidFill>
                  <a:srgbClr val="0000FF"/>
                </a:solidFill>
                <a:latin typeface="Calibri" pitchFamily="34" charset="0"/>
              </a:rPr>
              <a:t>Dễ</a:t>
            </a:r>
            <a:r>
              <a:rPr lang="en-GB" dirty="0">
                <a:solidFill>
                  <a:srgbClr val="0000FF"/>
                </a:solidFill>
                <a:latin typeface="Calibri" pitchFamily="34" charset="0"/>
              </a:rPr>
              <a:t> </a:t>
            </a:r>
            <a:r>
              <a:rPr lang="en-GB" dirty="0" err="1">
                <a:solidFill>
                  <a:srgbClr val="0000FF"/>
                </a:solidFill>
                <a:latin typeface="Calibri" pitchFamily="34" charset="0"/>
              </a:rPr>
              <a:t>đọc</a:t>
            </a:r>
            <a:r>
              <a:rPr lang="en-GB" dirty="0">
                <a:solidFill>
                  <a:srgbClr val="0000FF"/>
                </a:solidFill>
                <a:latin typeface="Calibri" pitchFamily="34" charset="0"/>
              </a:rPr>
              <a:t>, </a:t>
            </a:r>
            <a:r>
              <a:rPr lang="en-GB" dirty="0" err="1">
                <a:solidFill>
                  <a:srgbClr val="0000FF"/>
                </a:solidFill>
                <a:latin typeface="Calibri" pitchFamily="34" charset="0"/>
              </a:rPr>
              <a:t>dễ</a:t>
            </a:r>
            <a:r>
              <a:rPr lang="en-GB" dirty="0">
                <a:solidFill>
                  <a:srgbClr val="0000FF"/>
                </a:solidFill>
                <a:latin typeface="Calibri" pitchFamily="34" charset="0"/>
              </a:rPr>
              <a:t> </a:t>
            </a:r>
            <a:r>
              <a:rPr lang="en-GB" dirty="0" err="1">
                <a:solidFill>
                  <a:srgbClr val="0000FF"/>
                </a:solidFill>
                <a:latin typeface="Calibri" pitchFamily="34" charset="0"/>
              </a:rPr>
              <a:t>hiểu</a:t>
            </a:r>
            <a:endParaRPr lang="en-GB" dirty="0">
              <a:solidFill>
                <a:srgbClr val="0000FF"/>
              </a:solidFill>
              <a:latin typeface="Calibri" pitchFamily="34" charset="0"/>
            </a:endParaRPr>
          </a:p>
          <a:p>
            <a:pPr>
              <a:buFontTx/>
              <a:buChar char="-"/>
            </a:pPr>
            <a:endParaRPr lang="en-GB" dirty="0">
              <a:solidFill>
                <a:srgbClr val="0000FF"/>
              </a:solidFill>
              <a:latin typeface="Calibri" pitchFamily="34" charset="0"/>
            </a:endParaRPr>
          </a:p>
          <a:p>
            <a:pPr>
              <a:buFontTx/>
              <a:buChar char="-"/>
            </a:pPr>
            <a:r>
              <a:rPr lang="en-GB" b="1" u="sng" dirty="0">
                <a:solidFill>
                  <a:srgbClr val="0000FF"/>
                </a:solidFill>
                <a:latin typeface="Calibri" pitchFamily="34" charset="0"/>
              </a:rPr>
              <a:t> </a:t>
            </a:r>
            <a:r>
              <a:rPr lang="en-GB" b="1" u="sng" dirty="0" err="1">
                <a:solidFill>
                  <a:srgbClr val="0000FF"/>
                </a:solidFill>
                <a:latin typeface="Calibri" pitchFamily="34" charset="0"/>
              </a:rPr>
              <a:t>Dễ</a:t>
            </a:r>
            <a:r>
              <a:rPr lang="en-GB" b="1" u="sng" dirty="0">
                <a:solidFill>
                  <a:srgbClr val="0000FF"/>
                </a:solidFill>
                <a:latin typeface="Calibri" pitchFamily="34" charset="0"/>
              </a:rPr>
              <a:t> </a:t>
            </a:r>
            <a:r>
              <a:rPr lang="en-GB" b="1" u="sng" dirty="0" err="1">
                <a:solidFill>
                  <a:srgbClr val="0000FF"/>
                </a:solidFill>
                <a:latin typeface="Calibri" pitchFamily="34" charset="0"/>
              </a:rPr>
              <a:t>dàng</a:t>
            </a:r>
            <a:r>
              <a:rPr lang="en-GB" b="1" u="sng" dirty="0">
                <a:solidFill>
                  <a:srgbClr val="0000FF"/>
                </a:solidFill>
                <a:latin typeface="Calibri" pitchFamily="34" charset="0"/>
              </a:rPr>
              <a:t> </a:t>
            </a:r>
            <a:r>
              <a:rPr lang="en-GB" b="1" u="sng" dirty="0" err="1">
                <a:solidFill>
                  <a:srgbClr val="0000FF"/>
                </a:solidFill>
                <a:latin typeface="Calibri" pitchFamily="34" charset="0"/>
              </a:rPr>
              <a:t>sửa</a:t>
            </a:r>
            <a:r>
              <a:rPr lang="en-GB" b="1" u="sng" dirty="0">
                <a:solidFill>
                  <a:srgbClr val="0000FF"/>
                </a:solidFill>
                <a:latin typeface="Calibri" pitchFamily="34" charset="0"/>
              </a:rPr>
              <a:t> </a:t>
            </a:r>
            <a:r>
              <a:rPr lang="en-GB" b="1" u="sng" dirty="0" err="1">
                <a:solidFill>
                  <a:srgbClr val="0000FF"/>
                </a:solidFill>
                <a:latin typeface="Calibri" pitchFamily="34" charset="0"/>
              </a:rPr>
              <a:t>lỗi</a:t>
            </a:r>
            <a:endParaRPr lang="en-GB" b="1" u="sng" dirty="0">
              <a:solidFill>
                <a:srgbClr val="0000FF"/>
              </a:solidFill>
              <a:latin typeface="Calibri" pitchFamily="34" charset="0"/>
            </a:endParaRPr>
          </a:p>
          <a:p>
            <a:pPr>
              <a:buFontTx/>
              <a:buChar char="-"/>
            </a:pPr>
            <a:endParaRPr lang="en-GB" b="1" u="sng" dirty="0">
              <a:solidFill>
                <a:srgbClr val="0000FF"/>
              </a:solidFill>
              <a:latin typeface="Calibri" pitchFamily="34" charset="0"/>
            </a:endParaRPr>
          </a:p>
          <a:p>
            <a:pPr>
              <a:buFontTx/>
              <a:buChar char="-"/>
            </a:pPr>
            <a:endParaRPr lang="en-GB" b="1" u="sng" dirty="0">
              <a:solidFill>
                <a:srgbClr val="0000FF"/>
              </a:solidFill>
              <a:latin typeface="Calibri" pitchFamily="34" charset="0"/>
            </a:endParaRPr>
          </a:p>
        </p:txBody>
      </p:sp>
      <p:sp>
        <p:nvSpPr>
          <p:cNvPr id="9" name="TextBox 8">
            <a:extLst>
              <a:ext uri="{FF2B5EF4-FFF2-40B4-BE49-F238E27FC236}">
                <a16:creationId xmlns:a16="http://schemas.microsoft.com/office/drawing/2014/main" id="{FC291C73-BE83-420F-B4DD-698FA39977D0}"/>
              </a:ext>
            </a:extLst>
          </p:cNvPr>
          <p:cNvSpPr txBox="1">
            <a:spLocks noChangeArrowheads="1"/>
          </p:cNvSpPr>
          <p:nvPr/>
        </p:nvSpPr>
        <p:spPr bwMode="auto">
          <a:xfrm>
            <a:off x="5474877" y="2735093"/>
            <a:ext cx="2964273" cy="1200329"/>
          </a:xfrm>
          <a:prstGeom prst="rect">
            <a:avLst/>
          </a:prstGeom>
          <a:noFill/>
          <a:ln w="9525">
            <a:noFill/>
            <a:miter lim="800000"/>
            <a:headEnd/>
            <a:tailEnd/>
          </a:ln>
        </p:spPr>
        <p:txBody>
          <a:bodyPr wrap="none">
            <a:spAutoFit/>
          </a:bodyPr>
          <a:lstStyle/>
          <a:p>
            <a:r>
              <a:rPr lang="en-GB" dirty="0" err="1">
                <a:solidFill>
                  <a:srgbClr val="0000FF"/>
                </a:solidFill>
                <a:latin typeface="Calibri" pitchFamily="34" charset="0"/>
              </a:rPr>
              <a:t>Lập</a:t>
            </a:r>
            <a:r>
              <a:rPr lang="en-GB" dirty="0">
                <a:solidFill>
                  <a:srgbClr val="0000FF"/>
                </a:solidFill>
                <a:latin typeface="Calibri" pitchFamily="34" charset="0"/>
              </a:rPr>
              <a:t> </a:t>
            </a:r>
            <a:r>
              <a:rPr lang="en-GB" dirty="0" err="1">
                <a:solidFill>
                  <a:srgbClr val="0000FF"/>
                </a:solidFill>
                <a:latin typeface="Calibri" pitchFamily="34" charset="0"/>
              </a:rPr>
              <a:t>trình</a:t>
            </a:r>
            <a:r>
              <a:rPr lang="en-GB" dirty="0">
                <a:solidFill>
                  <a:srgbClr val="0000FF"/>
                </a:solidFill>
                <a:latin typeface="Calibri" pitchFamily="34" charset="0"/>
              </a:rPr>
              <a:t> </a:t>
            </a:r>
            <a:r>
              <a:rPr lang="en-GB" dirty="0" err="1">
                <a:solidFill>
                  <a:srgbClr val="0000FF"/>
                </a:solidFill>
                <a:latin typeface="Calibri" pitchFamily="34" charset="0"/>
              </a:rPr>
              <a:t>viên</a:t>
            </a:r>
            <a:r>
              <a:rPr lang="en-GB" dirty="0">
                <a:solidFill>
                  <a:srgbClr val="0000FF"/>
                </a:solidFill>
                <a:latin typeface="Calibri" pitchFamily="34" charset="0"/>
              </a:rPr>
              <a:t> </a:t>
            </a:r>
            <a:r>
              <a:rPr lang="en-GB" dirty="0" err="1">
                <a:solidFill>
                  <a:srgbClr val="0000FF"/>
                </a:solidFill>
                <a:latin typeface="Calibri" pitchFamily="34" charset="0"/>
              </a:rPr>
              <a:t>thường</a:t>
            </a:r>
            <a:r>
              <a:rPr lang="en-GB" dirty="0">
                <a:solidFill>
                  <a:srgbClr val="0000FF"/>
                </a:solidFill>
                <a:latin typeface="Calibri" pitchFamily="34" charset="0"/>
              </a:rPr>
              <a:t> </a:t>
            </a:r>
          </a:p>
          <a:p>
            <a:r>
              <a:rPr lang="en-GB" dirty="0" err="1">
                <a:solidFill>
                  <a:srgbClr val="0000FF"/>
                </a:solidFill>
                <a:latin typeface="Calibri" pitchFamily="34" charset="0"/>
              </a:rPr>
              <a:t>không</a:t>
            </a:r>
            <a:r>
              <a:rPr lang="en-GB" dirty="0">
                <a:solidFill>
                  <a:srgbClr val="0000FF"/>
                </a:solidFill>
                <a:latin typeface="Calibri" pitchFamily="34" charset="0"/>
              </a:rPr>
              <a:t> </a:t>
            </a:r>
            <a:r>
              <a:rPr lang="en-GB" dirty="0" err="1">
                <a:solidFill>
                  <a:srgbClr val="0000FF"/>
                </a:solidFill>
                <a:latin typeface="Calibri" pitchFamily="34" charset="0"/>
              </a:rPr>
              <a:t>để</a:t>
            </a:r>
            <a:r>
              <a:rPr lang="en-GB" dirty="0">
                <a:solidFill>
                  <a:srgbClr val="0000FF"/>
                </a:solidFill>
                <a:latin typeface="Calibri" pitchFamily="34" charset="0"/>
              </a:rPr>
              <a:t> ý</a:t>
            </a:r>
            <a:endParaRPr lang="en-GB" b="1" u="sng" dirty="0">
              <a:solidFill>
                <a:srgbClr val="0000FF"/>
              </a:solidFill>
              <a:latin typeface="Calibri" pitchFamily="34" charset="0"/>
            </a:endParaRPr>
          </a:p>
          <a:p>
            <a:pPr>
              <a:buFontTx/>
              <a:buChar char="-"/>
            </a:pPr>
            <a:endParaRPr lang="en-GB" b="1" u="sng" dirty="0">
              <a:solidFill>
                <a:srgbClr val="0000FF"/>
              </a:solidFill>
              <a:latin typeface="Calibri" pitchFamily="34" charset="0"/>
            </a:endParaRPr>
          </a:p>
        </p:txBody>
      </p:sp>
    </p:spTree>
    <p:extLst>
      <p:ext uri="{BB962C8B-B14F-4D97-AF65-F5344CB8AC3E}">
        <p14:creationId xmlns:p14="http://schemas.microsoft.com/office/powerpoint/2010/main" val="1117242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67853-00D9-0A4C-A946-A3B37F55A305}"/>
              </a:ext>
            </a:extLst>
          </p:cNvPr>
          <p:cNvSpPr>
            <a:spLocks noGrp="1"/>
          </p:cNvSpPr>
          <p:nvPr>
            <p:ph type="title"/>
          </p:nvPr>
        </p:nvSpPr>
        <p:spPr/>
        <p:txBody>
          <a:bodyPr/>
          <a:lstStyle/>
          <a:p>
            <a:r>
              <a:rPr lang="en-US" dirty="0" err="1"/>
              <a:t>Chú</a:t>
            </a:r>
            <a:r>
              <a:rPr lang="en-US" dirty="0"/>
              <a:t> </a:t>
            </a:r>
            <a:r>
              <a:rPr lang="en-US" dirty="0" err="1"/>
              <a:t>thích</a:t>
            </a:r>
            <a:endParaRPr lang="en-US" dirty="0"/>
          </a:p>
        </p:txBody>
      </p:sp>
      <p:sp>
        <p:nvSpPr>
          <p:cNvPr id="3" name="Content Placeholder 2">
            <a:extLst>
              <a:ext uri="{FF2B5EF4-FFF2-40B4-BE49-F238E27FC236}">
                <a16:creationId xmlns:a16="http://schemas.microsoft.com/office/drawing/2014/main" id="{013425EA-A76C-AA49-BB2D-57E8EC8D776E}"/>
              </a:ext>
            </a:extLst>
          </p:cNvPr>
          <p:cNvSpPr>
            <a:spLocks noGrp="1"/>
          </p:cNvSpPr>
          <p:nvPr>
            <p:ph idx="1"/>
          </p:nvPr>
        </p:nvSpPr>
        <p:spPr/>
        <p:txBody>
          <a:bodyPr>
            <a:normAutofit fontScale="92500" lnSpcReduction="10000"/>
          </a:bodyPr>
          <a:lstStyle/>
          <a:p>
            <a:r>
              <a:rPr lang="vi-VN" dirty="0"/>
              <a:t>Chú thích rất quan trọng: hỗ trợ đáng kể tính dễ đọc và dễ bảo trì của mã nguồn</a:t>
            </a:r>
          </a:p>
          <a:p>
            <a:r>
              <a:rPr lang="vi-VN" dirty="0"/>
              <a:t>Cách viết chú thích</a:t>
            </a:r>
          </a:p>
          <a:p>
            <a:pPr lvl="1"/>
            <a:r>
              <a:rPr lang="en-US" dirty="0" err="1"/>
              <a:t>Mục</a:t>
            </a:r>
            <a:r>
              <a:rPr lang="en-US" dirty="0"/>
              <a:t> </a:t>
            </a:r>
            <a:r>
              <a:rPr lang="en-US" dirty="0" err="1"/>
              <a:t>đích</a:t>
            </a:r>
            <a:r>
              <a:rPr lang="en-US" dirty="0"/>
              <a:t> </a:t>
            </a:r>
            <a:r>
              <a:rPr lang="en-US" dirty="0" err="1"/>
              <a:t>sử</a:t>
            </a:r>
            <a:r>
              <a:rPr lang="en-US" dirty="0"/>
              <a:t> </a:t>
            </a:r>
            <a:r>
              <a:rPr lang="en-US" dirty="0" err="1"/>
              <a:t>dụng</a:t>
            </a:r>
            <a:r>
              <a:rPr lang="en-US" dirty="0"/>
              <a:t> </a:t>
            </a:r>
            <a:r>
              <a:rPr lang="en-US" dirty="0" err="1"/>
              <a:t>của</a:t>
            </a:r>
            <a:r>
              <a:rPr lang="en-US" dirty="0"/>
              <a:t> </a:t>
            </a:r>
            <a:r>
              <a:rPr lang="en-US" dirty="0" err="1"/>
              <a:t>các</a:t>
            </a:r>
            <a:r>
              <a:rPr lang="en-US" dirty="0"/>
              <a:t> </a:t>
            </a:r>
            <a:r>
              <a:rPr lang="en-US" dirty="0" err="1"/>
              <a:t>biến</a:t>
            </a:r>
            <a:endParaRPr lang="en-US" dirty="0"/>
          </a:p>
          <a:p>
            <a:pPr lvl="1"/>
            <a:r>
              <a:rPr lang="en-US" dirty="0" err="1"/>
              <a:t>Các</a:t>
            </a:r>
            <a:r>
              <a:rPr lang="en-US" dirty="0"/>
              <a:t> </a:t>
            </a:r>
            <a:r>
              <a:rPr lang="en-US" dirty="0" err="1"/>
              <a:t>câu</a:t>
            </a:r>
            <a:r>
              <a:rPr lang="en-US" dirty="0"/>
              <a:t> </a:t>
            </a:r>
            <a:r>
              <a:rPr lang="en-US" dirty="0" err="1"/>
              <a:t>lệnh</a:t>
            </a:r>
            <a:r>
              <a:rPr lang="en-US" dirty="0"/>
              <a:t> </a:t>
            </a:r>
            <a:r>
              <a:rPr lang="en-US" dirty="0" err="1"/>
              <a:t>phức</a:t>
            </a:r>
            <a:r>
              <a:rPr lang="en-US" dirty="0"/>
              <a:t> </a:t>
            </a:r>
            <a:r>
              <a:rPr lang="en-US" dirty="0" err="1"/>
              <a:t>tạp</a:t>
            </a:r>
            <a:r>
              <a:rPr lang="en-US" dirty="0"/>
              <a:t>: i.e., </a:t>
            </a:r>
            <a:r>
              <a:rPr lang="en-US" dirty="0" err="1"/>
              <a:t>gọi</a:t>
            </a:r>
            <a:r>
              <a:rPr lang="en-US" dirty="0"/>
              <a:t> </a:t>
            </a:r>
            <a:r>
              <a:rPr lang="en-US" dirty="0" err="1"/>
              <a:t>đến</a:t>
            </a:r>
            <a:r>
              <a:rPr lang="en-US" dirty="0"/>
              <a:t> </a:t>
            </a:r>
            <a:r>
              <a:rPr lang="en-US" dirty="0" err="1"/>
              <a:t>hàm</a:t>
            </a:r>
            <a:r>
              <a:rPr lang="en-US" dirty="0"/>
              <a:t> </a:t>
            </a:r>
            <a:r>
              <a:rPr lang="en-US" dirty="0" err="1"/>
              <a:t>khác</a:t>
            </a:r>
            <a:endParaRPr lang="en-US" dirty="0"/>
          </a:p>
          <a:p>
            <a:pPr lvl="1"/>
            <a:r>
              <a:rPr lang="en-US" dirty="0" err="1"/>
              <a:t>Chú</a:t>
            </a:r>
            <a:r>
              <a:rPr lang="en-US" dirty="0"/>
              <a:t> </a:t>
            </a:r>
            <a:r>
              <a:rPr lang="en-US" dirty="0" err="1"/>
              <a:t>thích</a:t>
            </a:r>
            <a:r>
              <a:rPr lang="en-US" dirty="0"/>
              <a:t> </a:t>
            </a:r>
            <a:r>
              <a:rPr lang="en-US" dirty="0" err="1"/>
              <a:t>các</a:t>
            </a:r>
            <a:r>
              <a:rPr lang="en-US" dirty="0"/>
              <a:t> </a:t>
            </a:r>
            <a:r>
              <a:rPr lang="en-US" dirty="0" err="1"/>
              <a:t>mô</a:t>
            </a:r>
            <a:r>
              <a:rPr lang="en-US" dirty="0"/>
              <a:t> </a:t>
            </a:r>
            <a:r>
              <a:rPr lang="en-US" dirty="0" err="1"/>
              <a:t>đun</a:t>
            </a:r>
            <a:endParaRPr lang="en-US" dirty="0"/>
          </a:p>
          <a:p>
            <a:pPr lvl="2"/>
            <a:r>
              <a:rPr lang="vi-VN" dirty="0"/>
              <a:t>Mục đích, chức năng của mô đun</a:t>
            </a:r>
          </a:p>
          <a:p>
            <a:pPr lvl="2"/>
            <a:r>
              <a:rPr lang="vi-VN" dirty="0"/>
              <a:t>Tham số, giá trị trả lại</a:t>
            </a:r>
          </a:p>
          <a:p>
            <a:pPr lvl="2"/>
            <a:r>
              <a:rPr lang="vi-VN" dirty="0"/>
              <a:t>Cấu trúc, thuật toán</a:t>
            </a:r>
          </a:p>
          <a:p>
            <a:pPr lvl="2"/>
            <a:r>
              <a:rPr lang="vi-VN" dirty="0"/>
              <a:t>Ý nghĩa của các biến cục bộ</a:t>
            </a:r>
          </a:p>
          <a:p>
            <a:pPr lvl="2"/>
            <a:r>
              <a:rPr lang="vi-VN" dirty="0"/>
              <a:t>Người viết, thời gian sửa đổi mô đun</a:t>
            </a:r>
            <a:endParaRPr lang="en-US" dirty="0"/>
          </a:p>
        </p:txBody>
      </p:sp>
      <p:sp>
        <p:nvSpPr>
          <p:cNvPr id="5" name="Footer Placeholder 4"/>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4" name="Slide Number Placeholder 3">
            <a:extLst>
              <a:ext uri="{FF2B5EF4-FFF2-40B4-BE49-F238E27FC236}">
                <a16:creationId xmlns:a16="http://schemas.microsoft.com/office/drawing/2014/main" id="{42F4787C-D6A7-CF4A-9979-F64F6BB2AD3A}"/>
              </a:ext>
            </a:extLst>
          </p:cNvPr>
          <p:cNvSpPr>
            <a:spLocks noGrp="1"/>
          </p:cNvSpPr>
          <p:nvPr>
            <p:ph type="sldNum" sz="quarter" idx="12"/>
          </p:nvPr>
        </p:nvSpPr>
        <p:spPr/>
        <p:txBody>
          <a:bodyPr/>
          <a:lstStyle/>
          <a:p>
            <a:pPr>
              <a:defRPr/>
            </a:pPr>
            <a:fld id="{A7A27918-AF68-41BB-82C7-522D23BA7CE7}" type="slidenum">
              <a:rPr lang="en-US" smtClean="0"/>
              <a:pPr>
                <a:defRPr/>
              </a:pPr>
              <a:t>9</a:t>
            </a:fld>
            <a:endParaRPr lang="en-US" dirty="0"/>
          </a:p>
        </p:txBody>
      </p:sp>
    </p:spTree>
    <p:extLst>
      <p:ext uri="{BB962C8B-B14F-4D97-AF65-F5344CB8AC3E}">
        <p14:creationId xmlns:p14="http://schemas.microsoft.com/office/powerpoint/2010/main" val="2142961689"/>
      </p:ext>
    </p:extLst>
  </p:cSld>
  <p:clrMapOvr>
    <a:masterClrMapping/>
  </p:clrMapOvr>
</p:sld>
</file>

<file path=ppt/theme/theme1.xml><?xml version="1.0" encoding="utf-8"?>
<a:theme xmlns:a="http://schemas.openxmlformats.org/drawingml/2006/main" name="2_SE">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4784</TotalTime>
  <Pages>42</Pages>
  <Words>3012</Words>
  <Application>Microsoft Office PowerPoint</Application>
  <PresentationFormat>Custom</PresentationFormat>
  <Paragraphs>338</Paragraphs>
  <Slides>22</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ＭＳ Ｐゴシック</vt:lpstr>
      <vt:lpstr>Arial</vt:lpstr>
      <vt:lpstr>Calibri</vt:lpstr>
      <vt:lpstr>DejaVu Sans</vt:lpstr>
      <vt:lpstr>Times</vt:lpstr>
      <vt:lpstr>Wingdings</vt:lpstr>
      <vt:lpstr>2_SE</vt:lpstr>
      <vt:lpstr>Công nghệ phần mềm</vt:lpstr>
      <vt:lpstr>Nội dung</vt:lpstr>
      <vt:lpstr>Giới thiệu</vt:lpstr>
      <vt:lpstr>Các yêu cầu viết mã nguồn chương trình</vt:lpstr>
      <vt:lpstr>Phong cách lập trình</vt:lpstr>
      <vt:lpstr>Phong cách lập trình</vt:lpstr>
      <vt:lpstr>Ví dụ - Viết câu lệnh</vt:lpstr>
      <vt:lpstr>Ví dụ - Viết câu lệnh</vt:lpstr>
      <vt:lpstr>Chú thích</vt:lpstr>
      <vt:lpstr>Chú thích – Lưu ý</vt:lpstr>
      <vt:lpstr>Cách viết chú thích</vt:lpstr>
      <vt:lpstr>Cách viết chú thích</vt:lpstr>
      <vt:lpstr>Cách viết chú thích</vt:lpstr>
      <vt:lpstr>Tái sử dụng mã nguồn</vt:lpstr>
      <vt:lpstr>Viết mã nguồn để tái sử dụng</vt:lpstr>
      <vt:lpstr>Quản lý các phiên bản mã nguồn</vt:lpstr>
      <vt:lpstr>Các loại công cụ quản lý phiên bản</vt:lpstr>
      <vt:lpstr>Các loại công cụ quản lý phiên bản</vt:lpstr>
      <vt:lpstr>Các loại công cụ quản lý phiên bản</vt:lpstr>
      <vt:lpstr>Gỡ lỗi</vt:lpstr>
      <vt:lpstr>Các phương pháp gỡ lỗi</vt:lpstr>
      <vt:lpstr>Tổng kết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Processes</dc:title>
  <dc:creator>Ian Sommerville</dc:creator>
  <cp:lastModifiedBy>Thuan</cp:lastModifiedBy>
  <cp:revision>277</cp:revision>
  <cp:lastPrinted>2004-04-23T15:45:57Z</cp:lastPrinted>
  <dcterms:created xsi:type="dcterms:W3CDTF">2000-04-28T08:06:41Z</dcterms:created>
  <dcterms:modified xsi:type="dcterms:W3CDTF">2022-04-23T08:38:06Z</dcterms:modified>
</cp:coreProperties>
</file>