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05900" cy="6832600"/>
  <p:notesSz cx="6858000" cy="9766300"/>
  <p:defaultTextStyle>
    <a:defPPr>
      <a:defRPr lang="en-GB">
        <a:uFillTx/>
      </a:defRPr>
    </a:defPPr>
    <a:lvl1pPr algn="l" rtl="0" eaLnBrk="0" fontAlgn="base" hangingPunct="0">
      <a:spcBef>
        <a:spcPct val="0"/>
      </a:spcBef>
      <a:spcAft>
        <a:spcPct val="0"/>
      </a:spcAft>
      <a:defRPr sz="2400" kern="1200">
        <a:solidFill>
          <a:schemeClr val="tx1"/>
        </a:solidFill>
        <a:uFillTx/>
        <a:latin typeface="Times" charset="0"/>
        <a:ea typeface="+mn-ea"/>
        <a:cs typeface="+mn-cs"/>
      </a:defRPr>
    </a:lvl1pPr>
    <a:lvl2pPr marL="457200" algn="l" rtl="0" eaLnBrk="0" fontAlgn="base" hangingPunct="0">
      <a:spcBef>
        <a:spcPct val="0"/>
      </a:spcBef>
      <a:spcAft>
        <a:spcPct val="0"/>
      </a:spcAft>
      <a:defRPr sz="2400" kern="1200">
        <a:solidFill>
          <a:schemeClr val="tx1"/>
        </a:solidFill>
        <a:uFillTx/>
        <a:latin typeface="Times" charset="0"/>
        <a:ea typeface="+mn-ea"/>
        <a:cs typeface="+mn-cs"/>
      </a:defRPr>
    </a:lvl2pPr>
    <a:lvl3pPr marL="914400" algn="l" rtl="0" eaLnBrk="0" fontAlgn="base" hangingPunct="0">
      <a:spcBef>
        <a:spcPct val="0"/>
      </a:spcBef>
      <a:spcAft>
        <a:spcPct val="0"/>
      </a:spcAft>
      <a:defRPr sz="2400" kern="1200">
        <a:solidFill>
          <a:schemeClr val="tx1"/>
        </a:solidFill>
        <a:uFillTx/>
        <a:latin typeface="Times" charset="0"/>
        <a:ea typeface="+mn-ea"/>
        <a:cs typeface="+mn-cs"/>
      </a:defRPr>
    </a:lvl3pPr>
    <a:lvl4pPr marL="1371600" algn="l" rtl="0" eaLnBrk="0" fontAlgn="base" hangingPunct="0">
      <a:spcBef>
        <a:spcPct val="0"/>
      </a:spcBef>
      <a:spcAft>
        <a:spcPct val="0"/>
      </a:spcAft>
      <a:defRPr sz="2400" kern="1200">
        <a:solidFill>
          <a:schemeClr val="tx1"/>
        </a:solidFill>
        <a:uFillTx/>
        <a:latin typeface="Times" charset="0"/>
        <a:ea typeface="+mn-ea"/>
        <a:cs typeface="+mn-cs"/>
      </a:defRPr>
    </a:lvl4pPr>
    <a:lvl5pPr marL="1828800" algn="l" rtl="0" eaLnBrk="0" fontAlgn="base" hangingPunct="0">
      <a:spcBef>
        <a:spcPct val="0"/>
      </a:spcBef>
      <a:spcAft>
        <a:spcPct val="0"/>
      </a:spcAft>
      <a:defRPr sz="2400" kern="1200">
        <a:solidFill>
          <a:schemeClr val="tx1"/>
        </a:solidFill>
        <a:uFillTx/>
        <a:latin typeface="Times" charset="0"/>
        <a:ea typeface="+mn-ea"/>
        <a:cs typeface="+mn-cs"/>
      </a:defRPr>
    </a:lvl5pPr>
    <a:lvl6pPr marL="2286000" algn="l" defTabSz="914400" rtl="0" eaLnBrk="1" latinLnBrk="0" hangingPunct="1">
      <a:defRPr sz="2400" kern="1200">
        <a:solidFill>
          <a:schemeClr val="tx1"/>
        </a:solidFill>
        <a:uFillTx/>
        <a:latin typeface="Times" charset="0"/>
        <a:ea typeface="+mn-ea"/>
        <a:cs typeface="+mn-cs"/>
      </a:defRPr>
    </a:lvl6pPr>
    <a:lvl7pPr marL="2743200" algn="l" defTabSz="914400" rtl="0" eaLnBrk="1" latinLnBrk="0" hangingPunct="1">
      <a:defRPr sz="2400" kern="1200">
        <a:solidFill>
          <a:schemeClr val="tx1"/>
        </a:solidFill>
        <a:uFillTx/>
        <a:latin typeface="Times" charset="0"/>
        <a:ea typeface="+mn-ea"/>
        <a:cs typeface="+mn-cs"/>
      </a:defRPr>
    </a:lvl7pPr>
    <a:lvl8pPr marL="3200400" algn="l" defTabSz="914400" rtl="0" eaLnBrk="1" latinLnBrk="0" hangingPunct="1">
      <a:defRPr sz="2400" kern="1200">
        <a:solidFill>
          <a:schemeClr val="tx1"/>
        </a:solidFill>
        <a:uFillTx/>
        <a:latin typeface="Times" charset="0"/>
        <a:ea typeface="+mn-ea"/>
        <a:cs typeface="+mn-cs"/>
      </a:defRPr>
    </a:lvl8pPr>
    <a:lvl9pPr marL="3657600" algn="l" defTabSz="914400" rtl="0" eaLnBrk="1" latinLnBrk="0" hangingPunct="1">
      <a:defRPr sz="2400" kern="1200">
        <a:solidFill>
          <a:schemeClr val="tx1"/>
        </a:solidFill>
        <a:uFillTx/>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82874" autoAdjust="0"/>
  </p:normalViewPr>
  <p:slideViewPr>
    <p:cSldViewPr>
      <p:cViewPr varScale="1">
        <p:scale>
          <a:sx n="76" d="100"/>
          <a:sy n="76" d="100"/>
        </p:scale>
        <p:origin x="920" y="4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GB" dirty="0" smtClean="0">
                <a:uFillTx/>
              </a:rPr>
              <a:t>Click to edit Master notes styles</a:t>
            </a:r>
          </a:p>
          <a:p>
            <a:pPr lvl="1"/>
            <a:r>
              <a:rPr lang="en-GB" dirty="0" smtClean="0">
                <a:uFillTx/>
              </a:rPr>
              <a:t>Second Level</a:t>
            </a:r>
          </a:p>
          <a:p>
            <a:pPr lvl="2"/>
            <a:r>
              <a:rPr lang="en-GB" dirty="0" smtClean="0">
                <a:uFillTx/>
              </a:rPr>
              <a:t>Third Level</a:t>
            </a:r>
          </a:p>
          <a:p>
            <a:pPr lvl="3"/>
            <a:r>
              <a:rPr lang="en-GB" dirty="0" smtClean="0">
                <a:uFillTx/>
              </a:rPr>
              <a:t>Fourth Level</a:t>
            </a:r>
          </a:p>
          <a:p>
            <a:pPr lvl="4"/>
            <a:r>
              <a:rPr lang="en-GB" dirty="0" smtClean="0">
                <a:uFillTx/>
              </a:rPr>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uFillTx/>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uFillTx/>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uFillTx/>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uFillTx/>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uFillTx/>
        <a:latin typeface="Calibri" panose="020F0502020204030204" pitchFamily="34" charset="0"/>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p:txBody>
          <a:bodyPr/>
          <a:lstStyle/>
          <a:p>
            <a:endParaRPr lang="en-US">
              <a:uFillTx/>
            </a:endParaRPr>
          </a:p>
        </p:txBody>
      </p:sp>
      <p:sp>
        <p:nvSpPr>
          <p:cNvPr id="5123"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r>
              <a:rPr lang="en-US" altLang="en-US" dirty="0" err="1" smtClean="0">
                <a:uFillTx/>
                <a:latin typeface="Arial" charset="0"/>
                <a:cs typeface="Arial" charset="0"/>
              </a:rPr>
              <a:t>Đây</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cách</a:t>
            </a:r>
            <a:r>
              <a:rPr lang="en-US" altLang="en-US" dirty="0" smtClean="0">
                <a:uFillTx/>
                <a:latin typeface="Arial" charset="0"/>
                <a:cs typeface="Arial" charset="0"/>
              </a:rPr>
              <a:t> </a:t>
            </a:r>
            <a:r>
              <a:rPr lang="en-US" altLang="en-US" dirty="0" err="1" smtClean="0">
                <a:uFillTx/>
                <a:latin typeface="Arial" charset="0"/>
                <a:cs typeface="Arial" charset="0"/>
              </a:rPr>
              <a:t>nhìn</a:t>
            </a:r>
            <a:r>
              <a:rPr lang="en-US" altLang="en-US" dirty="0" smtClean="0">
                <a:uFillTx/>
                <a:latin typeface="Arial" charset="0"/>
                <a:cs typeface="Arial" charset="0"/>
              </a:rPr>
              <a:t> </a:t>
            </a:r>
            <a:r>
              <a:rPr lang="en-US" altLang="en-US" dirty="0" err="1" smtClean="0">
                <a:uFillTx/>
                <a:latin typeface="Arial" charset="0"/>
                <a:cs typeface="Arial" charset="0"/>
              </a:rPr>
              <a:t>khác</a:t>
            </a:r>
            <a:r>
              <a:rPr lang="en-US" altLang="en-US" dirty="0" smtClean="0">
                <a:uFillTx/>
                <a:latin typeface="Arial" charset="0"/>
                <a:cs typeface="Arial" charset="0"/>
              </a:rPr>
              <a:t> </a:t>
            </a:r>
            <a:r>
              <a:rPr lang="en-US" altLang="en-US" dirty="0" err="1" smtClean="0">
                <a:uFillTx/>
                <a:latin typeface="Arial" charset="0"/>
                <a:cs typeface="Arial" charset="0"/>
              </a:rPr>
              <a:t>về</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thông</a:t>
            </a:r>
            <a:r>
              <a:rPr lang="en-US" altLang="en-US" dirty="0" smtClean="0">
                <a:uFillTx/>
                <a:latin typeface="Arial" charset="0"/>
                <a:cs typeface="Arial" charset="0"/>
              </a:rPr>
              <a:t> qua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miền</a:t>
            </a:r>
            <a:r>
              <a:rPr lang="en-US" altLang="en-US" dirty="0" smtClean="0">
                <a:uFillTx/>
                <a:latin typeface="Arial" charset="0"/>
                <a:cs typeface="Arial" charset="0"/>
              </a:rPr>
              <a:t> tri </a:t>
            </a:r>
            <a:r>
              <a:rPr lang="en-US" altLang="en-US" dirty="0" err="1" smtClean="0">
                <a:uFillTx/>
                <a:latin typeface="Arial" charset="0"/>
                <a:cs typeface="Arial" charset="0"/>
              </a:rPr>
              <a:t>thức</a:t>
            </a:r>
            <a:r>
              <a:rPr lang="en-US" altLang="en-US" dirty="0" smtClean="0">
                <a:uFillTx/>
                <a:latin typeface="Arial" charset="0"/>
                <a:cs typeface="Arial" charset="0"/>
              </a:rPr>
              <a:t>.</a:t>
            </a:r>
          </a:p>
          <a:p>
            <a:r>
              <a:rPr lang="en-US" altLang="en-US" dirty="0" err="1" smtClean="0">
                <a:uFillTx/>
                <a:latin typeface="Arial" charset="0"/>
                <a:cs typeface="Arial" charset="0"/>
              </a:rPr>
              <a:t>Để</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tốt</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cần</a:t>
            </a:r>
            <a:r>
              <a:rPr lang="en-US" altLang="en-US" dirty="0" smtClean="0">
                <a:uFillTx/>
                <a:latin typeface="Arial" charset="0"/>
                <a:cs typeface="Arial" charset="0"/>
              </a:rPr>
              <a:t> </a:t>
            </a:r>
            <a:r>
              <a:rPr lang="en-US" altLang="en-US" dirty="0" err="1" smtClean="0">
                <a:uFillTx/>
                <a:latin typeface="Arial" charset="0"/>
                <a:cs typeface="Arial" charset="0"/>
              </a:rPr>
              <a:t>trang</a:t>
            </a:r>
            <a:r>
              <a:rPr lang="en-US" altLang="en-US" dirty="0" smtClean="0">
                <a:uFillTx/>
                <a:latin typeface="Arial" charset="0"/>
                <a:cs typeface="Arial" charset="0"/>
              </a:rPr>
              <a:t> </a:t>
            </a:r>
            <a:r>
              <a:rPr lang="en-US" altLang="en-US" dirty="0" err="1" smtClean="0">
                <a:uFillTx/>
                <a:latin typeface="Arial" charset="0"/>
                <a:cs typeface="Arial" charset="0"/>
              </a:rPr>
              <a:t>bị</a:t>
            </a:r>
            <a:r>
              <a:rPr lang="en-US" altLang="en-US" dirty="0" smtClean="0">
                <a:uFillTx/>
                <a:latin typeface="Arial" charset="0"/>
                <a:cs typeface="Arial" charset="0"/>
              </a:rPr>
              <a:t> </a:t>
            </a:r>
            <a:r>
              <a:rPr lang="en-US" altLang="en-US" dirty="0" err="1" smtClean="0">
                <a:uFillTx/>
                <a:latin typeface="Arial" charset="0"/>
                <a:cs typeface="Arial" charset="0"/>
              </a:rPr>
              <a:t>đầy</a:t>
            </a:r>
            <a:r>
              <a:rPr lang="en-US" altLang="en-US" dirty="0" smtClean="0">
                <a:uFillTx/>
                <a:latin typeface="Arial" charset="0"/>
                <a:cs typeface="Arial" charset="0"/>
              </a:rPr>
              <a:t> </a:t>
            </a:r>
            <a:r>
              <a:rPr lang="en-US" altLang="en-US" dirty="0" err="1" smtClean="0">
                <a:uFillTx/>
                <a:latin typeface="Arial" charset="0"/>
                <a:cs typeface="Arial" charset="0"/>
              </a:rPr>
              <a:t>đủ</a:t>
            </a:r>
            <a:r>
              <a:rPr lang="en-US" altLang="en-US" dirty="0" smtClean="0">
                <a:uFillTx/>
                <a:latin typeface="Arial" charset="0"/>
                <a:cs typeface="Arial" charset="0"/>
              </a:rPr>
              <a:t> </a:t>
            </a:r>
            <a:r>
              <a:rPr lang="en-US" altLang="en-US" dirty="0" err="1" smtClean="0">
                <a:uFillTx/>
                <a:latin typeface="Arial" charset="0"/>
                <a:cs typeface="Arial" charset="0"/>
              </a:rPr>
              <a:t>cả</a:t>
            </a:r>
            <a:r>
              <a:rPr lang="en-US" altLang="en-US" dirty="0" smtClean="0">
                <a:uFillTx/>
                <a:latin typeface="Arial" charset="0"/>
                <a:cs typeface="Arial" charset="0"/>
              </a:rPr>
              <a:t> 10 </a:t>
            </a:r>
            <a:r>
              <a:rPr lang="en-US" altLang="en-US" dirty="0" err="1" smtClean="0">
                <a:uFillTx/>
                <a:latin typeface="Arial" charset="0"/>
                <a:cs typeface="Arial" charset="0"/>
              </a:rPr>
              <a:t>miền</a:t>
            </a:r>
            <a:r>
              <a:rPr lang="en-US" altLang="en-US" dirty="0" smtClean="0">
                <a:uFillTx/>
                <a:latin typeface="Arial" charset="0"/>
                <a:cs typeface="Arial" charset="0"/>
              </a:rPr>
              <a:t> tri </a:t>
            </a:r>
            <a:r>
              <a:rPr lang="en-US" altLang="en-US" dirty="0" err="1" smtClean="0">
                <a:uFillTx/>
                <a:latin typeface="Arial" charset="0"/>
                <a:cs typeface="Arial" charset="0"/>
              </a:rPr>
              <a:t>thức</a:t>
            </a:r>
            <a:r>
              <a:rPr lang="en-US" altLang="en-US" dirty="0" smtClean="0">
                <a:uFillTx/>
                <a:latin typeface="Arial" charset="0"/>
                <a:cs typeface="Arial" charset="0"/>
              </a:rPr>
              <a:t> </a:t>
            </a:r>
            <a:r>
              <a:rPr lang="en-US" altLang="en-US" dirty="0" err="1" smtClean="0">
                <a:uFillTx/>
                <a:latin typeface="Arial" charset="0"/>
                <a:cs typeface="Arial" charset="0"/>
              </a:rPr>
              <a:t>này</a:t>
            </a:r>
            <a:r>
              <a:rPr lang="en-US" altLang="en-US" dirty="0" smtClean="0">
                <a:uFillTx/>
                <a:latin typeface="Arial" charset="0"/>
                <a:cs typeface="Arial" charset="0"/>
              </a:rPr>
              <a:t>.</a:t>
            </a:r>
          </a:p>
          <a:p>
            <a:endParaRPr lang="en-US" altLang="en-US" dirty="0" smtClean="0">
              <a:uFillTx/>
              <a:latin typeface="Arial" charset="0"/>
              <a:cs typeface="Arial" charset="0"/>
            </a:endParaRPr>
          </a:p>
          <a:p>
            <a:r>
              <a:rPr lang="en-US" altLang="en-US" dirty="0" smtClean="0">
                <a:uFillTx/>
                <a:latin typeface="Arial" charset="0"/>
                <a:cs typeface="Arial" charset="0"/>
              </a:rPr>
              <a:t>4 </a:t>
            </a:r>
            <a:r>
              <a:rPr lang="en-US" altLang="en-US" dirty="0" err="1" smtClean="0">
                <a:uFillTx/>
                <a:latin typeface="Arial" charset="0"/>
                <a:cs typeface="Arial" charset="0"/>
              </a:rPr>
              <a:t>miền</a:t>
            </a:r>
            <a:r>
              <a:rPr lang="en-US" altLang="en-US" dirty="0" smtClean="0">
                <a:uFillTx/>
                <a:latin typeface="Arial" charset="0"/>
                <a:cs typeface="Arial" charset="0"/>
              </a:rPr>
              <a:t> tri </a:t>
            </a:r>
            <a:r>
              <a:rPr lang="en-US" altLang="en-US" dirty="0" err="1" smtClean="0">
                <a:uFillTx/>
                <a:latin typeface="Arial" charset="0"/>
                <a:cs typeface="Arial" charset="0"/>
              </a:rPr>
              <a:t>thức</a:t>
            </a:r>
            <a:r>
              <a:rPr lang="en-US" altLang="en-US" dirty="0" smtClean="0">
                <a:uFillTx/>
                <a:latin typeface="Arial" charset="0"/>
                <a:cs typeface="Arial" charset="0"/>
              </a:rPr>
              <a:t> </a:t>
            </a:r>
            <a:r>
              <a:rPr lang="en-US" altLang="en-US" dirty="0" err="1" smtClean="0">
                <a:uFillTx/>
                <a:latin typeface="Arial" charset="0"/>
                <a:cs typeface="Arial" charset="0"/>
              </a:rPr>
              <a:t>nòng</a:t>
            </a:r>
            <a:r>
              <a:rPr lang="en-US" altLang="en-US" dirty="0" smtClean="0">
                <a:uFillTx/>
                <a:latin typeface="Arial" charset="0"/>
                <a:cs typeface="Arial" charset="0"/>
              </a:rPr>
              <a:t> </a:t>
            </a:r>
            <a:r>
              <a:rPr lang="en-US" altLang="en-US" dirty="0" err="1" smtClean="0">
                <a:uFillTx/>
                <a:latin typeface="Arial" charset="0"/>
                <a:cs typeface="Arial" charset="0"/>
              </a:rPr>
              <a:t>cốt</a:t>
            </a:r>
            <a:r>
              <a:rPr lang="en-US" altLang="en-US" dirty="0" smtClean="0">
                <a:uFillTx/>
                <a:latin typeface="Arial" charset="0"/>
                <a:cs typeface="Arial" charset="0"/>
              </a:rPr>
              <a:t> </a:t>
            </a:r>
            <a:r>
              <a:rPr lang="en-US" altLang="en-US" dirty="0" err="1" smtClean="0">
                <a:uFillTx/>
                <a:latin typeface="Arial" charset="0"/>
                <a:cs typeface="Arial" charset="0"/>
              </a:rPr>
              <a:t>gồm</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phạm</a:t>
            </a:r>
            <a:r>
              <a:rPr lang="en-US" altLang="en-US" dirty="0" smtClean="0">
                <a:uFillTx/>
                <a:latin typeface="Arial" charset="0"/>
                <a:cs typeface="Arial" charset="0"/>
              </a:rPr>
              <a:t> vi,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thời</a:t>
            </a:r>
            <a:r>
              <a:rPr lang="en-US" altLang="en-US" dirty="0" smtClean="0">
                <a:uFillTx/>
                <a:latin typeface="Arial" charset="0"/>
                <a:cs typeface="Arial" charset="0"/>
              </a:rPr>
              <a:t> </a:t>
            </a:r>
            <a:r>
              <a:rPr lang="en-US" altLang="en-US" dirty="0" err="1" smtClean="0">
                <a:uFillTx/>
                <a:latin typeface="Arial" charset="0"/>
                <a:cs typeface="Arial" charset="0"/>
              </a:rPr>
              <a:t>gian</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chi </a:t>
            </a:r>
            <a:r>
              <a:rPr lang="en-US" altLang="en-US" dirty="0" err="1" smtClean="0">
                <a:uFillTx/>
                <a:latin typeface="Arial" charset="0"/>
                <a:cs typeface="Arial" charset="0"/>
              </a:rPr>
              <a:t>phí</a:t>
            </a:r>
            <a:r>
              <a:rPr lang="en-US" altLang="en-US" dirty="0" smtClean="0">
                <a:uFillTx/>
                <a:latin typeface="Arial" charset="0"/>
                <a:cs typeface="Arial" charset="0"/>
              </a:rPr>
              <a: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chất</a:t>
            </a:r>
            <a:r>
              <a:rPr lang="en-US" altLang="en-US" dirty="0" smtClean="0">
                <a:uFillTx/>
                <a:latin typeface="Arial" charset="0"/>
                <a:cs typeface="Arial" charset="0"/>
              </a:rPr>
              <a:t> </a:t>
            </a:r>
            <a:r>
              <a:rPr lang="en-US" altLang="en-US" dirty="0" err="1" smtClean="0">
                <a:uFillTx/>
                <a:latin typeface="Arial" charset="0"/>
                <a:cs typeface="Arial" charset="0"/>
              </a:rPr>
              <a:t>lượng</a:t>
            </a:r>
            <a:endParaRPr lang="en-US" altLang="en-US" dirty="0" smtClean="0">
              <a:uFillTx/>
              <a:latin typeface="Arial" charset="0"/>
              <a:cs typeface="Arial" charset="0"/>
            </a:endParaRPr>
          </a:p>
          <a:p>
            <a:r>
              <a:rPr lang="en-US" altLang="en-US" dirty="0" smtClean="0">
                <a:uFillTx/>
                <a:latin typeface="Arial" charset="0"/>
                <a:cs typeface="Arial" charset="0"/>
              </a:rPr>
              <a:t>6 </a:t>
            </a:r>
            <a:r>
              <a:rPr lang="en-US" altLang="en-US" dirty="0" err="1" smtClean="0">
                <a:uFillTx/>
                <a:latin typeface="Arial" charset="0"/>
                <a:cs typeface="Arial" charset="0"/>
              </a:rPr>
              <a:t>miền</a:t>
            </a:r>
            <a:r>
              <a:rPr lang="en-US" altLang="en-US" dirty="0" smtClean="0">
                <a:uFillTx/>
                <a:latin typeface="Arial" charset="0"/>
                <a:cs typeface="Arial" charset="0"/>
              </a:rPr>
              <a:t> tri </a:t>
            </a:r>
            <a:r>
              <a:rPr lang="en-US" altLang="en-US" dirty="0" err="1" smtClean="0">
                <a:uFillTx/>
                <a:latin typeface="Arial" charset="0"/>
                <a:cs typeface="Arial" charset="0"/>
              </a:rPr>
              <a:t>thức</a:t>
            </a:r>
            <a:r>
              <a:rPr lang="en-US" altLang="en-US" dirty="0" smtClean="0">
                <a:uFillTx/>
                <a:latin typeface="Arial" charset="0"/>
                <a:cs typeface="Arial" charset="0"/>
              </a:rPr>
              <a:t> </a:t>
            </a:r>
            <a:r>
              <a:rPr lang="en-US" altLang="en-US" dirty="0" err="1" smtClean="0">
                <a:uFillTx/>
                <a:latin typeface="Arial" charset="0"/>
                <a:cs typeface="Arial" charset="0"/>
              </a:rPr>
              <a:t>còn</a:t>
            </a:r>
            <a:r>
              <a:rPr lang="en-US" altLang="en-US" dirty="0" smtClean="0">
                <a:uFillTx/>
                <a:latin typeface="Arial" charset="0"/>
                <a:cs typeface="Arial" charset="0"/>
              </a:rPr>
              <a:t> </a:t>
            </a:r>
            <a:r>
              <a:rPr lang="en-US" altLang="en-US" dirty="0" err="1" smtClean="0">
                <a:uFillTx/>
                <a:latin typeface="Arial" charset="0"/>
                <a:cs typeface="Arial" charset="0"/>
              </a:rPr>
              <a:t>lại</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nhân</a:t>
            </a:r>
            <a:r>
              <a:rPr lang="en-US" altLang="en-US" dirty="0" smtClean="0">
                <a:uFillTx/>
                <a:latin typeface="Arial" charset="0"/>
                <a:cs typeface="Arial" charset="0"/>
              </a:rPr>
              <a:t> </a:t>
            </a:r>
            <a:r>
              <a:rPr lang="en-US" altLang="en-US" dirty="0" err="1" smtClean="0">
                <a:uFillTx/>
                <a:latin typeface="Arial" charset="0"/>
                <a:cs typeface="Arial" charset="0"/>
              </a:rPr>
              <a:t>lực</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giao</a:t>
            </a:r>
            <a:r>
              <a:rPr lang="en-US" altLang="en-US" dirty="0" smtClean="0">
                <a:uFillTx/>
                <a:latin typeface="Arial" charset="0"/>
                <a:cs typeface="Arial" charset="0"/>
              </a:rPr>
              <a:t> </a:t>
            </a:r>
            <a:r>
              <a:rPr lang="en-US" altLang="en-US" dirty="0" err="1" smtClean="0">
                <a:uFillTx/>
                <a:latin typeface="Arial" charset="0"/>
                <a:cs typeface="Arial" charset="0"/>
              </a:rPr>
              <a:t>tiếp</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rủi</a:t>
            </a:r>
            <a:r>
              <a:rPr lang="en-US" altLang="en-US" dirty="0" smtClean="0">
                <a:uFillTx/>
                <a:latin typeface="Arial" charset="0"/>
                <a:cs typeface="Arial" charset="0"/>
              </a:rPr>
              <a:t> </a:t>
            </a:r>
            <a:r>
              <a:rPr lang="en-US" altLang="en-US" dirty="0" err="1" smtClean="0">
                <a:uFillTx/>
                <a:latin typeface="Arial" charset="0"/>
                <a:cs typeface="Arial" charset="0"/>
              </a:rPr>
              <a:t>ro</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khoán</a:t>
            </a:r>
            <a:r>
              <a:rPr lang="en-US" altLang="en-US" dirty="0" smtClean="0">
                <a:uFillTx/>
                <a:latin typeface="Arial" charset="0"/>
                <a:cs typeface="Arial" charset="0"/>
              </a:rPr>
              <a:t> </a:t>
            </a:r>
            <a:r>
              <a:rPr lang="en-US" altLang="en-US" dirty="0" err="1" smtClean="0">
                <a:uFillTx/>
                <a:latin typeface="Arial" charset="0"/>
                <a:cs typeface="Arial" charset="0"/>
              </a:rPr>
              <a:t>ngoài</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bên</a:t>
            </a:r>
            <a:r>
              <a:rPr lang="en-US" altLang="en-US" dirty="0" smtClean="0">
                <a:uFillTx/>
                <a:latin typeface="Arial" charset="0"/>
                <a:cs typeface="Arial" charset="0"/>
              </a:rPr>
              <a:t> </a:t>
            </a:r>
            <a:r>
              <a:rPr lang="en-US" altLang="en-US" dirty="0" err="1" smtClean="0">
                <a:uFillTx/>
                <a:latin typeface="Arial" charset="0"/>
                <a:cs typeface="Arial" charset="0"/>
              </a:rPr>
              <a:t>liên</a:t>
            </a:r>
            <a:r>
              <a:rPr lang="en-US" altLang="en-US" dirty="0" smtClean="0">
                <a:uFillTx/>
                <a:latin typeface="Arial" charset="0"/>
                <a:cs typeface="Arial" charset="0"/>
              </a:rPr>
              <a:t> </a:t>
            </a:r>
            <a:r>
              <a:rPr lang="en-US" altLang="en-US" dirty="0" err="1" smtClean="0">
                <a:uFillTx/>
                <a:latin typeface="Arial" charset="0"/>
                <a:cs typeface="Arial" charset="0"/>
              </a:rPr>
              <a:t>quan</a:t>
            </a:r>
            <a:r>
              <a:rPr lang="en-US" altLang="en-US" dirty="0" smtClean="0">
                <a:uFillTx/>
                <a:latin typeface="Arial" charset="0"/>
                <a:cs typeface="Arial" charset="0"/>
              </a:rPr>
              <a: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tích</a:t>
            </a:r>
            <a:r>
              <a:rPr lang="en-US" altLang="en-US" dirty="0" smtClean="0">
                <a:uFillTx/>
                <a:latin typeface="Arial" charset="0"/>
                <a:cs typeface="Arial" charset="0"/>
              </a:rPr>
              <a:t> </a:t>
            </a:r>
            <a:r>
              <a:rPr lang="en-US" altLang="en-US" dirty="0" err="1" smtClean="0">
                <a:uFillTx/>
                <a:latin typeface="Arial" charset="0"/>
                <a:cs typeface="Arial" charset="0"/>
              </a:rPr>
              <a:t>hợp</a:t>
            </a:r>
            <a:r>
              <a:rPr lang="en-US" altLang="en-US" dirty="0" smtClean="0">
                <a:uFillTx/>
                <a:latin typeface="Arial" charset="0"/>
                <a:cs typeface="Arial" charset="0"/>
              </a:rPr>
              <a:t> 9 </a:t>
            </a:r>
            <a:r>
              <a:rPr lang="en-US" altLang="en-US" dirty="0" err="1" smtClean="0">
                <a:uFillTx/>
                <a:latin typeface="Arial" charset="0"/>
                <a:cs typeface="Arial" charset="0"/>
              </a:rPr>
              <a:t>miền</a:t>
            </a:r>
            <a:r>
              <a:rPr lang="en-US" altLang="en-US" dirty="0" smtClean="0">
                <a:uFillTx/>
                <a:latin typeface="Arial" charset="0"/>
                <a:cs typeface="Arial" charset="0"/>
              </a:rPr>
              <a:t> tri </a:t>
            </a:r>
            <a:r>
              <a:rPr lang="en-US" altLang="en-US" dirty="0" err="1" smtClean="0">
                <a:uFillTx/>
                <a:latin typeface="Arial" charset="0"/>
                <a:cs typeface="Arial" charset="0"/>
              </a:rPr>
              <a:t>thức</a:t>
            </a:r>
            <a:r>
              <a:rPr lang="en-US" altLang="en-US" dirty="0" smtClean="0">
                <a:uFillTx/>
                <a:latin typeface="Arial" charset="0"/>
                <a:cs typeface="Arial" charset="0"/>
              </a:rPr>
              <a:t> </a:t>
            </a:r>
            <a:r>
              <a:rPr lang="en-US" altLang="en-US" dirty="0" err="1" smtClean="0">
                <a:uFillTx/>
                <a:latin typeface="Arial" charset="0"/>
                <a:cs typeface="Arial" charset="0"/>
              </a:rPr>
              <a:t>trên</a:t>
            </a:r>
            <a:r>
              <a:rPr lang="en-US" altLang="en-US" dirty="0" smtClean="0">
                <a:uFillTx/>
                <a:latin typeface="Arial" charset="0"/>
                <a:cs typeface="Arial" charset="0"/>
              </a:rPr>
              <a:t> </a:t>
            </a:r>
            <a:r>
              <a:rPr lang="en-US" altLang="en-US" dirty="0" err="1" smtClean="0">
                <a:uFillTx/>
                <a:latin typeface="Arial" charset="0"/>
                <a:cs typeface="Arial" charset="0"/>
              </a:rPr>
              <a:t>thành</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quy</a:t>
            </a:r>
            <a:r>
              <a:rPr lang="en-US" altLang="en-US" dirty="0" smtClean="0">
                <a:uFillTx/>
                <a:latin typeface="Arial" charset="0"/>
                <a:cs typeface="Arial" charset="0"/>
              </a:rPr>
              <a:t> </a:t>
            </a:r>
            <a:r>
              <a:rPr lang="en-US" altLang="en-US" dirty="0" err="1" smtClean="0">
                <a:uFillTx/>
                <a:latin typeface="Arial" charset="0"/>
                <a:cs typeface="Arial" charset="0"/>
              </a:rPr>
              <a:t>trình</a:t>
            </a:r>
            <a:r>
              <a:rPr lang="en-US" altLang="en-US" dirty="0" smtClean="0">
                <a:uFillTx/>
                <a:latin typeface="Arial" charset="0"/>
                <a:cs typeface="Arial" charset="0"/>
              </a:rPr>
              <a:t> </a:t>
            </a:r>
            <a:r>
              <a:rPr lang="en-US" altLang="en-US" dirty="0" err="1" smtClean="0">
                <a:uFillTx/>
                <a:latin typeface="Arial" charset="0"/>
                <a:cs typeface="Arial" charset="0"/>
              </a:rPr>
              <a:t>thống</a:t>
            </a:r>
            <a:r>
              <a:rPr lang="en-US" altLang="en-US" dirty="0" smtClean="0">
                <a:uFillTx/>
                <a:latin typeface="Arial" charset="0"/>
                <a:cs typeface="Arial" charset="0"/>
              </a:rPr>
              <a:t> </a:t>
            </a:r>
            <a:r>
              <a:rPr lang="en-US" altLang="en-US" dirty="0" err="1" smtClean="0">
                <a:uFillTx/>
                <a:latin typeface="Arial" charset="0"/>
                <a:cs typeface="Arial" charset="0"/>
              </a:rPr>
              <a:t>nhất</a:t>
            </a:r>
            <a:r>
              <a:rPr lang="en-US" altLang="en-US" dirty="0" smtClean="0">
                <a:uFillTx/>
                <a:latin typeface="Arial" charset="0"/>
                <a:cs typeface="Arial" charset="0"/>
              </a:rPr>
              <a:t>.</a:t>
            </a:r>
          </a:p>
          <a:p>
            <a:endParaRPr lang="en-US" altLang="en-US" dirty="0" smtClean="0">
              <a:uFillTx/>
              <a:latin typeface="Arial" charset="0"/>
              <a:cs typeface="Arial" charset="0"/>
            </a:endParaRPr>
          </a:p>
          <a:p>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tích</a:t>
            </a:r>
            <a:r>
              <a:rPr lang="en-US" altLang="en-US" dirty="0" smtClean="0">
                <a:uFillTx/>
                <a:latin typeface="Arial" charset="0"/>
                <a:cs typeface="Arial" charset="0"/>
              </a:rPr>
              <a:t> </a:t>
            </a:r>
            <a:r>
              <a:rPr lang="en-US" altLang="en-US" dirty="0" err="1" smtClean="0">
                <a:uFillTx/>
                <a:latin typeface="Arial" charset="0"/>
                <a:cs typeface="Arial" charset="0"/>
              </a:rPr>
              <a:t>hợp</a:t>
            </a:r>
            <a:endParaRPr lang="en-US" altLang="en-US" dirty="0" smtClean="0">
              <a:uFillTx/>
              <a:latin typeface="Arial" charset="0"/>
              <a:cs typeface="Arial" charset="0"/>
            </a:endParaRPr>
          </a:p>
        </p:txBody>
      </p:sp>
      <p:sp>
        <p:nvSpPr>
          <p:cNvPr id="51204"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E76B758D-9CC8-4A6A-AE94-16F29A8F797E}" type="slidenum">
              <a:rPr lang="ja-JP" altLang="en-US" smtClean="0">
                <a:uFillTx/>
              </a:rPr>
              <a:pPr eaLnBrk="1" hangingPunct="1"/>
              <a:t>10</a:t>
            </a:fld>
            <a:endParaRPr lang="en-US" altLang="ja-JP" smtClean="0">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p:spPr>
        <p:txBody>
          <a:bodyPr/>
          <a:lstStyle/>
          <a:p>
            <a:r>
              <a:rPr lang="en-US" altLang="en-US" smtClean="0">
                <a:uFillTx/>
                <a:latin typeface="Arial" charset="0"/>
                <a:cs typeface="Arial" charset="0"/>
              </a:rPr>
              <a:t>Về quy trình, các dự án được thực hiện thông qua 5 bước/giai đoạn chính.</a:t>
            </a:r>
          </a:p>
          <a:p>
            <a:endParaRPr lang="en-US" altLang="en-US" smtClean="0">
              <a:uFillTx/>
              <a:latin typeface="Arial" charset="0"/>
              <a:cs typeface="Arial" charset="0"/>
            </a:endParaRPr>
          </a:p>
          <a:p>
            <a:r>
              <a:rPr lang="en-US" altLang="en-US" smtClean="0">
                <a:uFillTx/>
                <a:latin typeface="Arial" charset="0"/>
                <a:cs typeface="Arial" charset="0"/>
              </a:rPr>
              <a:t>Giai đoạn chuẩn bị, xác định dự án: tiến hành khảo sát sơ bộ, lập hiến chương của dự án, tiến hành kick-off meeting, …</a:t>
            </a:r>
          </a:p>
          <a:p>
            <a:r>
              <a:rPr lang="en-US" altLang="en-US" smtClean="0">
                <a:uFillTx/>
                <a:latin typeface="Arial" charset="0"/>
                <a:cs typeface="Arial" charset="0"/>
              </a:rPr>
              <a:t>Giai đoạn lập kế hoạch: xây dựng cấu trúc phân cấp công việc (WBS), ước lượng (công sức, thời gian, nhân lực) cho từng công việc lá, xác định thứ tự các công việc và lập các kế hoạch (lịch trình, nhân lực, kinh phí, …). Đây là giai đoạn quan trọng nhất của dự án.</a:t>
            </a:r>
          </a:p>
          <a:p>
            <a:r>
              <a:rPr lang="en-US" altLang="en-US" smtClean="0">
                <a:uFillTx/>
                <a:latin typeface="Arial" charset="0"/>
                <a:cs typeface="Arial" charset="0"/>
              </a:rPr>
              <a:t>Giai đoạn tổ chức thực hiện: phân bổ nguồn lực và thực hiện dự án như các kế hoạch.</a:t>
            </a:r>
          </a:p>
          <a:p>
            <a:r>
              <a:rPr lang="en-US" altLang="en-US" smtClean="0">
                <a:uFillTx/>
                <a:latin typeface="Arial" charset="0"/>
                <a:cs typeface="Arial" charset="0"/>
              </a:rPr>
              <a:t>Kiểm tra giám sát: so sánh việc thực hiện dự án với kế hoạch, nếu có sai khác thì tìm ra nguyên nhân bản chất, tiến hành các hoạt động cần thiết kể cả việc điều chỉnh kế hoạch. Thực hiện và kiểm tra giám sát là hai giai đoạn có thời gian dài nhất. Giai đoạn kiểm tra giám sát là cơ hội thể hiện tố chất quản lý</a:t>
            </a:r>
          </a:p>
          <a:p>
            <a:r>
              <a:rPr lang="en-US" altLang="en-US" smtClean="0">
                <a:uFillTx/>
                <a:latin typeface="Arial" charset="0"/>
                <a:cs typeface="Arial" charset="0"/>
              </a:rPr>
              <a:t>Kết thúc dự án: các thủ tục hành chính và các thủ tục kỹ thuật. Các thủ tục kỹ thuật gồm làm tài liệu báo cáo kết thúc dự án, họp đánh giá dự án, rút ra các bài học kinh nghiệm, …</a:t>
            </a:r>
          </a:p>
          <a:p>
            <a:endParaRPr lang="en-US" altLang="en-US" smtClean="0">
              <a:uFillTx/>
              <a:latin typeface="Arial" charset="0"/>
              <a:cs typeface="Arial" charset="0"/>
            </a:endParaRPr>
          </a:p>
          <a:p>
            <a:endParaRPr lang="en-US" altLang="en-US" smtClean="0">
              <a:uFillTx/>
              <a:latin typeface="Arial" charset="0"/>
              <a:cs typeface="Arial" charset="0"/>
            </a:endParaRPr>
          </a:p>
        </p:txBody>
      </p:sp>
      <p:sp>
        <p:nvSpPr>
          <p:cNvPr id="52228"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F8B34565-B09F-4449-958F-F94F2C8019FC}" type="slidenum">
              <a:rPr lang="ja-JP" altLang="en-US" smtClean="0">
                <a:uFillTx/>
              </a:rPr>
              <a:pPr eaLnBrk="1" hangingPunct="1"/>
              <a:t>11</a:t>
            </a:fld>
            <a:endParaRPr lang="en-US" altLang="ja-JP" smtClean="0">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a:noFill/>
        </p:spPr>
        <p:txBody>
          <a:bodyPr/>
          <a:lstStyle/>
          <a:p>
            <a:r>
              <a:rPr lang="en-US" altLang="en-US" smtClean="0">
                <a:uFillTx/>
                <a:latin typeface="Arial" charset="0"/>
                <a:cs typeface="Arial" charset="0"/>
              </a:rPr>
              <a:t>Đây là biểu đồ phân bố thời gian và khối lượng công việc cho các giai đoạn trong quy trình quản lý dự án.</a:t>
            </a:r>
          </a:p>
        </p:txBody>
      </p:sp>
      <p:sp>
        <p:nvSpPr>
          <p:cNvPr id="53252"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7FD08D35-9890-4F8E-92E7-87A4EABDE8A7}" type="slidenum">
              <a:rPr lang="ja-JP" altLang="en-US" smtClean="0">
                <a:uFillTx/>
              </a:rPr>
              <a:pPr eaLnBrk="1" hangingPunct="1"/>
              <a:t>12</a:t>
            </a:fld>
            <a:endParaRPr lang="en-US" altLang="ja-JP" smtClean="0">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p:spPr>
        <p:txBody>
          <a:bodyPr/>
          <a:lstStyle/>
          <a:p>
            <a:r>
              <a:rPr lang="en-US" altLang="en-US" smtClean="0">
                <a:uFillTx/>
                <a:latin typeface="Arial" charset="0"/>
                <a:cs typeface="Arial" charset="0"/>
              </a:rPr>
              <a:t>Với các bên liên quan, quản lý dự án đóng vai trò quan trọng trong việc điều phối các mối quan hệ này nhằm thỏa mãn yêu cầu của họ trong quá trình thực hiện dự án</a:t>
            </a:r>
          </a:p>
        </p:txBody>
      </p:sp>
      <p:sp>
        <p:nvSpPr>
          <p:cNvPr id="54276"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DC9549FA-1B54-460D-B7C5-395B38E397FC}" type="slidenum">
              <a:rPr lang="ja-JP" altLang="en-US" smtClean="0">
                <a:uFillTx/>
              </a:rPr>
              <a:pPr eaLnBrk="1" hangingPunct="1"/>
              <a:t>13</a:t>
            </a:fld>
            <a:endParaRPr lang="en-US" altLang="ja-JP" smtClean="0">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EFCE159A-1C4E-4B61-84E1-9D9A5557AEA7}" type="slidenum">
              <a:rPr lang="ja-JP" altLang="en-US" smtClean="0">
                <a:uFillTx/>
              </a:rPr>
              <a:pPr eaLnBrk="1" hangingPunct="1"/>
              <a:t>14</a:t>
            </a:fld>
            <a:endParaRPr lang="en-US" altLang="ja-JP" smtClean="0">
              <a:uFillTx/>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r>
              <a:rPr lang="en-US" altLang="en-US" smtClean="0">
                <a:uFillTx/>
                <a:latin typeface="Arial" charset="0"/>
                <a:cs typeface="Arial" charset="0"/>
              </a:rPr>
              <a:t>Tiếp theo, chúng ta sẽ trao đổi một số vấn đề liên quan đến quy trình kiểm tra giám sát các dự án – một trong những điểm yếu của việc quản lý các dự án hiện nay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p:spPr>
        <p:txBody>
          <a:bodyPr/>
          <a:lstStyle/>
          <a:p>
            <a:r>
              <a:rPr lang="en-US" smtClean="0">
                <a:uFillTx/>
                <a:latin typeface="Arial" charset="0"/>
                <a:cs typeface="Arial" charset="0"/>
              </a:rPr>
              <a:t>Kiểm tra giám sát là một sứ mệnh quan trọng của người quản lý dự án vì phần lớn thời gian và kinh phí của dự án được thực hiện/được dùng ở pha này. Quan việc kiểm tra giám sát, trình độ, kinh nghiệm của PM được bộc lộ</a:t>
            </a:r>
          </a:p>
          <a:p>
            <a:endParaRPr lang="en-US" smtClean="0">
              <a:uFillTx/>
              <a:latin typeface="Arial" charset="0"/>
              <a:cs typeface="Arial" charset="0"/>
            </a:endParaRPr>
          </a:p>
          <a:p>
            <a:r>
              <a:rPr lang="en-US" smtClean="0">
                <a:uFillTx/>
                <a:latin typeface="Arial" charset="0"/>
                <a:cs typeface="Arial" charset="0"/>
              </a:rPr>
              <a:t>Để kiểm soát tốt dự án, PM phải xây dựng một kế hoạch kỹ lưỡng cho mục tiêu này. Khi đã có kế hoạch, PM phải cố gắng thực hiện việc giám sát dự án theo nó. Nếu có vấn đề phát sinh (không đúng như kế hoạch), Pm phải điều tra nguyên nhân bản chất, tìm các giải pháp khắc phục, thậm chí là thay đổi kế hoạch nếu cần</a:t>
            </a:r>
          </a:p>
        </p:txBody>
      </p:sp>
      <p:sp>
        <p:nvSpPr>
          <p:cNvPr id="56324"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C6758C1A-5AF6-4544-B186-2434F74B1204}" type="slidenum">
              <a:rPr lang="ja-JP" altLang="en-US" smtClean="0">
                <a:uFillTx/>
              </a:rPr>
              <a:pPr eaLnBrk="1" hangingPunct="1"/>
              <a:t>15</a:t>
            </a:fld>
            <a:endParaRPr lang="en-US" altLang="ja-JP" smtClean="0">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p:spPr>
        <p:txBody>
          <a:bodyPr/>
          <a:lstStyle/>
          <a:p>
            <a:r>
              <a:rPr lang="en-US" smtClean="0">
                <a:uFillTx/>
                <a:latin typeface="Arial" charset="0"/>
                <a:cs typeface="Arial" charset="0"/>
              </a:rPr>
              <a:t>Có rất nhiều vấn đề cần điều phối/giám sát. Vì vậy, PM phải biết cách sắp xếp, ưu tiên và từ đó lựa chọn các thông tin để điều phối.</a:t>
            </a:r>
          </a:p>
          <a:p>
            <a:r>
              <a:rPr lang="en-US" smtClean="0">
                <a:uFillTx/>
                <a:latin typeface="Arial" charset="0"/>
                <a:cs typeface="Arial" charset="0"/>
              </a:rPr>
              <a:t>Ví dụ, các mốc thời gian quan trọng, các cuộc họp để đánh giá tiến độ, các điểm quyết định của dự án</a:t>
            </a:r>
          </a:p>
          <a:p>
            <a:endParaRPr lang="en-US" smtClean="0">
              <a:uFillTx/>
              <a:latin typeface="Arial" charset="0"/>
              <a:cs typeface="Arial" charset="0"/>
            </a:endParaRPr>
          </a:p>
          <a:p>
            <a:r>
              <a:rPr lang="en-US" smtClean="0">
                <a:uFillTx/>
                <a:latin typeface="Arial" charset="0"/>
                <a:cs typeface="Arial" charset="0"/>
              </a:rPr>
              <a:t>Để đạt được mục tiêu trên, PM phải có khả năng nhận diện các điểm quyết định và kiểm soát chúng một cách chặt chẽ nhất</a:t>
            </a:r>
          </a:p>
          <a:p>
            <a:endParaRPr lang="en-US" smtClean="0">
              <a:uFillTx/>
              <a:latin typeface="Arial" charset="0"/>
              <a:cs typeface="Arial" charset="0"/>
            </a:endParaRPr>
          </a:p>
          <a:p>
            <a:r>
              <a:rPr lang="en-US" smtClean="0">
                <a:uFillTx/>
                <a:latin typeface="Arial" charset="0"/>
                <a:cs typeface="Arial" charset="0"/>
              </a:rPr>
              <a:t>Tiếp đến, PM phải phân tích tiến độ và hiệu năng của dự án để đảm bảo tiến độ của dự án</a:t>
            </a:r>
          </a:p>
          <a:p>
            <a:endParaRPr lang="en-US" smtClean="0">
              <a:uFillTx/>
              <a:latin typeface="Arial" charset="0"/>
              <a:cs typeface="Arial" charset="0"/>
            </a:endParaRPr>
          </a:p>
          <a:p>
            <a:r>
              <a:rPr lang="en-US" smtClean="0">
                <a:uFillTx/>
                <a:latin typeface="Arial" charset="0"/>
                <a:cs typeface="Arial" charset="0"/>
              </a:rPr>
              <a:t>Một trong những công cụ để đánh giá được tiến độ dự án là tổ chức các cuộc họp thường kỳ tại các mốc quan trọng/điểm quyết định của dự án</a:t>
            </a:r>
          </a:p>
          <a:p>
            <a:endParaRPr lang="en-US" smtClean="0">
              <a:uFillTx/>
              <a:latin typeface="Arial" charset="0"/>
              <a:cs typeface="Arial" charset="0"/>
            </a:endParaRPr>
          </a:p>
          <a:p>
            <a:r>
              <a:rPr lang="en-US" smtClean="0">
                <a:uFillTx/>
                <a:latin typeface="Arial" charset="0"/>
                <a:cs typeface="Arial" charset="0"/>
              </a:rPr>
              <a:t>Ngoài ra, rất nhiều vấn đề sẽ phát sinh trong quá trình thực hiện dự án. Vì vậy, PM phải lường trước chúng và có sẵn các giải pháp</a:t>
            </a:r>
          </a:p>
          <a:p>
            <a:endParaRPr lang="en-US" smtClean="0">
              <a:uFillTx/>
              <a:latin typeface="Arial" charset="0"/>
              <a:cs typeface="Arial" charset="0"/>
            </a:endParaRPr>
          </a:p>
          <a:p>
            <a:r>
              <a:rPr lang="en-US" smtClean="0">
                <a:uFillTx/>
                <a:latin typeface="Arial" charset="0"/>
                <a:cs typeface="Arial" charset="0"/>
              </a:rPr>
              <a:t>Khi có các thay đổi/điều chỉnh, giải pháp khắc phục các vấn đề, … các bên liên quan đến các thay đổi này cần được thôn tin chính xác và kịp thời.</a:t>
            </a:r>
          </a:p>
        </p:txBody>
      </p:sp>
      <p:sp>
        <p:nvSpPr>
          <p:cNvPr id="57348"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22F2D2D9-E027-4C95-94C5-927D4222C664}" type="slidenum">
              <a:rPr lang="ja-JP" altLang="en-US" smtClean="0">
                <a:uFillTx/>
              </a:rPr>
              <a:pPr eaLnBrk="1" hangingPunct="1"/>
              <a:t>16</a:t>
            </a:fld>
            <a:endParaRPr lang="en-US" altLang="ja-JP" smtClean="0">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p:spPr>
        <p:txBody>
          <a:bodyPr/>
          <a:lstStyle/>
          <a:p>
            <a:r>
              <a:rPr lang="en-US" altLang="en-US" smtClean="0">
                <a:uFillTx/>
                <a:latin typeface="Arial" charset="0"/>
                <a:cs typeface="Arial" charset="0"/>
              </a:rPr>
              <a:t>Các mục tiêu cần được đánh giá gồm tất cả các biến cố liên quan đến dự án, trong đó đặc biệt chú trọng đến:</a:t>
            </a:r>
          </a:p>
          <a:p>
            <a:r>
              <a:rPr lang="en-US" altLang="en-US" smtClean="0">
                <a:uFillTx/>
                <a:latin typeface="Arial" charset="0"/>
                <a:cs typeface="Arial" charset="0"/>
              </a:rPr>
              <a:t>Chất lượng sản phẩm, lịch biểu, nguồn lực và kinh phí</a:t>
            </a:r>
          </a:p>
          <a:p>
            <a:endParaRPr lang="en-US" altLang="en-US" smtClean="0">
              <a:uFillTx/>
              <a:latin typeface="Arial" charset="0"/>
              <a:cs typeface="Arial" charset="0"/>
            </a:endParaRPr>
          </a:p>
        </p:txBody>
      </p:sp>
      <p:sp>
        <p:nvSpPr>
          <p:cNvPr id="58372"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5392E455-635F-4ECF-9C44-F23B05C8DF93}" type="slidenum">
              <a:rPr lang="ja-JP" altLang="en-US" smtClean="0">
                <a:uFillTx/>
              </a:rPr>
              <a:pPr eaLnBrk="1" hangingPunct="1"/>
              <a:t>17</a:t>
            </a:fld>
            <a:endParaRPr lang="en-US" altLang="ja-JP" smtClean="0">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p:spPr>
        <p:txBody>
          <a:bodyPr/>
          <a:lstStyle/>
          <a:p>
            <a:r>
              <a:rPr lang="en-US" smtClean="0">
                <a:uFillTx/>
                <a:latin typeface="Arial" charset="0"/>
                <a:cs typeface="Arial" charset="0"/>
              </a:rPr>
              <a:t>Một trong những kỹ năng quan trọng và khó của PM trong quá trình kiểm tra giám sát là kiểm soát vấn đề vì chúng chắc chắn sẽ phát sinh, và nhiều vấn đề không thể lường trước được.</a:t>
            </a:r>
          </a:p>
          <a:p>
            <a:endParaRPr lang="en-US" smtClean="0">
              <a:uFillTx/>
              <a:latin typeface="Arial" charset="0"/>
              <a:cs typeface="Arial" charset="0"/>
            </a:endParaRPr>
          </a:p>
          <a:p>
            <a:r>
              <a:rPr lang="en-US" smtClean="0">
                <a:uFillTx/>
                <a:latin typeface="Arial" charset="0"/>
                <a:cs typeface="Arial" charset="0"/>
              </a:rPr>
              <a:t>Làm thể nào để phát hiện sớm các vấn đề (trước khi chúng xảy ra) là giải pháp quan trọng.</a:t>
            </a:r>
          </a:p>
          <a:p>
            <a:endParaRPr lang="en-US" smtClean="0">
              <a:uFillTx/>
              <a:latin typeface="Arial" charset="0"/>
              <a:cs typeface="Arial" charset="0"/>
            </a:endParaRPr>
          </a:p>
          <a:p>
            <a:r>
              <a:rPr lang="en-US" smtClean="0">
                <a:uFillTx/>
                <a:latin typeface="Arial" charset="0"/>
                <a:cs typeface="Arial" charset="0"/>
              </a:rPr>
              <a:t>Để đạt được mục tiêu này, PM phải tạo ra một môi trường làm việc cởi mở để các vấn đề được bộc lộ dễ dàng. Hơn nữa, cơ chế họp, đối thoại, báo cáo, … cũng cần được thiết lập để nhanh chóng và sớm phát hiện các vấn đề.</a:t>
            </a:r>
          </a:p>
          <a:p>
            <a:endParaRPr lang="en-US" smtClean="0">
              <a:uFillTx/>
              <a:latin typeface="Arial" charset="0"/>
              <a:cs typeface="Arial" charset="0"/>
            </a:endParaRPr>
          </a:p>
          <a:p>
            <a:endParaRPr lang="en-US" smtClean="0">
              <a:uFillTx/>
              <a:latin typeface="Arial" charset="0"/>
              <a:cs typeface="Arial" charset="0"/>
            </a:endParaRPr>
          </a:p>
        </p:txBody>
      </p:sp>
      <p:sp>
        <p:nvSpPr>
          <p:cNvPr id="59396"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B4ABE758-5E04-4F25-AE31-F39ED6A230B4}" type="slidenum">
              <a:rPr lang="ja-JP" altLang="en-US" smtClean="0">
                <a:uFillTx/>
              </a:rPr>
              <a:pPr eaLnBrk="1" hangingPunct="1"/>
              <a:t>18</a:t>
            </a:fld>
            <a:endParaRPr lang="en-US" altLang="ja-JP" smtClean="0">
              <a:uFillTx/>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p:spPr>
        <p:txBody>
          <a:bodyPr/>
          <a:lstStyle/>
          <a:p>
            <a:r>
              <a:rPr lang="en-US" smtClean="0">
                <a:uFillTx/>
                <a:latin typeface="Arial" charset="0"/>
                <a:cs typeface="Arial" charset="0"/>
              </a:rPr>
              <a:t>Đây là những vấn đề phổ biến, thường hay xảy ra đối với các dự án CNTT</a:t>
            </a:r>
          </a:p>
          <a:p>
            <a:r>
              <a:rPr lang="en-US" altLang="en-US" smtClean="0">
                <a:uFillTx/>
              </a:rPr>
              <a:t>Chậm trễ trong xác định yêu cầu và thiết kế</a:t>
            </a:r>
          </a:p>
          <a:p>
            <a:r>
              <a:rPr lang="en-US" altLang="en-US" smtClean="0">
                <a:uFillTx/>
              </a:rPr>
              <a:t>Khách hàng hay thay đổi yêu cầu</a:t>
            </a:r>
          </a:p>
          <a:p>
            <a:r>
              <a:rPr lang="en-US" altLang="en-US" smtClean="0">
                <a:uFillTx/>
              </a:rPr>
              <a:t>Nhiều công việc trùng lặp/làm lại -&gt; tải công việc tăng</a:t>
            </a:r>
          </a:p>
          <a:p>
            <a:r>
              <a:rPr lang="en-US" altLang="en-US" smtClean="0">
                <a:uFillTx/>
              </a:rPr>
              <a:t>Chậm trễ/hủy bỏ trong việc đưa ra các gói PM theo lịch trình</a:t>
            </a:r>
          </a:p>
          <a:p>
            <a:r>
              <a:rPr lang="en-US" altLang="en-US" smtClean="0">
                <a:uFillTx/>
              </a:rPr>
              <a:t>Mất thành viên chủ chốt</a:t>
            </a:r>
          </a:p>
          <a:p>
            <a:r>
              <a:rPr lang="en-US" altLang="en-US" smtClean="0">
                <a:uFillTx/>
              </a:rPr>
              <a:t>Thiếu hành động của người ký hợp đồng</a:t>
            </a:r>
          </a:p>
          <a:p>
            <a:r>
              <a:rPr lang="en-US" altLang="en-US" smtClean="0">
                <a:uFillTx/>
              </a:rPr>
              <a:t>…</a:t>
            </a:r>
          </a:p>
          <a:p>
            <a:endParaRPr lang="en-US" smtClean="0">
              <a:uFillTx/>
              <a:latin typeface="Arial" charset="0"/>
              <a:cs typeface="Arial" charset="0"/>
            </a:endParaRPr>
          </a:p>
        </p:txBody>
      </p:sp>
      <p:sp>
        <p:nvSpPr>
          <p:cNvPr id="60420"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04CD9985-205A-433D-AC5D-34E3CEAFA823}" type="slidenum">
              <a:rPr lang="ja-JP" altLang="en-US" smtClean="0">
                <a:uFillTx/>
              </a:rPr>
              <a:pPr eaLnBrk="1" hangingPunct="1"/>
              <a:t>19</a:t>
            </a:fld>
            <a:endParaRPr lang="en-US" altLang="ja-JP" smtClean="0">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1C259CED-8F2C-45D5-8296-68837035AC37}" type="slidenum">
              <a:rPr lang="ja-JP" altLang="en-US" smtClean="0">
                <a:uFillTx/>
              </a:rPr>
              <a:pPr eaLnBrk="1" hangingPunct="1"/>
              <a:t>2</a:t>
            </a:fld>
            <a:endParaRPr lang="en-US" altLang="ja-JP" smtClean="0">
              <a:uFillTx/>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r>
              <a:rPr lang="en-US" altLang="en-US" smtClean="0">
                <a:uFillTx/>
                <a:latin typeface="Arial" charset="0"/>
                <a:cs typeface="Arial" charset="0"/>
              </a:rPr>
              <a:t>Nội dung chính của bài học này bao gồm:</a:t>
            </a:r>
          </a:p>
          <a:p>
            <a:pPr eaLnBrk="1" hangingPunct="1"/>
            <a:r>
              <a:rPr lang="en-US" altLang="en-US" smtClean="0">
                <a:uFillTx/>
                <a:latin typeface="Arial" charset="0"/>
                <a:cs typeface="Arial" charset="0"/>
              </a:rPr>
              <a:t>Giới thiệu các khai niệm cơ bản về dự án CNTT và quy trình quản lý chúng</a:t>
            </a:r>
          </a:p>
          <a:p>
            <a:pPr eaLnBrk="1" hangingPunct="1"/>
            <a:r>
              <a:rPr lang="en-US" altLang="en-US" smtClean="0">
                <a:uFillTx/>
                <a:latin typeface="Arial" charset="0"/>
                <a:cs typeface="Arial" charset="0"/>
              </a:rPr>
              <a:t>Các nội dung chính về quá trình kiểm tra giám sát các dự án CNTT cũng sẽ được giới thiệu</a:t>
            </a:r>
          </a:p>
          <a:p>
            <a:pPr eaLnBrk="1" hangingPunct="1"/>
            <a:r>
              <a:rPr lang="en-US" altLang="en-US" smtClean="0">
                <a:uFillTx/>
                <a:latin typeface="Arial" charset="0"/>
                <a:cs typeface="Arial" charset="0"/>
              </a:rPr>
              <a:t>Tiếp đến, một số vấn đề cần lưu tâm khi vận hành và nâng cấp bảo trì hệ thống sẽ được giới thiệu.</a:t>
            </a:r>
          </a:p>
          <a:p>
            <a:pPr eaLnBrk="1" hangingPunct="1"/>
            <a:r>
              <a:rPr lang="en-US" altLang="en-US" smtClean="0">
                <a:uFillTx/>
                <a:latin typeface="Arial" charset="0"/>
                <a:cs typeface="Arial" charset="0"/>
              </a:rPr>
              <a:t>Cuối cùng là một số bài học rút ra từ thực tiễn quản lý các dự án ở VN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a:noFill/>
        </p:spPr>
        <p:txBody>
          <a:bodyPr/>
          <a:lstStyle/>
          <a:p>
            <a:r>
              <a:rPr lang="en-US" smtClean="0">
                <a:uFillTx/>
                <a:latin typeface="Arial" charset="0"/>
                <a:cs typeface="Arial" charset="0"/>
              </a:rPr>
              <a:t>Một trong những kỹ năng quan trọng của PM nhằm quản lý tốt tiến độ dự án là PM phải có khả năng ước lượng chính xác thời gian hoàn thành của các pha. Đây là một công việc khó, đòi hỏi PM giàu kinh nghiệm</a:t>
            </a:r>
          </a:p>
        </p:txBody>
      </p:sp>
      <p:sp>
        <p:nvSpPr>
          <p:cNvPr id="61444"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A882A65A-6B22-41FA-AD72-6BD05CCD671E}" type="slidenum">
              <a:rPr lang="ja-JP" altLang="en-US" smtClean="0">
                <a:uFillTx/>
              </a:rPr>
              <a:pPr eaLnBrk="1" hangingPunct="1"/>
              <a:t>20</a:t>
            </a:fld>
            <a:endParaRPr lang="en-US" altLang="ja-JP" smtClean="0">
              <a:uFillTx/>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uFillTx/>
              </a:rPr>
              <a:t>Để</a:t>
            </a:r>
            <a:r>
              <a:rPr lang="en-US" baseline="0" smtClean="0">
                <a:uFillTx/>
              </a:rPr>
              <a:t> kiểm soát tiến độ, chúng ta cần thực hiện quy trình báo cáo trạng thái của dự án tại các mốc thời gian quan trọng</a:t>
            </a:r>
          </a:p>
          <a:p>
            <a:r>
              <a:rPr lang="en-US" baseline="0" smtClean="0">
                <a:uFillTx/>
              </a:rPr>
              <a:t>Để làm được việc này, chúng ta cần </a:t>
            </a:r>
            <a:r>
              <a:rPr lang="en-US" altLang="en-US" smtClean="0">
                <a:uFillTx/>
              </a:rPr>
              <a:t>So sánh thực trạng của</a:t>
            </a:r>
            <a:r>
              <a:rPr lang="en-US" altLang="en-US" baseline="0" smtClean="0">
                <a:uFillTx/>
              </a:rPr>
              <a:t> dự án</a:t>
            </a:r>
            <a:r>
              <a:rPr lang="en-US" altLang="en-US" smtClean="0">
                <a:uFillTx/>
              </a:rPr>
              <a:t> với kế hoạch tương</a:t>
            </a:r>
            <a:r>
              <a:rPr lang="en-US" altLang="en-US" baseline="0" smtClean="0">
                <a:uFillTx/>
              </a:rPr>
              <a:t> ứng</a:t>
            </a:r>
          </a:p>
          <a:p>
            <a:r>
              <a:rPr lang="en-US" baseline="0" smtClean="0">
                <a:uFillTx/>
              </a:rPr>
              <a:t>Nếu có sự sai khác, chúng ta tiến hành phân tích nguyên nhân và có các hành động chỉnh sửa nếu cần thiết</a:t>
            </a:r>
            <a:endParaRPr lang="en-US">
              <a:uFillTx/>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uFillTx/>
              </a:rPr>
              <a:t>Để</a:t>
            </a:r>
            <a:r>
              <a:rPr lang="en-US" baseline="0" smtClean="0">
                <a:uFillTx/>
              </a:rPr>
              <a:t> có được báo cáo trạng thái của dự án chính xác (phản ánh trung thực tình trạng của dự án), chúng ta cần có đầy đủ các thông tin.</a:t>
            </a:r>
          </a:p>
          <a:p>
            <a:r>
              <a:rPr lang="en-US" baseline="0" smtClean="0">
                <a:uFillTx/>
              </a:rPr>
              <a:t>Sơ đồ trên hình vẽ là cách thu thập thông tin của quản lý dự án</a:t>
            </a:r>
            <a:endParaRPr lang="en-US">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uFillTx/>
              </a:rPr>
              <a:t>quá trình kiểm soát tiến độ của dự án là rất quan trọng nhằm đảm bảo việc hoàn thành các mốc quan trọng</a:t>
            </a:r>
          </a:p>
          <a:p>
            <a:r>
              <a:rPr lang="en-US" baseline="0" smtClean="0">
                <a:uFillTx/>
              </a:rPr>
              <a:t>Để đạt được mục tiêu này, chúng ta cần nắm được trạng thái của dự án như đã trình bày</a:t>
            </a:r>
          </a:p>
          <a:p>
            <a:r>
              <a:rPr lang="en-US" baseline="0" smtClean="0">
                <a:uFillTx/>
              </a:rPr>
              <a:t>Khi đã có thông tin, một quá trình phân tích, đánh giá, lập kế hoạch hiệu chỉnh, … sẽ được triển khai nhằm có các hành động kịp thời nếu có sai khác trong tiến độ dự án so với kế hoạch</a:t>
            </a:r>
            <a:endParaRPr lang="en-US">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uFillTx/>
              </a:rPr>
              <a:t>Đây</a:t>
            </a:r>
            <a:r>
              <a:rPr lang="en-US" baseline="0" smtClean="0">
                <a:uFillTx/>
              </a:rPr>
              <a:t> là 5 bước co bản trong thủ tục kiểm soát tiến độ dự án</a:t>
            </a:r>
          </a:p>
          <a:p>
            <a:r>
              <a:rPr lang="en-US" altLang="en-US" smtClean="0">
                <a:uFillTx/>
              </a:rPr>
              <a:t>Thu thập thông tin từ các thành viên và các bên liên quan</a:t>
            </a:r>
          </a:p>
          <a:p>
            <a:r>
              <a:rPr lang="en-US" altLang="en-US" smtClean="0">
                <a:uFillTx/>
              </a:rPr>
              <a:t>So sánh trạng thái thực tế với kế hoạch</a:t>
            </a:r>
          </a:p>
          <a:p>
            <a:r>
              <a:rPr lang="en-US" altLang="en-US" smtClean="0">
                <a:uFillTx/>
              </a:rPr>
              <a:t>Phân tích vấn đề và cập nhật ds vấn đề</a:t>
            </a:r>
          </a:p>
          <a:p>
            <a:r>
              <a:rPr lang="en-US" altLang="en-US" smtClean="0">
                <a:uFillTx/>
              </a:rPr>
              <a:t>Tìm các giải pháp giải quyết</a:t>
            </a:r>
          </a:p>
          <a:p>
            <a:r>
              <a:rPr lang="en-US" altLang="en-US" smtClean="0">
                <a:uFillTx/>
              </a:rPr>
              <a:t>Làm báo cáo kiểm soát tiến độ</a:t>
            </a:r>
          </a:p>
          <a:p>
            <a:endParaRPr lang="en-US">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577436EE-53AD-4085-8A6E-3101CC7DE3DC}" type="slidenum">
              <a:rPr lang="ja-JP" altLang="en-US" smtClean="0">
                <a:uFillTx/>
              </a:rPr>
              <a:pPr eaLnBrk="1" hangingPunct="1"/>
              <a:t>25</a:t>
            </a:fld>
            <a:endParaRPr lang="en-US" altLang="ja-JP" smtClean="0">
              <a:uFillTx/>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r>
              <a:rPr lang="en-US" altLang="en-US" smtClean="0">
                <a:uFillTx/>
                <a:latin typeface="Arial" charset="0"/>
                <a:cs typeface="Arial" charset="0"/>
              </a:rPr>
              <a:t>Tiếp</a:t>
            </a:r>
            <a:r>
              <a:rPr lang="en-US" altLang="en-US" baseline="0" smtClean="0">
                <a:uFillTx/>
                <a:latin typeface="Arial" charset="0"/>
                <a:cs typeface="Arial" charset="0"/>
              </a:rPr>
              <a:t> theo, chúng ta sẽ tìm hiệu một số vấn đề nhằm triển khai, vận hành và nâng cấp các hệ thống CNTT</a:t>
            </a:r>
          </a:p>
          <a:p>
            <a:pPr eaLnBrk="1" hangingPunct="1"/>
            <a:endParaRPr lang="en-US" altLang="en-US" smtClean="0">
              <a:uFillTx/>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uFillTx/>
              </a:rPr>
              <a:t>Để</a:t>
            </a:r>
            <a:r>
              <a:rPr lang="en-US" baseline="0" smtClean="0">
                <a:uFillTx/>
              </a:rPr>
              <a:t> vận hành hệ thống, chúng ta cần chuẩn bị:</a:t>
            </a:r>
          </a:p>
          <a:p>
            <a:pPr marL="0" marR="0" indent="0" algn="l" defTabSz="914400" rtl="0" eaLnBrk="0" fontAlgn="base" latinLnBrk="0" hangingPunct="0">
              <a:lnSpc>
                <a:spcPct val="100000"/>
              </a:lnSpc>
              <a:spcBef>
                <a:spcPct val="30000"/>
              </a:spcBef>
              <a:spcAft>
                <a:spcPct val="0"/>
              </a:spcAft>
              <a:buFontTx/>
              <a:buNone/>
              <a:defRPr>
                <a:uFillTx/>
              </a:defRPr>
            </a:pPr>
            <a:r>
              <a:rPr lang="en-US" altLang="en-US" smtClean="0">
                <a:uFillTx/>
              </a:rPr>
              <a:t>nhân lực và cơ sở hạ tầng CNTT</a:t>
            </a:r>
          </a:p>
          <a:p>
            <a:r>
              <a:rPr lang="en-US" smtClean="0">
                <a:uFillTx/>
              </a:rPr>
              <a:t>Dữ</a:t>
            </a:r>
            <a:r>
              <a:rPr lang="en-US" baseline="0" smtClean="0">
                <a:uFillTx/>
              </a:rPr>
              <a:t> liệu</a:t>
            </a:r>
          </a:p>
          <a:p>
            <a:r>
              <a:rPr lang="en-US" smtClean="0">
                <a:uFillTx/>
              </a:rPr>
              <a:t>Chính</a:t>
            </a:r>
            <a:r>
              <a:rPr lang="en-US" baseline="0" smtClean="0">
                <a:uFillTx/>
              </a:rPr>
              <a:t> sách</a:t>
            </a:r>
          </a:p>
          <a:p>
            <a:r>
              <a:rPr lang="en-US" baseline="0" smtClean="0">
                <a:uFillTx/>
              </a:rPr>
              <a:t>Các vấn đề và giải pháp nếu có phát sinh khi triển khai </a:t>
            </a:r>
            <a:endParaRPr lang="en-US">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p:spPr>
        <p:txBody>
          <a:bodyPr/>
          <a:lstStyle/>
          <a:p>
            <a:r>
              <a:rPr lang="en-US" altLang="en-US" smtClean="0">
                <a:uFillTx/>
                <a:latin typeface="Arial" charset="0"/>
                <a:cs typeface="Arial" charset="0"/>
              </a:rPr>
              <a:t>Bảo</a:t>
            </a:r>
            <a:r>
              <a:rPr lang="en-US" altLang="en-US" baseline="0" smtClean="0">
                <a:uFillTx/>
                <a:latin typeface="Arial" charset="0"/>
                <a:cs typeface="Arial" charset="0"/>
              </a:rPr>
              <a:t> trì và nâng cấp hệ thống là tất yếu như đã trình bày ở bài 1</a:t>
            </a:r>
          </a:p>
          <a:p>
            <a:r>
              <a:rPr lang="en-US" altLang="en-US" baseline="0" smtClean="0">
                <a:uFillTx/>
                <a:latin typeface="Arial" charset="0"/>
                <a:cs typeface="Arial" charset="0"/>
              </a:rPr>
              <a:t>Khi vấn đề này xảy ra, công ty phát triển PM phải có trách nhiệm với SP của mình</a:t>
            </a:r>
          </a:p>
          <a:p>
            <a:r>
              <a:rPr lang="en-US" altLang="en-US" baseline="0" smtClean="0">
                <a:uFillTx/>
                <a:latin typeface="Arial" charset="0"/>
                <a:cs typeface="Arial" charset="0"/>
              </a:rPr>
              <a:t>-&gt; cần có cam kết</a:t>
            </a:r>
            <a:endParaRPr lang="en-US" altLang="en-US" smtClean="0">
              <a:uFillTx/>
              <a:latin typeface="Arial" charset="0"/>
              <a:cs typeface="Arial" charset="0"/>
            </a:endParaRPr>
          </a:p>
        </p:txBody>
      </p:sp>
      <p:sp>
        <p:nvSpPr>
          <p:cNvPr id="63492"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6F284F9D-3536-46BA-8643-B75862D732E1}" type="slidenum">
              <a:rPr lang="ja-JP" altLang="en-US" smtClean="0">
                <a:uFillTx/>
              </a:rPr>
              <a:pPr eaLnBrk="1" hangingPunct="1"/>
              <a:t>28</a:t>
            </a:fld>
            <a:endParaRPr lang="en-US" altLang="ja-JP" smtClean="0">
              <a:uFillTx/>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37900B64-9198-4385-B73A-5D58480F8D0E}" type="slidenum">
              <a:rPr lang="ja-JP" altLang="en-US" smtClean="0">
                <a:uFillTx/>
              </a:rPr>
              <a:pPr eaLnBrk="1" hangingPunct="1"/>
              <a:t>29</a:t>
            </a:fld>
            <a:endParaRPr lang="en-US" altLang="ja-JP" smtClean="0">
              <a:uFillTx/>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en-US" altLang="en-US" smtClean="0">
              <a:uFillTx/>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p:spPr>
        <p:txBody>
          <a:bodyPr/>
          <a:lstStyle/>
          <a:p>
            <a:r>
              <a:rPr lang="en-US" altLang="en-US" smtClean="0">
                <a:uFillTx/>
                <a:latin typeface="Arial" charset="0"/>
                <a:cs typeface="Arial" charset="0"/>
              </a:rPr>
              <a:t>Trước hết, chúng ta cần nhắc lại/nhớ lại nội hàm của khái niệm dự án</a:t>
            </a:r>
          </a:p>
          <a:p>
            <a:r>
              <a:rPr lang="en-US" altLang="en-US" smtClean="0">
                <a:uFillTx/>
                <a:latin typeface="Arial" charset="0"/>
                <a:cs typeface="Arial" charset="0"/>
              </a:rPr>
              <a:t>Dự án gồm một tập các công việc nhằm tạo ra một sản phẩm/một dịch vụ duy nhất, được thực hiện bởi một nhóm người có chuyên môn</a:t>
            </a:r>
          </a:p>
          <a:p>
            <a:endParaRPr lang="en-US" altLang="en-US" smtClean="0">
              <a:uFillTx/>
              <a:latin typeface="Arial" charset="0"/>
              <a:cs typeface="Arial" charset="0"/>
            </a:endParaRPr>
          </a:p>
          <a:p>
            <a:r>
              <a:rPr lang="en-US" altLang="en-US" smtClean="0">
                <a:uFillTx/>
                <a:latin typeface="Arial" charset="0"/>
                <a:cs typeface="Arial" charset="0"/>
              </a:rPr>
              <a:t>Dự án sử dụng một nguồn lực (nhân lực, kinh phí, thời gian, …) dự kiến</a:t>
            </a:r>
          </a:p>
          <a:p>
            <a:endParaRPr lang="en-US" altLang="en-US" smtClean="0">
              <a:uFillTx/>
              <a:latin typeface="Arial" charset="0"/>
              <a:cs typeface="Arial" charset="0"/>
            </a:endParaRPr>
          </a:p>
          <a:p>
            <a:r>
              <a:rPr lang="en-US" altLang="en-US" smtClean="0">
                <a:uFillTx/>
                <a:latin typeface="Arial" charset="0"/>
                <a:cs typeface="Arial" charset="0"/>
              </a:rPr>
              <a:t>Và một điều đặc biệt quan trọng, dự án được thực hiện trong một môi trường đầy biến động, khó hoặc không thể dự báo trước</a:t>
            </a:r>
          </a:p>
        </p:txBody>
      </p:sp>
      <p:sp>
        <p:nvSpPr>
          <p:cNvPr id="44036"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DA3F2E4D-06F4-45F0-8D23-8848D9FC7C48}" type="slidenum">
              <a:rPr lang="ja-JP" altLang="en-US" smtClean="0">
                <a:uFillTx/>
              </a:rPr>
              <a:pPr eaLnBrk="1" hangingPunct="1"/>
              <a:t>3</a:t>
            </a:fld>
            <a:endParaRPr lang="en-US" altLang="ja-JP" smtClean="0">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r>
              <a:rPr lang="en-US" altLang="en-US" smtClean="0">
                <a:uFillTx/>
                <a:latin typeface="Arial" charset="0"/>
                <a:cs typeface="Arial" charset="0"/>
              </a:rPr>
              <a:t>Để hiểu hơn về dự án, đối tượng chính mà chúng ta sẽ quản lý, chung ta cần nắm rõ các đặc trưng cơ bản của nó.</a:t>
            </a:r>
          </a:p>
          <a:p>
            <a:r>
              <a:rPr lang="en-US" altLang="en-US" smtClean="0">
                <a:uFillTx/>
                <a:latin typeface="Arial" charset="0"/>
                <a:cs typeface="Arial" charset="0"/>
              </a:rPr>
              <a:t>Trước hết, một dự án gồm tập các hoạt động nhằm hướng tới một mục tiêu duy nhất </a:t>
            </a:r>
          </a:p>
          <a:p>
            <a:r>
              <a:rPr lang="en-US" altLang="en-US" smtClean="0">
                <a:uFillTx/>
                <a:latin typeface="Arial" charset="0"/>
                <a:cs typeface="Arial" charset="0"/>
              </a:rPr>
              <a:t>Mỗi dự án có thời gian bắt đầu và thời gian kết thúc (dự kiến) đã được xác định rõ ràng</a:t>
            </a:r>
          </a:p>
          <a:p>
            <a:r>
              <a:rPr lang="en-US" altLang="en-US" smtClean="0">
                <a:uFillTx/>
                <a:latin typeface="Arial" charset="0"/>
                <a:cs typeface="Arial" charset="0"/>
              </a:rPr>
              <a:t>Dự án được thực hiện với các ràng buộc về thời gian, về kinh phí và nhân lực (dự kiến)</a:t>
            </a:r>
          </a:p>
          <a:p>
            <a:r>
              <a:rPr lang="en-US" altLang="en-US" smtClean="0">
                <a:uFillTx/>
                <a:latin typeface="Arial" charset="0"/>
                <a:cs typeface="Arial" charset="0"/>
              </a:rPr>
              <a:t>Dự án được thực hiện trong một môi trường đầy biến động với nhiều rủi ro, nhiều vấn đề phát sinh, nhiều thay đổi không lường trước</a:t>
            </a:r>
          </a:p>
          <a:p>
            <a:r>
              <a:rPr lang="en-US" altLang="en-US" smtClean="0">
                <a:uFillTx/>
                <a:latin typeface="Arial" charset="0"/>
                <a:cs typeface="Arial" charset="0"/>
              </a:rPr>
              <a:t>Dự án được thực hiện bởi một nhóm người/một tổ chức có chuyên môn</a:t>
            </a:r>
          </a:p>
          <a:p>
            <a:r>
              <a:rPr lang="en-US" altLang="en-US" smtClean="0">
                <a:uFillTx/>
                <a:latin typeface="Arial" charset="0"/>
                <a:cs typeface="Arial" charset="0"/>
              </a:rPr>
              <a:t>Dự án có sự tham gia của nhiều bên liên quan khác nhau với nhu cầu và mối quan tâm khác nhau</a:t>
            </a:r>
          </a:p>
        </p:txBody>
      </p:sp>
      <p:sp>
        <p:nvSpPr>
          <p:cNvPr id="45060"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69364B1D-E210-4D7F-9106-2A7B066054DF}" type="slidenum">
              <a:rPr lang="ja-JP" altLang="en-US" smtClean="0">
                <a:uFillTx/>
              </a:rPr>
              <a:pPr eaLnBrk="1" hangingPunct="1"/>
              <a:t>4</a:t>
            </a:fld>
            <a:endParaRPr lang="en-US" altLang="ja-JP" smtClean="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p:spPr>
        <p:txBody>
          <a:bodyPr/>
          <a:lstStyle/>
          <a:p>
            <a:r>
              <a:rPr lang="en-US" altLang="en-US" dirty="0" err="1" smtClean="0">
                <a:uFillTx/>
                <a:latin typeface="Arial" charset="0"/>
                <a:cs typeface="Arial" charset="0"/>
              </a:rPr>
              <a:t>Chúng</a:t>
            </a:r>
            <a:r>
              <a:rPr lang="en-US" altLang="en-US" dirty="0" smtClean="0">
                <a:uFillTx/>
                <a:latin typeface="Arial" charset="0"/>
                <a:cs typeface="Arial" charset="0"/>
              </a:rPr>
              <a:t> ta </a:t>
            </a:r>
            <a:r>
              <a:rPr lang="en-US" altLang="en-US" dirty="0" err="1" smtClean="0">
                <a:uFillTx/>
                <a:latin typeface="Arial" charset="0"/>
                <a:cs typeface="Arial" charset="0"/>
              </a:rPr>
              <a:t>vừa</a:t>
            </a:r>
            <a:r>
              <a:rPr lang="en-US" altLang="en-US" dirty="0" smtClean="0">
                <a:uFillTx/>
                <a:latin typeface="Arial" charset="0"/>
                <a:cs typeface="Arial" charset="0"/>
              </a:rPr>
              <a:t> </a:t>
            </a:r>
            <a:r>
              <a:rPr lang="en-US" altLang="en-US" dirty="0" err="1" smtClean="0">
                <a:uFillTx/>
                <a:latin typeface="Arial" charset="0"/>
                <a:cs typeface="Arial" charset="0"/>
              </a:rPr>
              <a:t>nhắc</a:t>
            </a:r>
            <a:r>
              <a:rPr lang="en-US" altLang="en-US" dirty="0" smtClean="0">
                <a:uFillTx/>
                <a:latin typeface="Arial" charset="0"/>
                <a:cs typeface="Arial" charset="0"/>
              </a:rPr>
              <a:t> </a:t>
            </a:r>
            <a:r>
              <a:rPr lang="en-US" altLang="en-US" dirty="0" err="1" smtClean="0">
                <a:uFillTx/>
                <a:latin typeface="Arial" charset="0"/>
                <a:cs typeface="Arial" charset="0"/>
              </a:rPr>
              <a:t>lại</a:t>
            </a:r>
            <a:r>
              <a:rPr lang="en-US" altLang="en-US" dirty="0" smtClean="0">
                <a:uFillTx/>
                <a:latin typeface="Arial" charset="0"/>
                <a:cs typeface="Arial" charset="0"/>
              </a:rPr>
              <a:t> </a:t>
            </a:r>
            <a:r>
              <a:rPr lang="en-US" altLang="en-US" dirty="0" err="1" smtClean="0">
                <a:uFillTx/>
                <a:latin typeface="Arial" charset="0"/>
                <a:cs typeface="Arial" charset="0"/>
              </a:rPr>
              <a:t>kn</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chung</a:t>
            </a:r>
            <a:r>
              <a:rPr lang="en-US" altLang="en-US" dirty="0" smtClean="0">
                <a:uFillTx/>
                <a:latin typeface="Arial" charset="0"/>
                <a:cs typeface="Arial" charset="0"/>
              </a:rPr>
              <a:t> </a:t>
            </a:r>
            <a:r>
              <a:rPr lang="en-US" altLang="en-US" dirty="0" err="1" smtClean="0">
                <a:uFillTx/>
                <a:latin typeface="Arial" charset="0"/>
                <a:cs typeface="Arial" charset="0"/>
              </a:rPr>
              <a:t>chung</a:t>
            </a:r>
            <a:r>
              <a:rPr lang="en-US" altLang="en-US" dirty="0" smtClean="0">
                <a:uFillTx/>
                <a:latin typeface="Arial" charset="0"/>
                <a:cs typeface="Arial" charset="0"/>
              </a:rPr>
              <a:t>, </a:t>
            </a:r>
            <a:r>
              <a:rPr lang="en-US" altLang="en-US" dirty="0" err="1" smtClean="0">
                <a:uFillTx/>
                <a:latin typeface="Arial" charset="0"/>
                <a:cs typeface="Arial" charset="0"/>
              </a:rPr>
              <a:t>cho</a:t>
            </a:r>
            <a:r>
              <a:rPr lang="en-US" altLang="en-US" dirty="0" smtClean="0">
                <a:uFillTx/>
                <a:latin typeface="Arial" charset="0"/>
                <a:cs typeface="Arial" charset="0"/>
              </a:rPr>
              <a:t> </a:t>
            </a:r>
            <a:r>
              <a:rPr lang="en-US" altLang="en-US" dirty="0" err="1" smtClean="0">
                <a:uFillTx/>
                <a:latin typeface="Arial" charset="0"/>
                <a:cs typeface="Arial" charset="0"/>
              </a:rPr>
              <a:t>mọi</a:t>
            </a:r>
            <a:r>
              <a:rPr lang="en-US" altLang="en-US" dirty="0" smtClean="0">
                <a:uFillTx/>
                <a:latin typeface="Arial" charset="0"/>
                <a:cs typeface="Arial" charset="0"/>
              </a:rPr>
              <a:t> </a:t>
            </a:r>
            <a:r>
              <a:rPr lang="en-US" altLang="en-US" dirty="0" err="1" smtClean="0">
                <a:uFillTx/>
                <a:latin typeface="Arial" charset="0"/>
                <a:cs typeface="Arial" charset="0"/>
              </a:rPr>
              <a:t>lĩnh</a:t>
            </a:r>
            <a:r>
              <a:rPr lang="en-US" altLang="en-US" dirty="0" smtClean="0">
                <a:uFillTx/>
                <a:latin typeface="Arial" charset="0"/>
                <a:cs typeface="Arial" charset="0"/>
              </a:rPr>
              <a:t> </a:t>
            </a:r>
            <a:r>
              <a:rPr lang="en-US" altLang="en-US" dirty="0" err="1" smtClean="0">
                <a:uFillTx/>
                <a:latin typeface="Arial" charset="0"/>
                <a:cs typeface="Arial" charset="0"/>
              </a:rPr>
              <a:t>vực</a:t>
            </a:r>
            <a:r>
              <a:rPr lang="en-US" altLang="en-US" dirty="0" smtClean="0">
                <a:uFillTx/>
                <a:latin typeface="Arial" charset="0"/>
                <a:cs typeface="Arial" charset="0"/>
              </a:rPr>
              <a:t>).</a:t>
            </a:r>
          </a:p>
          <a:p>
            <a:endParaRPr lang="en-US" altLang="en-US" dirty="0" smtClean="0">
              <a:uFillTx/>
              <a:latin typeface="Arial" charset="0"/>
              <a:cs typeface="Arial" charset="0"/>
            </a:endParaRPr>
          </a:p>
          <a:p>
            <a:r>
              <a:rPr lang="en-US" altLang="en-US" dirty="0" err="1" smtClean="0">
                <a:uFillTx/>
                <a:latin typeface="Arial" charset="0"/>
                <a:cs typeface="Arial" charset="0"/>
              </a:rPr>
              <a:t>Chúng</a:t>
            </a:r>
            <a:r>
              <a:rPr lang="en-US" altLang="en-US" dirty="0" smtClean="0">
                <a:uFillTx/>
                <a:latin typeface="Arial" charset="0"/>
                <a:cs typeface="Arial" charset="0"/>
              </a:rPr>
              <a:t> ta </a:t>
            </a:r>
            <a:r>
              <a:rPr lang="en-US" altLang="en-US" dirty="0" err="1" smtClean="0">
                <a:uFillTx/>
                <a:latin typeface="Arial" charset="0"/>
                <a:cs typeface="Arial" charset="0"/>
              </a:rPr>
              <a:t>có</a:t>
            </a:r>
            <a:r>
              <a:rPr lang="en-US" altLang="en-US" dirty="0" smtClean="0">
                <a:uFillTx/>
                <a:latin typeface="Arial" charset="0"/>
                <a:cs typeface="Arial" charset="0"/>
              </a:rPr>
              <a:t> </a:t>
            </a:r>
            <a:r>
              <a:rPr lang="en-US" altLang="en-US" dirty="0" err="1" smtClean="0">
                <a:uFillTx/>
                <a:latin typeface="Arial" charset="0"/>
                <a:cs typeface="Arial" charset="0"/>
              </a:rPr>
              <a:t>hai</a:t>
            </a:r>
            <a:r>
              <a:rPr lang="en-US" altLang="en-US" dirty="0" smtClean="0">
                <a:uFillTx/>
                <a:latin typeface="Arial" charset="0"/>
                <a:cs typeface="Arial" charset="0"/>
              </a:rPr>
              <a:t> </a:t>
            </a:r>
            <a:r>
              <a:rPr lang="en-US" altLang="en-US" dirty="0" err="1" smtClean="0">
                <a:uFillTx/>
                <a:latin typeface="Arial" charset="0"/>
                <a:cs typeface="Arial" charset="0"/>
              </a:rPr>
              <a:t>khái</a:t>
            </a:r>
            <a:r>
              <a:rPr lang="en-US" altLang="en-US" dirty="0" smtClean="0">
                <a:uFillTx/>
                <a:latin typeface="Arial" charset="0"/>
                <a:cs typeface="Arial" charset="0"/>
              </a:rPr>
              <a:t> </a:t>
            </a:r>
            <a:r>
              <a:rPr lang="en-US" altLang="en-US" dirty="0" err="1" smtClean="0">
                <a:uFillTx/>
                <a:latin typeface="Arial" charset="0"/>
                <a:cs typeface="Arial" charset="0"/>
              </a:rPr>
              <a:t>niệm</a:t>
            </a:r>
            <a:r>
              <a:rPr lang="en-US" altLang="en-US" dirty="0" smtClean="0">
                <a:uFillTx/>
                <a:latin typeface="Arial" charset="0"/>
                <a:cs typeface="Arial" charset="0"/>
              </a:rPr>
              <a:t> </a:t>
            </a:r>
            <a:r>
              <a:rPr lang="en-US" altLang="en-US" dirty="0" err="1" smtClean="0">
                <a:uFillTx/>
                <a:latin typeface="Arial" charset="0"/>
                <a:cs typeface="Arial" charset="0"/>
              </a:rPr>
              <a:t>quan</a:t>
            </a:r>
            <a:r>
              <a:rPr lang="en-US" altLang="en-US" dirty="0" smtClean="0">
                <a:uFillTx/>
                <a:latin typeface="Arial" charset="0"/>
                <a:cs typeface="Arial" charset="0"/>
              </a:rPr>
              <a:t> </a:t>
            </a:r>
            <a:r>
              <a:rPr lang="en-US" altLang="en-US" dirty="0" err="1" smtClean="0">
                <a:uFillTx/>
                <a:latin typeface="Arial" charset="0"/>
                <a:cs typeface="Arial" charset="0"/>
              </a:rPr>
              <a:t>trọng</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CNTT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PM.</a:t>
            </a:r>
          </a:p>
          <a:p>
            <a:endParaRPr lang="en-US" altLang="en-US" dirty="0" smtClean="0">
              <a:uFillTx/>
              <a:latin typeface="Arial" charset="0"/>
              <a:cs typeface="Arial" charset="0"/>
            </a:endParaRPr>
          </a:p>
          <a:p>
            <a:r>
              <a:rPr lang="en-US" altLang="en-US" dirty="0" err="1" smtClean="0">
                <a:uFillTx/>
                <a:latin typeface="Arial" charset="0"/>
                <a:cs typeface="Arial" charset="0"/>
              </a:rPr>
              <a:t>Về</a:t>
            </a:r>
            <a:r>
              <a:rPr lang="en-US" altLang="en-US" dirty="0" smtClean="0">
                <a:uFillTx/>
                <a:latin typeface="Arial" charset="0"/>
                <a:cs typeface="Arial" charset="0"/>
              </a:rPr>
              <a:t> </a:t>
            </a:r>
            <a:r>
              <a:rPr lang="en-US" altLang="en-US" dirty="0" err="1" smtClean="0">
                <a:uFillTx/>
                <a:latin typeface="Arial" charset="0"/>
                <a:cs typeface="Arial" charset="0"/>
              </a:rPr>
              <a:t>bản</a:t>
            </a:r>
            <a:r>
              <a:rPr lang="en-US" altLang="en-US" dirty="0" smtClean="0">
                <a:uFillTx/>
                <a:latin typeface="Arial" charset="0"/>
                <a:cs typeface="Arial" charset="0"/>
              </a:rPr>
              <a:t> </a:t>
            </a:r>
            <a:r>
              <a:rPr lang="en-US" altLang="en-US" dirty="0" err="1" smtClean="0">
                <a:uFillTx/>
                <a:latin typeface="Arial" charset="0"/>
                <a:cs typeface="Arial" charset="0"/>
              </a:rPr>
              <a:t>chất</a:t>
            </a:r>
            <a:r>
              <a:rPr lang="en-US" altLang="en-US" dirty="0" smtClean="0">
                <a:uFillTx/>
                <a:latin typeface="Arial" charset="0"/>
                <a:cs typeface="Arial" charset="0"/>
              </a:rPr>
              <a:t>, </a:t>
            </a:r>
            <a:r>
              <a:rPr lang="en-US" altLang="en-US" dirty="0" err="1" smtClean="0">
                <a:uFillTx/>
                <a:latin typeface="Arial" charset="0"/>
                <a:cs typeface="Arial" charset="0"/>
              </a:rPr>
              <a:t>chúng</a:t>
            </a:r>
            <a:r>
              <a:rPr lang="en-US" altLang="en-US" dirty="0" smtClean="0">
                <a:uFillTx/>
                <a:latin typeface="Arial" charset="0"/>
                <a:cs typeface="Arial" charset="0"/>
              </a:rPr>
              <a:t> </a:t>
            </a:r>
            <a:r>
              <a:rPr lang="en-US" altLang="en-US" dirty="0" err="1" smtClean="0">
                <a:uFillTx/>
                <a:latin typeface="Arial" charset="0"/>
                <a:cs typeface="Arial" charset="0"/>
              </a:rPr>
              <a:t>vẫn</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nên</a:t>
            </a:r>
            <a:r>
              <a:rPr lang="en-US" altLang="en-US" dirty="0" smtClean="0">
                <a:uFillTx/>
                <a:latin typeface="Arial" charset="0"/>
                <a:cs typeface="Arial" charset="0"/>
              </a:rPr>
              <a:t> </a:t>
            </a:r>
            <a:r>
              <a:rPr lang="en-US" altLang="en-US" dirty="0" err="1" smtClean="0">
                <a:uFillTx/>
                <a:latin typeface="Arial" charset="0"/>
                <a:cs typeface="Arial" charset="0"/>
              </a:rPr>
              <a:t>có</a:t>
            </a:r>
            <a:r>
              <a:rPr lang="en-US" altLang="en-US" dirty="0" smtClean="0">
                <a:uFillTx/>
                <a:latin typeface="Arial" charset="0"/>
                <a:cs typeface="Arial" charset="0"/>
              </a:rPr>
              <a:t> </a:t>
            </a:r>
            <a:r>
              <a:rPr lang="en-US" altLang="en-US" dirty="0" err="1" smtClean="0">
                <a:uFillTx/>
                <a:latin typeface="Arial" charset="0"/>
                <a:cs typeface="Arial" charset="0"/>
              </a:rPr>
              <a:t>nội</a:t>
            </a:r>
            <a:r>
              <a:rPr lang="en-US" altLang="en-US" dirty="0" smtClean="0">
                <a:uFillTx/>
                <a:latin typeface="Arial" charset="0"/>
                <a:cs typeface="Arial" charset="0"/>
              </a:rPr>
              <a:t> </a:t>
            </a:r>
            <a:r>
              <a:rPr lang="en-US" altLang="en-US" dirty="0" err="1" smtClean="0">
                <a:uFillTx/>
                <a:latin typeface="Arial" charset="0"/>
                <a:cs typeface="Arial" charset="0"/>
              </a:rPr>
              <a:t>hàm</a:t>
            </a:r>
            <a:r>
              <a:rPr lang="en-US" altLang="en-US" dirty="0" smtClean="0">
                <a:uFillTx/>
                <a:latin typeface="Arial" charset="0"/>
                <a:cs typeface="Arial" charset="0"/>
              </a:rPr>
              <a:t> </a:t>
            </a:r>
            <a:r>
              <a:rPr lang="en-US" altLang="en-US" dirty="0" err="1" smtClean="0">
                <a:uFillTx/>
                <a:latin typeface="Arial" charset="0"/>
                <a:cs typeface="Arial" charset="0"/>
              </a:rPr>
              <a:t>như</a:t>
            </a:r>
            <a:r>
              <a:rPr lang="en-US" altLang="en-US" dirty="0" smtClean="0">
                <a:uFillTx/>
                <a:latin typeface="Arial" charset="0"/>
                <a:cs typeface="Arial" charset="0"/>
              </a:rPr>
              <a:t> </a:t>
            </a:r>
            <a:r>
              <a:rPr lang="en-US" altLang="en-US" dirty="0" err="1" smtClean="0">
                <a:uFillTx/>
                <a:latin typeface="Arial" charset="0"/>
                <a:cs typeface="Arial" charset="0"/>
              </a:rPr>
              <a:t>đã</a:t>
            </a:r>
            <a:r>
              <a:rPr lang="en-US" altLang="en-US" dirty="0" smtClean="0">
                <a:uFillTx/>
                <a:latin typeface="Arial" charset="0"/>
                <a:cs typeface="Arial" charset="0"/>
              </a:rPr>
              <a:t> </a:t>
            </a:r>
            <a:r>
              <a:rPr lang="en-US" altLang="en-US" dirty="0" err="1" smtClean="0">
                <a:uFillTx/>
                <a:latin typeface="Arial" charset="0"/>
                <a:cs typeface="Arial" charset="0"/>
              </a:rPr>
              <a:t>định</a:t>
            </a:r>
            <a:r>
              <a:rPr lang="en-US" altLang="en-US" dirty="0" smtClean="0">
                <a:uFillTx/>
                <a:latin typeface="Arial" charset="0"/>
                <a:cs typeface="Arial" charset="0"/>
              </a:rPr>
              <a:t> </a:t>
            </a:r>
            <a:r>
              <a:rPr lang="en-US" altLang="en-US" dirty="0" err="1" smtClean="0">
                <a:uFillTx/>
                <a:latin typeface="Arial" charset="0"/>
                <a:cs typeface="Arial" charset="0"/>
              </a:rPr>
              <a:t>nghĩa</a:t>
            </a:r>
            <a:r>
              <a:rPr lang="en-US" altLang="en-US" dirty="0" smtClean="0">
                <a:uFillTx/>
                <a:latin typeface="Arial" charset="0"/>
                <a:cs typeface="Arial" charset="0"/>
              </a:rPr>
              <a:t>.</a:t>
            </a:r>
          </a:p>
          <a:p>
            <a:r>
              <a:rPr lang="en-US" altLang="en-US" dirty="0" err="1" smtClean="0">
                <a:uFillTx/>
                <a:latin typeface="Arial" charset="0"/>
                <a:cs typeface="Arial" charset="0"/>
              </a:rPr>
              <a:t>Sự</a:t>
            </a:r>
            <a:r>
              <a:rPr lang="en-US" altLang="en-US" dirty="0" smtClean="0">
                <a:uFillTx/>
                <a:latin typeface="Arial" charset="0"/>
                <a:cs typeface="Arial" charset="0"/>
              </a:rPr>
              <a:t> </a:t>
            </a:r>
            <a:r>
              <a:rPr lang="en-US" altLang="en-US" dirty="0" err="1" smtClean="0">
                <a:uFillTx/>
                <a:latin typeface="Arial" charset="0"/>
                <a:cs typeface="Arial" charset="0"/>
              </a:rPr>
              <a:t>khác</a:t>
            </a:r>
            <a:r>
              <a:rPr lang="en-US" altLang="en-US" dirty="0" smtClean="0">
                <a:uFillTx/>
                <a:latin typeface="Arial" charset="0"/>
                <a:cs typeface="Arial" charset="0"/>
              </a:rPr>
              <a:t> </a:t>
            </a:r>
            <a:r>
              <a:rPr lang="en-US" altLang="en-US" dirty="0" err="1" smtClean="0">
                <a:uFillTx/>
                <a:latin typeface="Arial" charset="0"/>
                <a:cs typeface="Arial" charset="0"/>
              </a:rPr>
              <a:t>biệt</a:t>
            </a:r>
            <a:r>
              <a:rPr lang="en-US" altLang="en-US" dirty="0" smtClean="0">
                <a:uFillTx/>
                <a:latin typeface="Arial" charset="0"/>
                <a:cs typeface="Arial" charset="0"/>
              </a:rPr>
              <a:t> </a:t>
            </a:r>
            <a:r>
              <a:rPr lang="en-US" altLang="en-US" dirty="0" err="1" smtClean="0">
                <a:uFillTx/>
                <a:latin typeface="Arial" charset="0"/>
                <a:cs typeface="Arial" charset="0"/>
              </a:rPr>
              <a:t>giữa</a:t>
            </a:r>
            <a:r>
              <a:rPr lang="en-US" altLang="en-US" dirty="0" smtClean="0">
                <a:uFillTx/>
                <a:latin typeface="Arial" charset="0"/>
                <a:cs typeface="Arial" charset="0"/>
              </a:rPr>
              <a:t> </a:t>
            </a:r>
            <a:r>
              <a:rPr lang="en-US" altLang="en-US" dirty="0" err="1" smtClean="0">
                <a:uFillTx/>
                <a:latin typeface="Arial" charset="0"/>
                <a:cs typeface="Arial" charset="0"/>
              </a:rPr>
              <a:t>chúng</a:t>
            </a:r>
            <a:r>
              <a:rPr lang="en-US" altLang="en-US" dirty="0" smtClean="0">
                <a:uFillTx/>
                <a:latin typeface="Arial" charset="0"/>
                <a:cs typeface="Arial" charset="0"/>
              </a:rPr>
              <a: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giữa</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loại</a:t>
            </a:r>
            <a:r>
              <a:rPr lang="en-US" altLang="en-US" dirty="0" smtClean="0">
                <a:uFillTx/>
                <a:latin typeface="Arial" charset="0"/>
                <a:cs typeface="Arial" charset="0"/>
              </a:rPr>
              <a:t> </a:t>
            </a:r>
            <a:r>
              <a:rPr lang="en-US" altLang="en-US" dirty="0" err="1" smtClean="0">
                <a:uFillTx/>
                <a:latin typeface="Arial" charset="0"/>
                <a:cs typeface="Arial" charset="0"/>
              </a:rPr>
              <a:t>khác</a:t>
            </a:r>
            <a:r>
              <a:rPr lang="en-US" altLang="en-US" dirty="0" smtClean="0">
                <a:uFillTx/>
                <a:latin typeface="Arial" charset="0"/>
                <a:cs typeface="Arial" charset="0"/>
              </a:rPr>
              <a:t>, ở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lĩnh</a:t>
            </a:r>
            <a:r>
              <a:rPr lang="en-US" altLang="en-US" dirty="0" smtClean="0">
                <a:uFillTx/>
                <a:latin typeface="Arial" charset="0"/>
                <a:cs typeface="Arial" charset="0"/>
              </a:rPr>
              <a:t> </a:t>
            </a:r>
            <a:r>
              <a:rPr lang="en-US" altLang="en-US" dirty="0" err="1" smtClean="0">
                <a:uFillTx/>
                <a:latin typeface="Arial" charset="0"/>
                <a:cs typeface="Arial" charset="0"/>
              </a:rPr>
              <a:t>vực</a:t>
            </a:r>
            <a:r>
              <a:rPr lang="en-US" altLang="en-US" dirty="0" smtClean="0">
                <a:uFillTx/>
                <a:latin typeface="Arial" charset="0"/>
                <a:cs typeface="Arial" charset="0"/>
              </a:rPr>
              <a:t> </a:t>
            </a:r>
            <a:r>
              <a:rPr lang="en-US" altLang="en-US" dirty="0" err="1" smtClean="0">
                <a:uFillTx/>
                <a:latin typeface="Arial" charset="0"/>
                <a:cs typeface="Arial" charset="0"/>
              </a:rPr>
              <a:t>khác</a:t>
            </a:r>
            <a:r>
              <a:rPr lang="en-US" altLang="en-US" dirty="0" smtClean="0">
                <a:uFillTx/>
                <a:latin typeface="Arial" charset="0"/>
                <a:cs typeface="Arial" charset="0"/>
              </a:rPr>
              <a:t> </a:t>
            </a:r>
            <a:r>
              <a:rPr lang="en-US" altLang="en-US" dirty="0" err="1" smtClean="0">
                <a:uFillTx/>
                <a:latin typeface="Arial" charset="0"/>
                <a:cs typeface="Arial" charset="0"/>
              </a:rPr>
              <a:t>chỉ</a:t>
            </a:r>
            <a:r>
              <a:rPr lang="en-US" altLang="en-US" dirty="0" smtClean="0">
                <a:uFillTx/>
                <a:latin typeface="Arial" charset="0"/>
                <a:cs typeface="Arial" charset="0"/>
              </a:rPr>
              <a:t> ở </a:t>
            </a:r>
            <a:r>
              <a:rPr lang="en-US" altLang="en-US" dirty="0" err="1" smtClean="0">
                <a:uFillTx/>
                <a:latin typeface="Arial" charset="0"/>
                <a:cs typeface="Arial" charset="0"/>
              </a:rPr>
              <a:t>sản</a:t>
            </a:r>
            <a:r>
              <a:rPr lang="en-US" altLang="en-US" dirty="0" smtClean="0">
                <a:uFillTx/>
                <a:latin typeface="Arial" charset="0"/>
                <a:cs typeface="Arial" charset="0"/>
              </a:rPr>
              <a:t> </a:t>
            </a:r>
            <a:r>
              <a:rPr lang="en-US" altLang="en-US" dirty="0" err="1" smtClean="0">
                <a:uFillTx/>
                <a:latin typeface="Arial" charset="0"/>
                <a:cs typeface="Arial" charset="0"/>
              </a:rPr>
              <a:t>phẩm</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chúng</a:t>
            </a:r>
            <a:r>
              <a:rPr lang="en-US" altLang="en-US" dirty="0" smtClean="0">
                <a:uFillTx/>
                <a:latin typeface="Arial" charset="0"/>
                <a:cs typeface="Arial" charset="0"/>
              </a:rPr>
              <a:t>.</a:t>
            </a:r>
          </a:p>
          <a:p>
            <a:endParaRPr lang="en-US" altLang="en-US" dirty="0" smtClean="0">
              <a:uFillTx/>
              <a:latin typeface="Arial" charset="0"/>
              <a:cs typeface="Arial" charset="0"/>
            </a:endParaRPr>
          </a:p>
          <a:p>
            <a:r>
              <a:rPr lang="en-US" altLang="en-US" dirty="0" err="1" smtClean="0">
                <a:uFillTx/>
                <a:latin typeface="Arial" charset="0"/>
                <a:cs typeface="Arial" charset="0"/>
              </a:rPr>
              <a:t>Sản</a:t>
            </a:r>
            <a:r>
              <a:rPr lang="en-US" altLang="en-US" dirty="0" smtClean="0">
                <a:uFillTx/>
                <a:latin typeface="Arial" charset="0"/>
                <a:cs typeface="Arial" charset="0"/>
              </a:rPr>
              <a:t> </a:t>
            </a:r>
            <a:r>
              <a:rPr lang="en-US" altLang="en-US" dirty="0" err="1" smtClean="0">
                <a:uFillTx/>
                <a:latin typeface="Arial" charset="0"/>
                <a:cs typeface="Arial" charset="0"/>
              </a:rPr>
              <a:t>phẩm</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CNTT </a:t>
            </a:r>
            <a:r>
              <a:rPr lang="en-US" altLang="en-US" dirty="0" err="1" smtClean="0">
                <a:uFillTx/>
                <a:latin typeface="Arial" charset="0"/>
                <a:cs typeface="Arial" charset="0"/>
              </a:rPr>
              <a:t>thường</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hệ</a:t>
            </a:r>
            <a:r>
              <a:rPr lang="en-US" altLang="en-US" dirty="0" smtClean="0">
                <a:uFillTx/>
                <a:latin typeface="Arial" charset="0"/>
                <a:cs typeface="Arial" charset="0"/>
              </a:rPr>
              <a:t> </a:t>
            </a:r>
            <a:r>
              <a:rPr lang="en-US" altLang="en-US" dirty="0" err="1" smtClean="0">
                <a:uFillTx/>
                <a:latin typeface="Arial" charset="0"/>
                <a:cs typeface="Arial" charset="0"/>
              </a:rPr>
              <a:t>thống</a:t>
            </a:r>
            <a:r>
              <a:rPr lang="en-US" altLang="en-US" dirty="0" smtClean="0">
                <a:uFillTx/>
                <a:latin typeface="Arial" charset="0"/>
                <a:cs typeface="Arial" charset="0"/>
              </a:rPr>
              <a:t> </a:t>
            </a:r>
            <a:r>
              <a:rPr lang="en-US" altLang="en-US" dirty="0" err="1" smtClean="0">
                <a:uFillTx/>
                <a:latin typeface="Arial" charset="0"/>
                <a:cs typeface="Arial" charset="0"/>
              </a:rPr>
              <a:t>thông</a:t>
            </a:r>
            <a:r>
              <a:rPr lang="en-US" altLang="en-US" dirty="0" smtClean="0">
                <a:uFillTx/>
                <a:latin typeface="Arial" charset="0"/>
                <a:cs typeface="Arial" charset="0"/>
              </a:rPr>
              <a:t> tin (</a:t>
            </a:r>
            <a:r>
              <a:rPr lang="en-US" altLang="en-US" dirty="0" err="1" smtClean="0">
                <a:uFillTx/>
                <a:latin typeface="Arial" charset="0"/>
                <a:cs typeface="Arial" charset="0"/>
              </a:rPr>
              <a:t>như</a:t>
            </a:r>
            <a:r>
              <a:rPr lang="en-US" altLang="en-US" dirty="0" smtClean="0">
                <a:uFillTx/>
                <a:latin typeface="Arial" charset="0"/>
                <a:cs typeface="Arial" charset="0"/>
              </a:rPr>
              <a:t> </a:t>
            </a:r>
            <a:r>
              <a:rPr lang="en-US" altLang="en-US" dirty="0" err="1" smtClean="0">
                <a:uFillTx/>
                <a:latin typeface="Arial" charset="0"/>
                <a:cs typeface="Arial" charset="0"/>
              </a:rPr>
              <a:t>đã</a:t>
            </a:r>
            <a:r>
              <a:rPr lang="en-US" altLang="en-US" dirty="0" smtClean="0">
                <a:uFillTx/>
                <a:latin typeface="Arial" charset="0"/>
                <a:cs typeface="Arial" charset="0"/>
              </a:rPr>
              <a:t> </a:t>
            </a:r>
            <a:r>
              <a:rPr lang="en-US" altLang="en-US" dirty="0" err="1" smtClean="0">
                <a:uFillTx/>
                <a:latin typeface="Arial" charset="0"/>
                <a:cs typeface="Arial" charset="0"/>
              </a:rPr>
              <a:t>thảo</a:t>
            </a:r>
            <a:r>
              <a:rPr lang="en-US" altLang="en-US" dirty="0" smtClean="0">
                <a:uFillTx/>
                <a:latin typeface="Arial" charset="0"/>
                <a:cs typeface="Arial" charset="0"/>
              </a:rPr>
              <a:t> </a:t>
            </a:r>
            <a:r>
              <a:rPr lang="en-US" altLang="en-US" dirty="0" err="1" smtClean="0">
                <a:uFillTx/>
                <a:latin typeface="Arial" charset="0"/>
                <a:cs typeface="Arial" charset="0"/>
              </a:rPr>
              <a:t>luận</a:t>
            </a:r>
            <a:r>
              <a:rPr lang="en-US" altLang="en-US" dirty="0" smtClean="0">
                <a:uFillTx/>
                <a:latin typeface="Arial" charset="0"/>
                <a:cs typeface="Arial" charset="0"/>
              </a:rPr>
              <a:t> ở </a:t>
            </a:r>
            <a:r>
              <a:rPr lang="en-US" altLang="en-US" dirty="0" err="1" smtClean="0">
                <a:uFillTx/>
                <a:latin typeface="Arial" charset="0"/>
                <a:cs typeface="Arial" charset="0"/>
              </a:rPr>
              <a:t>Bài</a:t>
            </a:r>
            <a:r>
              <a:rPr lang="en-US" altLang="en-US" dirty="0" smtClean="0">
                <a:uFillTx/>
                <a:latin typeface="Arial" charset="0"/>
                <a:cs typeface="Arial" charset="0"/>
              </a:rPr>
              <a:t> 1)</a:t>
            </a:r>
          </a:p>
          <a:p>
            <a:r>
              <a:rPr lang="en-US" altLang="en-US" dirty="0" err="1" smtClean="0">
                <a:uFillTx/>
                <a:latin typeface="Arial" charset="0"/>
                <a:cs typeface="Arial" charset="0"/>
              </a:rPr>
              <a:t>Trong</a:t>
            </a:r>
            <a:r>
              <a:rPr lang="en-US" altLang="en-US" dirty="0" smtClean="0">
                <a:uFillTx/>
                <a:latin typeface="Arial" charset="0"/>
                <a:cs typeface="Arial" charset="0"/>
              </a:rPr>
              <a:t> </a:t>
            </a:r>
            <a:r>
              <a:rPr lang="en-US" altLang="en-US" dirty="0" err="1" smtClean="0">
                <a:uFillTx/>
                <a:latin typeface="Arial" charset="0"/>
                <a:cs typeface="Arial" charset="0"/>
              </a:rPr>
              <a:t>khi</a:t>
            </a:r>
            <a:r>
              <a:rPr lang="en-US" altLang="en-US" dirty="0" smtClean="0">
                <a:uFillTx/>
                <a:latin typeface="Arial" charset="0"/>
                <a:cs typeface="Arial" charset="0"/>
              </a:rPr>
              <a:t> </a:t>
            </a:r>
            <a:r>
              <a:rPr lang="en-US" altLang="en-US" dirty="0" err="1" smtClean="0">
                <a:uFillTx/>
                <a:latin typeface="Arial" charset="0"/>
                <a:cs typeface="Arial" charset="0"/>
              </a:rPr>
              <a:t>đó</a:t>
            </a:r>
            <a:r>
              <a:rPr lang="en-US" altLang="en-US" dirty="0" smtClean="0">
                <a:uFillTx/>
                <a:latin typeface="Arial" charset="0"/>
                <a:cs typeface="Arial" charset="0"/>
              </a:rPr>
              <a:t>, </a:t>
            </a:r>
            <a:r>
              <a:rPr lang="en-US" altLang="en-US" dirty="0" err="1" smtClean="0">
                <a:uFillTx/>
                <a:latin typeface="Arial" charset="0"/>
                <a:cs typeface="Arial" charset="0"/>
              </a:rPr>
              <a:t>sản</a:t>
            </a:r>
            <a:r>
              <a:rPr lang="en-US" altLang="en-US" dirty="0" smtClean="0">
                <a:uFillTx/>
                <a:latin typeface="Arial" charset="0"/>
                <a:cs typeface="Arial" charset="0"/>
              </a:rPr>
              <a:t> </a:t>
            </a:r>
            <a:r>
              <a:rPr lang="en-US" altLang="en-US" dirty="0" err="1" smtClean="0">
                <a:uFillTx/>
                <a:latin typeface="Arial" charset="0"/>
                <a:cs typeface="Arial" charset="0"/>
              </a:rPr>
              <a:t>phẩm</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PM </a:t>
            </a:r>
            <a:r>
              <a:rPr lang="en-US" altLang="en-US" dirty="0" err="1" smtClean="0">
                <a:uFillTx/>
                <a:latin typeface="Arial" charset="0"/>
                <a:cs typeface="Arial" charset="0"/>
              </a:rPr>
              <a:t>chỉ</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sản</a:t>
            </a:r>
            <a:r>
              <a:rPr lang="en-US" altLang="en-US" dirty="0" smtClean="0">
                <a:uFillTx/>
                <a:latin typeface="Arial" charset="0"/>
                <a:cs typeface="Arial" charset="0"/>
              </a:rPr>
              <a:t> </a:t>
            </a:r>
            <a:r>
              <a:rPr lang="en-US" altLang="en-US" dirty="0" err="1" smtClean="0">
                <a:uFillTx/>
                <a:latin typeface="Arial" charset="0"/>
                <a:cs typeface="Arial" charset="0"/>
              </a:rPr>
              <a:t>phẩm</a:t>
            </a:r>
            <a:r>
              <a:rPr lang="en-US" altLang="en-US" dirty="0" smtClean="0">
                <a:uFillTx/>
                <a:latin typeface="Arial" charset="0"/>
                <a:cs typeface="Arial" charset="0"/>
              </a:rPr>
              <a:t> </a:t>
            </a:r>
            <a:r>
              <a:rPr lang="en-US" altLang="en-US" dirty="0" err="1" smtClean="0">
                <a:uFillTx/>
                <a:latin typeface="Arial" charset="0"/>
                <a:cs typeface="Arial" charset="0"/>
              </a:rPr>
              <a:t>hoặc</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dịch</a:t>
            </a:r>
            <a:r>
              <a:rPr lang="en-US" altLang="en-US" dirty="0" smtClean="0">
                <a:uFillTx/>
                <a:latin typeface="Arial" charset="0"/>
                <a:cs typeface="Arial" charset="0"/>
              </a:rPr>
              <a:t> </a:t>
            </a:r>
            <a:r>
              <a:rPr lang="en-US" altLang="en-US" dirty="0" err="1" smtClean="0">
                <a:uFillTx/>
                <a:latin typeface="Arial" charset="0"/>
                <a:cs typeface="Arial" charset="0"/>
              </a:rPr>
              <a:t>vụ</a:t>
            </a:r>
            <a:r>
              <a:rPr lang="en-US" altLang="en-US" dirty="0" smtClean="0">
                <a:uFillTx/>
                <a:latin typeface="Arial" charset="0"/>
                <a:cs typeface="Arial" charset="0"/>
              </a:rPr>
              <a:t> PM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a:t>
            </a:r>
            <a:r>
              <a:rPr lang="en-US" altLang="en-US" dirty="0" err="1" smtClean="0">
                <a:uFillTx/>
                <a:latin typeface="Arial" charset="0"/>
                <a:cs typeface="Arial" charset="0"/>
              </a:rPr>
              <a:t>trong</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thành</a:t>
            </a:r>
            <a:r>
              <a:rPr lang="en-US" altLang="en-US" dirty="0" smtClean="0">
                <a:uFillTx/>
                <a:latin typeface="Arial" charset="0"/>
                <a:cs typeface="Arial" charset="0"/>
              </a:rPr>
              <a:t> </a:t>
            </a:r>
            <a:r>
              <a:rPr lang="en-US" altLang="en-US" dirty="0" err="1" smtClean="0">
                <a:uFillTx/>
                <a:latin typeface="Arial" charset="0"/>
                <a:cs typeface="Arial" charset="0"/>
              </a:rPr>
              <a:t>phần</a:t>
            </a:r>
            <a:r>
              <a:rPr lang="en-US" altLang="en-US" dirty="0" smtClean="0">
                <a:uFillTx/>
                <a:latin typeface="Arial" charset="0"/>
                <a:cs typeface="Arial" charset="0"/>
              </a:rPr>
              <a:t> </a:t>
            </a:r>
            <a:r>
              <a:rPr lang="en-US" altLang="en-US" dirty="0" err="1" smtClean="0">
                <a:uFillTx/>
                <a:latin typeface="Arial" charset="0"/>
                <a:cs typeface="Arial" charset="0"/>
              </a:rPr>
              <a:t>chính</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một</a:t>
            </a:r>
            <a:r>
              <a:rPr lang="en-US" altLang="en-US" dirty="0" smtClean="0">
                <a:uFillTx/>
                <a:latin typeface="Arial" charset="0"/>
                <a:cs typeface="Arial" charset="0"/>
              </a:rPr>
              <a:t> HTTT)</a:t>
            </a:r>
          </a:p>
        </p:txBody>
      </p:sp>
      <p:sp>
        <p:nvSpPr>
          <p:cNvPr id="46084"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555E9EB9-E422-4353-A0DC-4629A9E81D4F}" type="slidenum">
              <a:rPr lang="ja-JP" altLang="en-US" smtClean="0">
                <a:uFillTx/>
              </a:rPr>
              <a:pPr eaLnBrk="1" hangingPunct="1"/>
              <a:t>5</a:t>
            </a:fld>
            <a:endParaRPr lang="en-US" altLang="ja-JP" smtClean="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a:lstStyle/>
          <a:p>
            <a:pPr>
              <a:defRPr>
                <a:uFillTx/>
              </a:defRPr>
            </a:pPr>
            <a:r>
              <a:rPr lang="en-US" dirty="0" err="1" smtClean="0">
                <a:uFillTx/>
                <a:latin typeface="Arial" charset="0"/>
                <a:cs typeface="Arial" charset="0"/>
              </a:rPr>
              <a:t>Có</a:t>
            </a:r>
            <a:r>
              <a:rPr lang="en-US" dirty="0" smtClean="0">
                <a:uFillTx/>
                <a:latin typeface="Arial" charset="0"/>
                <a:cs typeface="Arial" charset="0"/>
              </a:rPr>
              <a:t> </a:t>
            </a:r>
            <a:r>
              <a:rPr lang="en-US" dirty="0" err="1" smtClean="0">
                <a:uFillTx/>
                <a:latin typeface="Arial" charset="0"/>
                <a:cs typeface="Arial" charset="0"/>
              </a:rPr>
              <a:t>nhiều</a:t>
            </a:r>
            <a:r>
              <a:rPr lang="en-US" dirty="0" smtClean="0">
                <a:uFillTx/>
                <a:latin typeface="Arial" charset="0"/>
                <a:cs typeface="Arial" charset="0"/>
              </a:rPr>
              <a:t>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để</a:t>
            </a:r>
            <a:r>
              <a:rPr lang="en-US" dirty="0" smtClean="0">
                <a:uFillTx/>
                <a:latin typeface="Arial" charset="0"/>
                <a:cs typeface="Arial" charset="0"/>
              </a:rPr>
              <a:t> </a:t>
            </a:r>
            <a:r>
              <a:rPr lang="en-US" dirty="0" err="1" smtClean="0">
                <a:uFillTx/>
                <a:latin typeface="Arial" charset="0"/>
                <a:cs typeface="Arial" charset="0"/>
              </a:rPr>
              <a:t>đánh</a:t>
            </a:r>
            <a:r>
              <a:rPr lang="en-US" dirty="0" smtClean="0">
                <a:uFillTx/>
                <a:latin typeface="Arial" charset="0"/>
                <a:cs typeface="Arial" charset="0"/>
              </a:rPr>
              <a:t> </a:t>
            </a:r>
            <a:r>
              <a:rPr lang="en-US" dirty="0" err="1" smtClean="0">
                <a:uFillTx/>
                <a:latin typeface="Arial" charset="0"/>
                <a:cs typeface="Arial" charset="0"/>
              </a:rPr>
              <a:t>giá</a:t>
            </a:r>
            <a:r>
              <a:rPr lang="en-US" dirty="0" smtClean="0">
                <a:uFillTx/>
                <a:latin typeface="Arial" charset="0"/>
                <a:cs typeface="Arial" charset="0"/>
              </a:rPr>
              <a:t> </a:t>
            </a:r>
            <a:r>
              <a:rPr lang="en-US" dirty="0" err="1" smtClean="0">
                <a:uFillTx/>
                <a:latin typeface="Arial" charset="0"/>
                <a:cs typeface="Arial" charset="0"/>
              </a:rPr>
              <a:t>một</a:t>
            </a:r>
            <a:r>
              <a:rPr lang="en-US" dirty="0" smtClean="0">
                <a:uFillTx/>
                <a:latin typeface="Arial" charset="0"/>
                <a:cs typeface="Arial" charset="0"/>
              </a:rPr>
              <a:t> </a:t>
            </a: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r>
              <a:rPr lang="en-US" dirty="0" smtClean="0">
                <a:uFillTx/>
                <a:latin typeface="Arial" charset="0"/>
                <a:cs typeface="Arial" charset="0"/>
              </a:rPr>
              <a:t>, </a:t>
            </a:r>
            <a:r>
              <a:rPr lang="en-US" dirty="0" err="1" smtClean="0">
                <a:uFillTx/>
                <a:latin typeface="Arial" charset="0"/>
                <a:cs typeface="Arial" charset="0"/>
              </a:rPr>
              <a:t>chúng</a:t>
            </a:r>
            <a:r>
              <a:rPr lang="en-US" dirty="0" smtClean="0">
                <a:uFillTx/>
                <a:latin typeface="Arial" charset="0"/>
                <a:cs typeface="Arial" charset="0"/>
              </a:rPr>
              <a:t> ta </a:t>
            </a:r>
            <a:r>
              <a:rPr lang="en-US" dirty="0" err="1" smtClean="0">
                <a:uFillTx/>
                <a:latin typeface="Arial" charset="0"/>
                <a:cs typeface="Arial" charset="0"/>
              </a:rPr>
              <a:t>quan</a:t>
            </a:r>
            <a:r>
              <a:rPr lang="en-US" dirty="0" smtClean="0">
                <a:uFillTx/>
                <a:latin typeface="Arial" charset="0"/>
                <a:cs typeface="Arial" charset="0"/>
              </a:rPr>
              <a:t> </a:t>
            </a:r>
            <a:r>
              <a:rPr lang="en-US" dirty="0" err="1" smtClean="0">
                <a:uFillTx/>
                <a:latin typeface="Arial" charset="0"/>
                <a:cs typeface="Arial" charset="0"/>
              </a:rPr>
              <a:t>tâm</a:t>
            </a:r>
            <a:r>
              <a:rPr lang="en-US" dirty="0" smtClean="0">
                <a:uFillTx/>
                <a:latin typeface="Arial" charset="0"/>
                <a:cs typeface="Arial" charset="0"/>
              </a:rPr>
              <a:t> </a:t>
            </a:r>
            <a:r>
              <a:rPr lang="en-US" dirty="0" err="1" smtClean="0">
                <a:uFillTx/>
                <a:latin typeface="Arial" charset="0"/>
                <a:cs typeface="Arial" charset="0"/>
              </a:rPr>
              <a:t>đến</a:t>
            </a:r>
            <a:r>
              <a:rPr lang="en-US" dirty="0" smtClean="0">
                <a:uFillTx/>
                <a:latin typeface="Arial" charset="0"/>
                <a:cs typeface="Arial" charset="0"/>
              </a:rPr>
              <a:t> 3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cơ</a:t>
            </a:r>
            <a:r>
              <a:rPr lang="en-US" dirty="0" smtClean="0">
                <a:uFillTx/>
                <a:latin typeface="Arial" charset="0"/>
                <a:cs typeface="Arial" charset="0"/>
              </a:rPr>
              <a:t> </a:t>
            </a:r>
            <a:r>
              <a:rPr lang="en-US" dirty="0" err="1" smtClean="0">
                <a:uFillTx/>
                <a:latin typeface="Arial" charset="0"/>
                <a:cs typeface="Arial" charset="0"/>
              </a:rPr>
              <a:t>bản</a:t>
            </a:r>
            <a:r>
              <a:rPr lang="en-US" dirty="0" smtClean="0">
                <a:uFillTx/>
                <a:latin typeface="Arial" charset="0"/>
                <a:cs typeface="Arial" charset="0"/>
              </a:rPr>
              <a:t> </a:t>
            </a:r>
            <a:r>
              <a:rPr lang="en-US" dirty="0" err="1" smtClean="0">
                <a:uFillTx/>
                <a:latin typeface="Arial" charset="0"/>
                <a:cs typeface="Arial" charset="0"/>
              </a:rPr>
              <a:t>nhất</a:t>
            </a:r>
            <a:r>
              <a:rPr lang="en-US" dirty="0" smtClean="0">
                <a:uFillTx/>
                <a:latin typeface="Arial" charset="0"/>
                <a:cs typeface="Arial" charset="0"/>
              </a:rPr>
              <a:t>, </a:t>
            </a:r>
            <a:r>
              <a:rPr lang="en-US" dirty="0" err="1" smtClean="0">
                <a:uFillTx/>
                <a:latin typeface="Arial" charset="0"/>
                <a:cs typeface="Arial" charset="0"/>
              </a:rPr>
              <a:t>thường</a:t>
            </a:r>
            <a:r>
              <a:rPr lang="en-US" dirty="0" smtClean="0">
                <a:uFillTx/>
                <a:latin typeface="Arial" charset="0"/>
                <a:cs typeface="Arial" charset="0"/>
              </a:rPr>
              <a:t> </a:t>
            </a:r>
            <a:r>
              <a:rPr lang="en-US" dirty="0" err="1" smtClean="0">
                <a:uFillTx/>
                <a:latin typeface="Arial" charset="0"/>
                <a:cs typeface="Arial" charset="0"/>
              </a:rPr>
              <a:t>được</a:t>
            </a:r>
            <a:r>
              <a:rPr lang="en-US" dirty="0" smtClean="0">
                <a:uFillTx/>
                <a:latin typeface="Arial" charset="0"/>
                <a:cs typeface="Arial" charset="0"/>
              </a:rPr>
              <a:t> </a:t>
            </a:r>
            <a:r>
              <a:rPr lang="en-US" dirty="0" err="1" smtClean="0">
                <a:uFillTx/>
                <a:latin typeface="Arial" charset="0"/>
                <a:cs typeface="Arial" charset="0"/>
              </a:rPr>
              <a:t>gọi</a:t>
            </a:r>
            <a:r>
              <a:rPr lang="en-US" dirty="0" smtClean="0">
                <a:uFillTx/>
                <a:latin typeface="Arial" charset="0"/>
                <a:cs typeface="Arial" charset="0"/>
              </a:rPr>
              <a:t> </a:t>
            </a:r>
            <a:r>
              <a:rPr lang="en-US" dirty="0" err="1" smtClean="0">
                <a:uFillTx/>
                <a:latin typeface="Arial" charset="0"/>
                <a:cs typeface="Arial" charset="0"/>
              </a:rPr>
              <a:t>là</a:t>
            </a:r>
            <a:r>
              <a:rPr lang="en-US" dirty="0" smtClean="0">
                <a:uFillTx/>
                <a:latin typeface="Arial" charset="0"/>
                <a:cs typeface="Arial" charset="0"/>
              </a:rPr>
              <a:t> “</a:t>
            </a:r>
            <a:r>
              <a:rPr lang="en-US" dirty="0" err="1" smtClean="0">
                <a:uFillTx/>
                <a:latin typeface="Arial" charset="0"/>
                <a:cs typeface="Arial" charset="0"/>
              </a:rPr>
              <a:t>bộ</a:t>
            </a:r>
            <a:r>
              <a:rPr lang="en-US" dirty="0" smtClean="0">
                <a:uFillTx/>
                <a:latin typeface="Arial" charset="0"/>
                <a:cs typeface="Arial" charset="0"/>
              </a:rPr>
              <a:t> </a:t>
            </a:r>
            <a:r>
              <a:rPr lang="en-US" dirty="0" err="1" smtClean="0">
                <a:uFillTx/>
                <a:latin typeface="Arial" charset="0"/>
                <a:cs typeface="Arial" charset="0"/>
              </a:rPr>
              <a:t>ba</a:t>
            </a:r>
            <a:r>
              <a:rPr lang="en-US" dirty="0" smtClean="0">
                <a:uFillTx/>
                <a:latin typeface="Arial" charset="0"/>
                <a:cs typeface="Arial" charset="0"/>
              </a:rPr>
              <a:t> </a:t>
            </a:r>
            <a:r>
              <a:rPr lang="en-US" dirty="0" err="1" smtClean="0">
                <a:uFillTx/>
                <a:latin typeface="Arial" charset="0"/>
                <a:cs typeface="Arial" charset="0"/>
              </a:rPr>
              <a:t>ràng</a:t>
            </a:r>
            <a:r>
              <a:rPr lang="en-US" dirty="0" smtClean="0">
                <a:uFillTx/>
                <a:latin typeface="Arial" charset="0"/>
                <a:cs typeface="Arial" charset="0"/>
              </a:rPr>
              <a:t> </a:t>
            </a:r>
            <a:r>
              <a:rPr lang="en-US" dirty="0" err="1" smtClean="0">
                <a:uFillTx/>
                <a:latin typeface="Arial" charset="0"/>
                <a:cs typeface="Arial" charset="0"/>
              </a:rPr>
              <a:t>buộc</a:t>
            </a:r>
            <a:r>
              <a:rPr lang="en-US" dirty="0" smtClean="0">
                <a:uFillTx/>
                <a:latin typeface="Arial" charset="0"/>
                <a:cs typeface="Arial" charset="0"/>
              </a:rPr>
              <a:t>”, </a:t>
            </a:r>
            <a:r>
              <a:rPr lang="en-US" dirty="0" err="1" smtClean="0">
                <a:uFillTx/>
                <a:latin typeface="Arial" charset="0"/>
                <a:cs typeface="Arial" charset="0"/>
              </a:rPr>
              <a:t>gồm</a:t>
            </a:r>
            <a:r>
              <a:rPr lang="en-US" dirty="0" smtClean="0">
                <a:uFillTx/>
                <a:latin typeface="Arial" charset="0"/>
                <a:cs typeface="Arial" charset="0"/>
              </a:rPr>
              <a:t>:</a:t>
            </a:r>
          </a:p>
          <a:p>
            <a:pPr>
              <a:defRPr>
                <a:uFillTx/>
              </a:defRPr>
            </a:pPr>
            <a:r>
              <a:rPr lang="en-US" dirty="0" smtClean="0">
                <a:uFillTx/>
                <a:latin typeface="Arial" charset="0"/>
                <a:cs typeface="Arial" charset="0"/>
              </a:rPr>
              <a:t>Phạm vi </a:t>
            </a:r>
            <a:r>
              <a:rPr lang="en-US" dirty="0" err="1" smtClean="0">
                <a:uFillTx/>
                <a:latin typeface="Arial" charset="0"/>
                <a:cs typeface="Arial" charset="0"/>
              </a:rPr>
              <a:t>của</a:t>
            </a:r>
            <a:r>
              <a:rPr lang="en-US" dirty="0" smtClean="0">
                <a:uFillTx/>
                <a:latin typeface="Arial" charset="0"/>
                <a:cs typeface="Arial" charset="0"/>
              </a:rPr>
              <a:t> </a:t>
            </a: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r>
              <a:rPr lang="en-US" dirty="0" smtClean="0">
                <a:uFillTx/>
                <a:latin typeface="Arial" charset="0"/>
                <a:cs typeface="Arial" charset="0"/>
              </a:rPr>
              <a:t>, chi </a:t>
            </a:r>
            <a:r>
              <a:rPr lang="en-US" dirty="0" err="1" smtClean="0">
                <a:uFillTx/>
                <a:latin typeface="Arial" charset="0"/>
                <a:cs typeface="Arial" charset="0"/>
              </a:rPr>
              <a:t>phí</a:t>
            </a:r>
            <a:r>
              <a:rPr lang="en-US" dirty="0" smtClean="0">
                <a:uFillTx/>
                <a:latin typeface="Arial" charset="0"/>
                <a:cs typeface="Arial" charset="0"/>
              </a:rPr>
              <a:t> </a:t>
            </a:r>
            <a:r>
              <a:rPr lang="en-US" dirty="0" err="1" smtClean="0">
                <a:uFillTx/>
                <a:latin typeface="Arial" charset="0"/>
                <a:cs typeface="Arial" charset="0"/>
              </a:rPr>
              <a:t>và</a:t>
            </a:r>
            <a:r>
              <a:rPr lang="en-US" dirty="0" smtClean="0">
                <a:uFillTx/>
                <a:latin typeface="Arial" charset="0"/>
                <a:cs typeface="Arial" charset="0"/>
              </a:rPr>
              <a:t> </a:t>
            </a:r>
            <a:r>
              <a:rPr lang="en-US" dirty="0" err="1" smtClean="0">
                <a:uFillTx/>
                <a:latin typeface="Arial" charset="0"/>
                <a:cs typeface="Arial" charset="0"/>
              </a:rPr>
              <a:t>thời</a:t>
            </a:r>
            <a:r>
              <a:rPr lang="en-US" dirty="0" smtClean="0">
                <a:uFillTx/>
                <a:latin typeface="Arial" charset="0"/>
                <a:cs typeface="Arial" charset="0"/>
              </a:rPr>
              <a:t> </a:t>
            </a:r>
            <a:r>
              <a:rPr lang="en-US" dirty="0" err="1" smtClean="0">
                <a:uFillTx/>
                <a:latin typeface="Arial" charset="0"/>
                <a:cs typeface="Arial" charset="0"/>
              </a:rPr>
              <a:t>gian</a:t>
            </a:r>
            <a:r>
              <a:rPr lang="en-US" dirty="0" smtClean="0">
                <a:uFillTx/>
                <a:latin typeface="Arial" charset="0"/>
                <a:cs typeface="Arial" charset="0"/>
              </a:rPr>
              <a:t>. Ba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này</a:t>
            </a:r>
            <a:r>
              <a:rPr lang="en-US" dirty="0" smtClean="0">
                <a:uFillTx/>
                <a:latin typeface="Arial" charset="0"/>
                <a:cs typeface="Arial" charset="0"/>
              </a:rPr>
              <a:t> </a:t>
            </a:r>
            <a:r>
              <a:rPr lang="en-US" dirty="0" err="1" smtClean="0">
                <a:uFillTx/>
                <a:latin typeface="Arial" charset="0"/>
                <a:cs typeface="Arial" charset="0"/>
              </a:rPr>
              <a:t>có</a:t>
            </a:r>
            <a:r>
              <a:rPr lang="en-US" dirty="0" smtClean="0">
                <a:uFillTx/>
                <a:latin typeface="Arial" charset="0"/>
                <a:cs typeface="Arial" charset="0"/>
              </a:rPr>
              <a:t> </a:t>
            </a:r>
            <a:r>
              <a:rPr lang="en-US" dirty="0" err="1" smtClean="0">
                <a:uFillTx/>
                <a:latin typeface="Arial" charset="0"/>
                <a:cs typeface="Arial" charset="0"/>
              </a:rPr>
              <a:t>ràng</a:t>
            </a:r>
            <a:r>
              <a:rPr lang="en-US" dirty="0" smtClean="0">
                <a:uFillTx/>
                <a:latin typeface="Arial" charset="0"/>
                <a:cs typeface="Arial" charset="0"/>
              </a:rPr>
              <a:t> </a:t>
            </a:r>
            <a:r>
              <a:rPr lang="en-US" dirty="0" err="1" smtClean="0">
                <a:uFillTx/>
                <a:latin typeface="Arial" charset="0"/>
                <a:cs typeface="Arial" charset="0"/>
              </a:rPr>
              <a:t>buộc</a:t>
            </a:r>
            <a:r>
              <a:rPr lang="en-US" dirty="0" smtClean="0">
                <a:uFillTx/>
                <a:latin typeface="Arial" charset="0"/>
                <a:cs typeface="Arial" charset="0"/>
              </a:rPr>
              <a:t> </a:t>
            </a:r>
            <a:r>
              <a:rPr lang="en-US" dirty="0" err="1" smtClean="0">
                <a:uFillTx/>
                <a:latin typeface="Arial" charset="0"/>
                <a:cs typeface="Arial" charset="0"/>
              </a:rPr>
              <a:t>chặt</a:t>
            </a:r>
            <a:r>
              <a:rPr lang="en-US" dirty="0" smtClean="0">
                <a:uFillTx/>
                <a:latin typeface="Arial" charset="0"/>
                <a:cs typeface="Arial" charset="0"/>
              </a:rPr>
              <a:t> </a:t>
            </a:r>
            <a:r>
              <a:rPr lang="en-US" dirty="0" err="1" smtClean="0">
                <a:uFillTx/>
                <a:latin typeface="Arial" charset="0"/>
                <a:cs typeface="Arial" charset="0"/>
              </a:rPr>
              <a:t>chẽ</a:t>
            </a:r>
            <a:r>
              <a:rPr lang="en-US" dirty="0" smtClean="0">
                <a:uFillTx/>
                <a:latin typeface="Arial" charset="0"/>
                <a:cs typeface="Arial" charset="0"/>
              </a:rPr>
              <a:t> </a:t>
            </a:r>
            <a:r>
              <a:rPr lang="en-US" dirty="0" err="1" smtClean="0">
                <a:uFillTx/>
                <a:latin typeface="Arial" charset="0"/>
                <a:cs typeface="Arial" charset="0"/>
              </a:rPr>
              <a:t>với</a:t>
            </a:r>
            <a:r>
              <a:rPr lang="en-US" dirty="0" smtClean="0">
                <a:uFillTx/>
                <a:latin typeface="Arial" charset="0"/>
                <a:cs typeface="Arial" charset="0"/>
              </a:rPr>
              <a:t> </a:t>
            </a:r>
            <a:r>
              <a:rPr lang="en-US" dirty="0" err="1" smtClean="0">
                <a:uFillTx/>
                <a:latin typeface="Arial" charset="0"/>
                <a:cs typeface="Arial" charset="0"/>
              </a:rPr>
              <a:t>nhau</a:t>
            </a:r>
            <a:r>
              <a:rPr lang="en-US" dirty="0" smtClean="0">
                <a:uFillTx/>
                <a:latin typeface="Arial" charset="0"/>
                <a:cs typeface="Arial" charset="0"/>
              </a:rPr>
              <a:t>.</a:t>
            </a:r>
          </a:p>
          <a:p>
            <a:pPr>
              <a:defRPr>
                <a:uFillTx/>
              </a:defRPr>
            </a:pPr>
            <a:endParaRPr lang="en-US" dirty="0" smtClean="0">
              <a:uFillTx/>
              <a:latin typeface="Arial" charset="0"/>
              <a:cs typeface="Arial" charset="0"/>
            </a:endParaRPr>
          </a:p>
          <a:p>
            <a:pPr>
              <a:defRPr>
                <a:uFillTx/>
              </a:defRPr>
            </a:pPr>
            <a:r>
              <a:rPr lang="en-US" dirty="0" err="1" smtClean="0">
                <a:uFillTx/>
                <a:latin typeface="Arial" charset="0"/>
                <a:cs typeface="Arial" charset="0"/>
              </a:rPr>
              <a:t>Để</a:t>
            </a:r>
            <a:r>
              <a:rPr lang="en-US" dirty="0" smtClean="0">
                <a:uFillTx/>
                <a:latin typeface="Arial" charset="0"/>
                <a:cs typeface="Arial" charset="0"/>
              </a:rPr>
              <a:t> </a:t>
            </a:r>
            <a:r>
              <a:rPr lang="en-US" dirty="0" err="1" smtClean="0">
                <a:uFillTx/>
                <a:latin typeface="Arial" charset="0"/>
                <a:cs typeface="Arial" charset="0"/>
              </a:rPr>
              <a:t>đánh</a:t>
            </a:r>
            <a:r>
              <a:rPr lang="en-US" dirty="0" smtClean="0">
                <a:uFillTx/>
                <a:latin typeface="Arial" charset="0"/>
                <a:cs typeface="Arial" charset="0"/>
              </a:rPr>
              <a:t> </a:t>
            </a:r>
            <a:r>
              <a:rPr lang="en-US" dirty="0" err="1" smtClean="0">
                <a:uFillTx/>
                <a:latin typeface="Arial" charset="0"/>
                <a:cs typeface="Arial" charset="0"/>
              </a:rPr>
              <a:t>giá</a:t>
            </a:r>
            <a:r>
              <a:rPr lang="en-US" dirty="0" smtClean="0">
                <a:uFillTx/>
                <a:latin typeface="Arial" charset="0"/>
                <a:cs typeface="Arial" charset="0"/>
              </a:rPr>
              <a:t> </a:t>
            </a:r>
            <a:r>
              <a:rPr lang="en-US" dirty="0" err="1" smtClean="0">
                <a:uFillTx/>
                <a:latin typeface="Arial" charset="0"/>
                <a:cs typeface="Arial" charset="0"/>
              </a:rPr>
              <a:t>sự</a:t>
            </a:r>
            <a:r>
              <a:rPr lang="en-US" dirty="0" smtClean="0">
                <a:uFillTx/>
                <a:latin typeface="Arial" charset="0"/>
                <a:cs typeface="Arial" charset="0"/>
              </a:rPr>
              <a:t> </a:t>
            </a:r>
            <a:r>
              <a:rPr lang="en-US" dirty="0" err="1" smtClean="0">
                <a:uFillTx/>
                <a:latin typeface="Arial" charset="0"/>
                <a:cs typeface="Arial" charset="0"/>
              </a:rPr>
              <a:t>thành</a:t>
            </a:r>
            <a:r>
              <a:rPr lang="en-US" dirty="0" smtClean="0">
                <a:uFillTx/>
                <a:latin typeface="Arial" charset="0"/>
                <a:cs typeface="Arial" charset="0"/>
              </a:rPr>
              <a:t> </a:t>
            </a:r>
            <a:r>
              <a:rPr lang="en-US" dirty="0" err="1" smtClean="0">
                <a:uFillTx/>
                <a:latin typeface="Arial" charset="0"/>
                <a:cs typeface="Arial" charset="0"/>
              </a:rPr>
              <a:t>công</a:t>
            </a:r>
            <a:r>
              <a:rPr lang="en-US" dirty="0" smtClean="0">
                <a:uFillTx/>
                <a:latin typeface="Arial" charset="0"/>
                <a:cs typeface="Arial" charset="0"/>
              </a:rPr>
              <a:t> </a:t>
            </a:r>
            <a:r>
              <a:rPr lang="en-US" dirty="0" err="1" smtClean="0">
                <a:uFillTx/>
                <a:latin typeface="Arial" charset="0"/>
                <a:cs typeface="Arial" charset="0"/>
              </a:rPr>
              <a:t>của</a:t>
            </a:r>
            <a:r>
              <a:rPr lang="en-US" dirty="0" smtClean="0">
                <a:uFillTx/>
                <a:latin typeface="Arial" charset="0"/>
                <a:cs typeface="Arial" charset="0"/>
              </a:rPr>
              <a:t> </a:t>
            </a:r>
            <a:r>
              <a:rPr lang="en-US" dirty="0" err="1" smtClean="0">
                <a:uFillTx/>
                <a:latin typeface="Arial" charset="0"/>
                <a:cs typeface="Arial" charset="0"/>
              </a:rPr>
              <a:t>một</a:t>
            </a:r>
            <a:r>
              <a:rPr lang="en-US" dirty="0" smtClean="0">
                <a:uFillTx/>
                <a:latin typeface="Arial" charset="0"/>
                <a:cs typeface="Arial" charset="0"/>
              </a:rPr>
              <a:t> </a:t>
            </a: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r>
              <a:rPr lang="en-US" dirty="0" smtClean="0">
                <a:uFillTx/>
                <a:latin typeface="Arial" charset="0"/>
                <a:cs typeface="Arial" charset="0"/>
              </a:rPr>
              <a:t>, </a:t>
            </a:r>
            <a:r>
              <a:rPr lang="en-US" dirty="0" err="1" smtClean="0">
                <a:uFillTx/>
                <a:latin typeface="Arial" charset="0"/>
                <a:cs typeface="Arial" charset="0"/>
              </a:rPr>
              <a:t>chúng</a:t>
            </a:r>
            <a:r>
              <a:rPr lang="en-US" dirty="0" smtClean="0">
                <a:uFillTx/>
                <a:latin typeface="Arial" charset="0"/>
                <a:cs typeface="Arial" charset="0"/>
              </a:rPr>
              <a:t> ta </a:t>
            </a:r>
            <a:r>
              <a:rPr lang="en-US" dirty="0" err="1" smtClean="0">
                <a:uFillTx/>
                <a:latin typeface="Arial" charset="0"/>
                <a:cs typeface="Arial" charset="0"/>
              </a:rPr>
              <a:t>có</a:t>
            </a:r>
            <a:r>
              <a:rPr lang="en-US" dirty="0" smtClean="0">
                <a:uFillTx/>
                <a:latin typeface="Arial" charset="0"/>
                <a:cs typeface="Arial" charset="0"/>
              </a:rPr>
              <a:t> </a:t>
            </a:r>
            <a:r>
              <a:rPr lang="en-US" dirty="0" err="1" smtClean="0">
                <a:uFillTx/>
                <a:latin typeface="Arial" charset="0"/>
                <a:cs typeface="Arial" charset="0"/>
              </a:rPr>
              <a:t>nhiều</a:t>
            </a:r>
            <a:r>
              <a:rPr lang="en-US" dirty="0" smtClean="0">
                <a:uFillTx/>
                <a:latin typeface="Arial" charset="0"/>
                <a:cs typeface="Arial" charset="0"/>
              </a:rPr>
              <a:t>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khác</a:t>
            </a:r>
            <a:r>
              <a:rPr lang="en-US" dirty="0" smtClean="0">
                <a:uFillTx/>
                <a:latin typeface="Arial" charset="0"/>
                <a:cs typeface="Arial" charset="0"/>
              </a:rPr>
              <a:t> </a:t>
            </a:r>
            <a:r>
              <a:rPr lang="en-US" dirty="0" err="1" smtClean="0">
                <a:uFillTx/>
                <a:latin typeface="Arial" charset="0"/>
                <a:cs typeface="Arial" charset="0"/>
              </a:rPr>
              <a:t>nhau</a:t>
            </a:r>
            <a:r>
              <a:rPr lang="en-US" dirty="0" smtClean="0">
                <a:uFillTx/>
                <a:latin typeface="Arial" charset="0"/>
                <a:cs typeface="Arial" charset="0"/>
              </a:rPr>
              <a:t>. </a:t>
            </a:r>
            <a:r>
              <a:rPr lang="en-US" dirty="0" err="1" smtClean="0">
                <a:uFillTx/>
                <a:latin typeface="Arial" charset="0"/>
                <a:cs typeface="Arial" charset="0"/>
              </a:rPr>
              <a:t>Đây</a:t>
            </a:r>
            <a:r>
              <a:rPr lang="en-US" dirty="0" smtClean="0">
                <a:uFillTx/>
                <a:latin typeface="Arial" charset="0"/>
                <a:cs typeface="Arial" charset="0"/>
              </a:rPr>
              <a:t> </a:t>
            </a:r>
            <a:r>
              <a:rPr lang="en-US" dirty="0" err="1" smtClean="0">
                <a:uFillTx/>
                <a:latin typeface="Arial" charset="0"/>
                <a:cs typeface="Arial" charset="0"/>
              </a:rPr>
              <a:t>là</a:t>
            </a:r>
            <a:r>
              <a:rPr lang="en-US" dirty="0" smtClean="0">
                <a:uFillTx/>
                <a:latin typeface="Arial" charset="0"/>
                <a:cs typeface="Arial" charset="0"/>
              </a:rPr>
              <a:t> </a:t>
            </a:r>
            <a:r>
              <a:rPr lang="en-US" dirty="0" err="1" smtClean="0">
                <a:uFillTx/>
                <a:latin typeface="Arial" charset="0"/>
                <a:cs typeface="Arial" charset="0"/>
              </a:rPr>
              <a:t>ba</a:t>
            </a:r>
            <a:r>
              <a:rPr lang="en-US" dirty="0" smtClean="0">
                <a:uFillTx/>
                <a:latin typeface="Arial" charset="0"/>
                <a:cs typeface="Arial" charset="0"/>
              </a:rPr>
              <a:t>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cơ</a:t>
            </a:r>
            <a:r>
              <a:rPr lang="en-US" dirty="0" smtClean="0">
                <a:uFillTx/>
                <a:latin typeface="Arial" charset="0"/>
                <a:cs typeface="Arial" charset="0"/>
              </a:rPr>
              <a:t> </a:t>
            </a:r>
            <a:r>
              <a:rPr lang="en-US" dirty="0" err="1" smtClean="0">
                <a:uFillTx/>
                <a:latin typeface="Arial" charset="0"/>
                <a:cs typeface="Arial" charset="0"/>
              </a:rPr>
              <a:t>bản</a:t>
            </a:r>
            <a:r>
              <a:rPr lang="en-US" dirty="0" smtClean="0">
                <a:uFillTx/>
                <a:latin typeface="Arial" charset="0"/>
                <a:cs typeface="Arial" charset="0"/>
              </a:rPr>
              <a:t>.</a:t>
            </a:r>
          </a:p>
          <a:p>
            <a:pPr marL="171450" indent="-171450">
              <a:buFontTx/>
              <a:buChar char="-"/>
              <a:defRPr>
                <a:uFillTx/>
              </a:defRPr>
            </a:pP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r>
              <a:rPr lang="en-US" dirty="0" smtClean="0">
                <a:uFillTx/>
                <a:latin typeface="Arial" charset="0"/>
                <a:cs typeface="Arial" charset="0"/>
              </a:rPr>
              <a:t> </a:t>
            </a:r>
            <a:r>
              <a:rPr lang="en-US" dirty="0" err="1" smtClean="0">
                <a:uFillTx/>
                <a:latin typeface="Arial" charset="0"/>
                <a:cs typeface="Arial" charset="0"/>
              </a:rPr>
              <a:t>thỏa</a:t>
            </a:r>
            <a:r>
              <a:rPr lang="en-US" dirty="0" smtClean="0">
                <a:uFillTx/>
                <a:latin typeface="Arial" charset="0"/>
                <a:cs typeface="Arial" charset="0"/>
              </a:rPr>
              <a:t> </a:t>
            </a:r>
            <a:r>
              <a:rPr lang="en-US" dirty="0" err="1" smtClean="0">
                <a:uFillTx/>
                <a:latin typeface="Arial" charset="0"/>
                <a:cs typeface="Arial" charset="0"/>
              </a:rPr>
              <a:t>mãn</a:t>
            </a:r>
            <a:r>
              <a:rPr lang="en-US" dirty="0" smtClean="0">
                <a:uFillTx/>
                <a:latin typeface="Arial" charset="0"/>
                <a:cs typeface="Arial" charset="0"/>
              </a:rPr>
              <a:t> </a:t>
            </a:r>
            <a:r>
              <a:rPr lang="en-US" dirty="0" err="1" smtClean="0">
                <a:uFillTx/>
                <a:latin typeface="Arial" charset="0"/>
                <a:cs typeface="Arial" charset="0"/>
              </a:rPr>
              <a:t>ba</a:t>
            </a:r>
            <a:r>
              <a:rPr lang="en-US" dirty="0" smtClean="0">
                <a:uFillTx/>
                <a:latin typeface="Arial" charset="0"/>
                <a:cs typeface="Arial" charset="0"/>
              </a:rPr>
              <a:t>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phạm</a:t>
            </a:r>
            <a:r>
              <a:rPr lang="en-US" dirty="0" smtClean="0">
                <a:uFillTx/>
                <a:latin typeface="Arial" charset="0"/>
                <a:cs typeface="Arial" charset="0"/>
              </a:rPr>
              <a:t> vi, </a:t>
            </a:r>
            <a:r>
              <a:rPr lang="en-US" dirty="0" err="1" smtClean="0">
                <a:uFillTx/>
                <a:latin typeface="Arial" charset="0"/>
                <a:cs typeface="Arial" charset="0"/>
              </a:rPr>
              <a:t>thời</a:t>
            </a:r>
            <a:r>
              <a:rPr lang="en-US" dirty="0" smtClean="0">
                <a:uFillTx/>
                <a:latin typeface="Arial" charset="0"/>
                <a:cs typeface="Arial" charset="0"/>
              </a:rPr>
              <a:t> </a:t>
            </a:r>
            <a:r>
              <a:rPr lang="en-US" dirty="0" err="1" smtClean="0">
                <a:uFillTx/>
                <a:latin typeface="Arial" charset="0"/>
                <a:cs typeface="Arial" charset="0"/>
              </a:rPr>
              <a:t>gian</a:t>
            </a:r>
            <a:r>
              <a:rPr lang="en-US" dirty="0" smtClean="0">
                <a:uFillTx/>
                <a:latin typeface="Arial" charset="0"/>
                <a:cs typeface="Arial" charset="0"/>
              </a:rPr>
              <a:t> </a:t>
            </a:r>
            <a:r>
              <a:rPr lang="en-US" dirty="0" err="1" smtClean="0">
                <a:uFillTx/>
                <a:latin typeface="Arial" charset="0"/>
                <a:cs typeface="Arial" charset="0"/>
              </a:rPr>
              <a:t>và</a:t>
            </a:r>
            <a:r>
              <a:rPr lang="en-US" dirty="0" smtClean="0">
                <a:uFillTx/>
                <a:latin typeface="Arial" charset="0"/>
                <a:cs typeface="Arial" charset="0"/>
              </a:rPr>
              <a:t> </a:t>
            </a:r>
            <a:r>
              <a:rPr lang="en-US" dirty="0" err="1" smtClean="0">
                <a:uFillTx/>
                <a:latin typeface="Arial" charset="0"/>
                <a:cs typeface="Arial" charset="0"/>
              </a:rPr>
              <a:t>kinh</a:t>
            </a:r>
            <a:r>
              <a:rPr lang="en-US" dirty="0" smtClean="0">
                <a:uFillTx/>
                <a:latin typeface="Arial" charset="0"/>
                <a:cs typeface="Arial" charset="0"/>
              </a:rPr>
              <a:t> </a:t>
            </a:r>
            <a:r>
              <a:rPr lang="en-US" dirty="0" err="1" smtClean="0">
                <a:uFillTx/>
                <a:latin typeface="Arial" charset="0"/>
                <a:cs typeface="Arial" charset="0"/>
              </a:rPr>
              <a:t>phí</a:t>
            </a:r>
            <a:endParaRPr lang="en-US" dirty="0" smtClean="0">
              <a:uFillTx/>
              <a:latin typeface="Arial" charset="0"/>
              <a:cs typeface="Arial" charset="0"/>
            </a:endParaRPr>
          </a:p>
          <a:p>
            <a:pPr marL="171450" indent="-171450">
              <a:buFontTx/>
              <a:buChar char="-"/>
              <a:defRPr>
                <a:uFillTx/>
              </a:defRPr>
            </a:pPr>
            <a:r>
              <a:rPr lang="en-US" dirty="0" err="1" smtClean="0">
                <a:uFillTx/>
                <a:latin typeface="Arial" charset="0"/>
                <a:cs typeface="Arial" charset="0"/>
              </a:rPr>
              <a:t>Sản</a:t>
            </a:r>
            <a:r>
              <a:rPr lang="en-US" dirty="0" smtClean="0">
                <a:uFillTx/>
                <a:latin typeface="Arial" charset="0"/>
                <a:cs typeface="Arial" charset="0"/>
              </a:rPr>
              <a:t> </a:t>
            </a:r>
            <a:r>
              <a:rPr lang="en-US" dirty="0" err="1" smtClean="0">
                <a:uFillTx/>
                <a:latin typeface="Arial" charset="0"/>
                <a:cs typeface="Arial" charset="0"/>
              </a:rPr>
              <a:t>phẩm</a:t>
            </a:r>
            <a:r>
              <a:rPr lang="en-US" dirty="0" smtClean="0">
                <a:uFillTx/>
                <a:latin typeface="Arial" charset="0"/>
                <a:cs typeface="Arial" charset="0"/>
              </a:rPr>
              <a:t> </a:t>
            </a:r>
            <a:r>
              <a:rPr lang="en-US" dirty="0" err="1" smtClean="0">
                <a:uFillTx/>
                <a:latin typeface="Arial" charset="0"/>
                <a:cs typeface="Arial" charset="0"/>
              </a:rPr>
              <a:t>của</a:t>
            </a:r>
            <a:r>
              <a:rPr lang="en-US" dirty="0" smtClean="0">
                <a:uFillTx/>
                <a:latin typeface="Arial" charset="0"/>
                <a:cs typeface="Arial" charset="0"/>
              </a:rPr>
              <a:t> </a:t>
            </a: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r>
              <a:rPr lang="en-US" dirty="0" smtClean="0">
                <a:uFillTx/>
                <a:latin typeface="Arial" charset="0"/>
                <a:cs typeface="Arial" charset="0"/>
              </a:rPr>
              <a:t> </a:t>
            </a:r>
            <a:r>
              <a:rPr lang="en-US" dirty="0" err="1" smtClean="0">
                <a:uFillTx/>
                <a:latin typeface="Arial" charset="0"/>
                <a:cs typeface="Arial" charset="0"/>
              </a:rPr>
              <a:t>thỏa</a:t>
            </a:r>
            <a:r>
              <a:rPr lang="en-US" dirty="0" smtClean="0">
                <a:uFillTx/>
                <a:latin typeface="Arial" charset="0"/>
                <a:cs typeface="Arial" charset="0"/>
              </a:rPr>
              <a:t> </a:t>
            </a:r>
            <a:r>
              <a:rPr lang="en-US" dirty="0" err="1" smtClean="0">
                <a:uFillTx/>
                <a:latin typeface="Arial" charset="0"/>
                <a:cs typeface="Arial" charset="0"/>
              </a:rPr>
              <a:t>mãn</a:t>
            </a:r>
            <a:r>
              <a:rPr lang="en-US" dirty="0" smtClean="0">
                <a:uFillTx/>
                <a:latin typeface="Arial" charset="0"/>
                <a:cs typeface="Arial" charset="0"/>
              </a:rPr>
              <a:t> </a:t>
            </a:r>
            <a:r>
              <a:rPr lang="en-US" dirty="0" err="1" smtClean="0">
                <a:uFillTx/>
                <a:latin typeface="Arial" charset="0"/>
                <a:cs typeface="Arial" charset="0"/>
              </a:rPr>
              <a:t>yêu</a:t>
            </a:r>
            <a:r>
              <a:rPr lang="en-US" dirty="0" smtClean="0">
                <a:uFillTx/>
                <a:latin typeface="Arial" charset="0"/>
                <a:cs typeface="Arial" charset="0"/>
              </a:rPr>
              <a:t> </a:t>
            </a:r>
            <a:r>
              <a:rPr lang="en-US" dirty="0" err="1" smtClean="0">
                <a:uFillTx/>
                <a:latin typeface="Arial" charset="0"/>
                <a:cs typeface="Arial" charset="0"/>
              </a:rPr>
              <a:t>cầu</a:t>
            </a:r>
            <a:r>
              <a:rPr lang="en-US" dirty="0" smtClean="0">
                <a:uFillTx/>
                <a:latin typeface="Arial" charset="0"/>
                <a:cs typeface="Arial" charset="0"/>
              </a:rPr>
              <a:t> </a:t>
            </a:r>
            <a:r>
              <a:rPr lang="en-US" dirty="0" err="1" smtClean="0">
                <a:uFillTx/>
                <a:latin typeface="Arial" charset="0"/>
                <a:cs typeface="Arial" charset="0"/>
              </a:rPr>
              <a:t>của</a:t>
            </a:r>
            <a:r>
              <a:rPr lang="en-US" dirty="0" smtClean="0">
                <a:uFillTx/>
                <a:latin typeface="Arial" charset="0"/>
                <a:cs typeface="Arial" charset="0"/>
              </a:rPr>
              <a:t> </a:t>
            </a:r>
            <a:r>
              <a:rPr lang="en-US" dirty="0" err="1" smtClean="0">
                <a:uFillTx/>
                <a:latin typeface="Arial" charset="0"/>
                <a:cs typeface="Arial" charset="0"/>
              </a:rPr>
              <a:t>khách</a:t>
            </a:r>
            <a:r>
              <a:rPr lang="en-US" dirty="0" smtClean="0">
                <a:uFillTx/>
                <a:latin typeface="Arial" charset="0"/>
                <a:cs typeface="Arial" charset="0"/>
              </a:rPr>
              <a:t> </a:t>
            </a:r>
            <a:r>
              <a:rPr lang="en-US" dirty="0" err="1" smtClean="0">
                <a:uFillTx/>
                <a:latin typeface="Arial" charset="0"/>
                <a:cs typeface="Arial" charset="0"/>
              </a:rPr>
              <a:t>hàng</a:t>
            </a:r>
            <a:r>
              <a:rPr lang="en-US" dirty="0" smtClean="0">
                <a:uFillTx/>
                <a:latin typeface="Arial" charset="0"/>
                <a:cs typeface="Arial" charset="0"/>
              </a:rPr>
              <a:t> </a:t>
            </a:r>
            <a:r>
              <a:rPr lang="en-US" dirty="0" err="1" smtClean="0">
                <a:uFillTx/>
                <a:latin typeface="Arial" charset="0"/>
                <a:cs typeface="Arial" charset="0"/>
              </a:rPr>
              <a:t>và</a:t>
            </a:r>
            <a:r>
              <a:rPr lang="en-US" dirty="0" smtClean="0">
                <a:uFillTx/>
                <a:latin typeface="Arial" charset="0"/>
                <a:cs typeface="Arial" charset="0"/>
              </a:rPr>
              <a:t> </a:t>
            </a:r>
            <a:r>
              <a:rPr lang="en-US" dirty="0" err="1" smtClean="0">
                <a:uFillTx/>
                <a:latin typeface="Arial" charset="0"/>
                <a:cs typeface="Arial" charset="0"/>
              </a:rPr>
              <a:t>chủ</a:t>
            </a:r>
            <a:r>
              <a:rPr lang="en-US" dirty="0" smtClean="0">
                <a:uFillTx/>
                <a:latin typeface="Arial" charset="0"/>
                <a:cs typeface="Arial" charset="0"/>
              </a:rPr>
              <a:t> </a:t>
            </a:r>
            <a:r>
              <a:rPr lang="en-US" dirty="0" err="1" smtClean="0">
                <a:uFillTx/>
                <a:latin typeface="Arial" charset="0"/>
                <a:cs typeface="Arial" charset="0"/>
              </a:rPr>
              <a:t>đầu</a:t>
            </a:r>
            <a:r>
              <a:rPr lang="en-US" dirty="0" smtClean="0">
                <a:uFillTx/>
                <a:latin typeface="Arial" charset="0"/>
                <a:cs typeface="Arial" charset="0"/>
              </a:rPr>
              <a:t> </a:t>
            </a:r>
            <a:r>
              <a:rPr lang="en-US" dirty="0" err="1" smtClean="0">
                <a:uFillTx/>
                <a:latin typeface="Arial" charset="0"/>
                <a:cs typeface="Arial" charset="0"/>
              </a:rPr>
              <a:t>tư</a:t>
            </a:r>
            <a:endParaRPr lang="en-US" dirty="0" smtClean="0">
              <a:uFillTx/>
              <a:latin typeface="Arial" charset="0"/>
              <a:cs typeface="Arial" charset="0"/>
            </a:endParaRPr>
          </a:p>
          <a:p>
            <a:pPr marL="171450" indent="-171450">
              <a:buFontTx/>
              <a:buChar char="-"/>
              <a:defRPr>
                <a:uFillTx/>
              </a:defRPr>
            </a:pPr>
            <a:r>
              <a:rPr lang="en-US" dirty="0" err="1" smtClean="0">
                <a:uFillTx/>
                <a:latin typeface="Arial" charset="0"/>
                <a:cs typeface="Arial" charset="0"/>
              </a:rPr>
              <a:t>Tất</a:t>
            </a:r>
            <a:r>
              <a:rPr lang="en-US" dirty="0" smtClean="0">
                <a:uFillTx/>
                <a:latin typeface="Arial" charset="0"/>
                <a:cs typeface="Arial" charset="0"/>
              </a:rPr>
              <a:t> </a:t>
            </a:r>
            <a:r>
              <a:rPr lang="en-US" dirty="0" err="1" smtClean="0">
                <a:uFillTx/>
                <a:latin typeface="Arial" charset="0"/>
                <a:cs typeface="Arial" charset="0"/>
              </a:rPr>
              <a:t>cả</a:t>
            </a:r>
            <a:r>
              <a:rPr lang="en-US" dirty="0" smtClean="0">
                <a:uFillTx/>
                <a:latin typeface="Arial" charset="0"/>
                <a:cs typeface="Arial" charset="0"/>
              </a:rPr>
              <a:t> </a:t>
            </a:r>
            <a:r>
              <a:rPr lang="en-US" dirty="0" err="1" smtClean="0">
                <a:uFillTx/>
                <a:latin typeface="Arial" charset="0"/>
                <a:cs typeface="Arial" charset="0"/>
              </a:rPr>
              <a:t>các</a:t>
            </a:r>
            <a:r>
              <a:rPr lang="en-US" dirty="0" smtClean="0">
                <a:uFillTx/>
                <a:latin typeface="Arial" charset="0"/>
                <a:cs typeface="Arial" charset="0"/>
              </a:rPr>
              <a:t> </a:t>
            </a:r>
            <a:r>
              <a:rPr lang="en-US" dirty="0" err="1" smtClean="0">
                <a:uFillTx/>
                <a:latin typeface="Arial" charset="0"/>
                <a:cs typeface="Arial" charset="0"/>
              </a:rPr>
              <a:t>bên</a:t>
            </a:r>
            <a:r>
              <a:rPr lang="en-US" dirty="0" smtClean="0">
                <a:uFillTx/>
                <a:latin typeface="Arial" charset="0"/>
                <a:cs typeface="Arial" charset="0"/>
              </a:rPr>
              <a:t> </a:t>
            </a:r>
            <a:r>
              <a:rPr lang="en-US" dirty="0" err="1" smtClean="0">
                <a:uFillTx/>
                <a:latin typeface="Arial" charset="0"/>
                <a:cs typeface="Arial" charset="0"/>
              </a:rPr>
              <a:t>liên</a:t>
            </a:r>
            <a:r>
              <a:rPr lang="en-US" dirty="0" smtClean="0">
                <a:uFillTx/>
                <a:latin typeface="Arial" charset="0"/>
                <a:cs typeface="Arial" charset="0"/>
              </a:rPr>
              <a:t> </a:t>
            </a:r>
            <a:r>
              <a:rPr lang="en-US" dirty="0" err="1" smtClean="0">
                <a:uFillTx/>
                <a:latin typeface="Arial" charset="0"/>
                <a:cs typeface="Arial" charset="0"/>
              </a:rPr>
              <a:t>quan</a:t>
            </a:r>
            <a:r>
              <a:rPr lang="en-US" dirty="0" smtClean="0">
                <a:uFillTx/>
                <a:latin typeface="Arial" charset="0"/>
                <a:cs typeface="Arial" charset="0"/>
              </a:rPr>
              <a:t> </a:t>
            </a:r>
            <a:r>
              <a:rPr lang="en-US" dirty="0" err="1" smtClean="0">
                <a:uFillTx/>
                <a:latin typeface="Arial" charset="0"/>
                <a:cs typeface="Arial" charset="0"/>
              </a:rPr>
              <a:t>đều</a:t>
            </a:r>
            <a:r>
              <a:rPr lang="en-US" dirty="0" smtClean="0">
                <a:uFillTx/>
                <a:latin typeface="Arial" charset="0"/>
                <a:cs typeface="Arial" charset="0"/>
              </a:rPr>
              <a:t> </a:t>
            </a:r>
            <a:r>
              <a:rPr lang="en-US" dirty="0" err="1" smtClean="0">
                <a:uFillTx/>
                <a:latin typeface="Arial" charset="0"/>
                <a:cs typeface="Arial" charset="0"/>
              </a:rPr>
              <a:t>hài</a:t>
            </a:r>
            <a:r>
              <a:rPr lang="en-US" dirty="0" smtClean="0">
                <a:uFillTx/>
                <a:latin typeface="Arial" charset="0"/>
                <a:cs typeface="Arial" charset="0"/>
              </a:rPr>
              <a:t> </a:t>
            </a:r>
            <a:r>
              <a:rPr lang="en-US" dirty="0" err="1" smtClean="0">
                <a:uFillTx/>
                <a:latin typeface="Arial" charset="0"/>
                <a:cs typeface="Arial" charset="0"/>
              </a:rPr>
              <a:t>lòng</a:t>
            </a:r>
            <a:r>
              <a:rPr lang="en-US" dirty="0" smtClean="0">
                <a:uFillTx/>
                <a:latin typeface="Arial" charset="0"/>
                <a:cs typeface="Arial" charset="0"/>
              </a:rPr>
              <a:t> </a:t>
            </a:r>
            <a:r>
              <a:rPr lang="en-US" dirty="0" err="1" smtClean="0">
                <a:uFillTx/>
                <a:latin typeface="Arial" charset="0"/>
                <a:cs typeface="Arial" charset="0"/>
              </a:rPr>
              <a:t>trong</a:t>
            </a:r>
            <a:r>
              <a:rPr lang="en-US" dirty="0" smtClean="0">
                <a:uFillTx/>
                <a:latin typeface="Arial" charset="0"/>
                <a:cs typeface="Arial" charset="0"/>
              </a:rPr>
              <a:t> </a:t>
            </a:r>
            <a:r>
              <a:rPr lang="en-US" dirty="0" err="1" smtClean="0">
                <a:uFillTx/>
                <a:latin typeface="Arial" charset="0"/>
                <a:cs typeface="Arial" charset="0"/>
              </a:rPr>
              <a:t>quá</a:t>
            </a:r>
            <a:r>
              <a:rPr lang="en-US" dirty="0" smtClean="0">
                <a:uFillTx/>
                <a:latin typeface="Arial" charset="0"/>
                <a:cs typeface="Arial" charset="0"/>
              </a:rPr>
              <a:t> </a:t>
            </a:r>
            <a:r>
              <a:rPr lang="en-US" dirty="0" err="1" smtClean="0">
                <a:uFillTx/>
                <a:latin typeface="Arial" charset="0"/>
                <a:cs typeface="Arial" charset="0"/>
              </a:rPr>
              <a:t>trình</a:t>
            </a:r>
            <a:r>
              <a:rPr lang="en-US" dirty="0" smtClean="0">
                <a:uFillTx/>
                <a:latin typeface="Arial" charset="0"/>
                <a:cs typeface="Arial" charset="0"/>
              </a:rPr>
              <a:t> </a:t>
            </a:r>
            <a:r>
              <a:rPr lang="en-US" dirty="0" err="1" smtClean="0">
                <a:uFillTx/>
                <a:latin typeface="Arial" charset="0"/>
                <a:cs typeface="Arial" charset="0"/>
              </a:rPr>
              <a:t>thực</a:t>
            </a:r>
            <a:r>
              <a:rPr lang="en-US" dirty="0" smtClean="0">
                <a:uFillTx/>
                <a:latin typeface="Arial" charset="0"/>
                <a:cs typeface="Arial" charset="0"/>
              </a:rPr>
              <a:t> </a:t>
            </a:r>
            <a:r>
              <a:rPr lang="en-US" dirty="0" err="1" smtClean="0">
                <a:uFillTx/>
                <a:latin typeface="Arial" charset="0"/>
                <a:cs typeface="Arial" charset="0"/>
              </a:rPr>
              <a:t>hiện</a:t>
            </a:r>
            <a:r>
              <a:rPr lang="en-US" dirty="0" smtClean="0">
                <a:uFillTx/>
                <a:latin typeface="Arial" charset="0"/>
                <a:cs typeface="Arial" charset="0"/>
              </a:rPr>
              <a:t> </a:t>
            </a:r>
            <a:r>
              <a:rPr lang="en-US" dirty="0" err="1" smtClean="0">
                <a:uFillTx/>
                <a:latin typeface="Arial" charset="0"/>
                <a:cs typeface="Arial" charset="0"/>
              </a:rPr>
              <a:t>dự</a:t>
            </a:r>
            <a:r>
              <a:rPr lang="en-US" dirty="0" smtClean="0">
                <a:uFillTx/>
                <a:latin typeface="Arial" charset="0"/>
                <a:cs typeface="Arial" charset="0"/>
              </a:rPr>
              <a:t> </a:t>
            </a:r>
            <a:r>
              <a:rPr lang="en-US" dirty="0" err="1" smtClean="0">
                <a:uFillTx/>
                <a:latin typeface="Arial" charset="0"/>
                <a:cs typeface="Arial" charset="0"/>
              </a:rPr>
              <a:t>án</a:t>
            </a:r>
            <a:endParaRPr lang="en-US" dirty="0" smtClean="0">
              <a:uFillTx/>
              <a:latin typeface="Arial" charset="0"/>
              <a:cs typeface="Arial" charset="0"/>
            </a:endParaRPr>
          </a:p>
          <a:p>
            <a:pPr marL="171450" indent="-171450">
              <a:buFontTx/>
              <a:buChar char="-"/>
              <a:defRPr>
                <a:uFillTx/>
              </a:defRPr>
            </a:pPr>
            <a:endParaRPr lang="en-US" dirty="0" smtClean="0">
              <a:uFillTx/>
              <a:latin typeface="Arial" charset="0"/>
              <a:cs typeface="Arial" charset="0"/>
            </a:endParaRPr>
          </a:p>
          <a:p>
            <a:pPr>
              <a:defRPr>
                <a:uFillTx/>
              </a:defRPr>
            </a:pPr>
            <a:r>
              <a:rPr lang="en-US" dirty="0" err="1" smtClean="0">
                <a:uFillTx/>
                <a:latin typeface="Arial" charset="0"/>
                <a:cs typeface="Arial" charset="0"/>
              </a:rPr>
              <a:t>Về</a:t>
            </a:r>
            <a:r>
              <a:rPr lang="en-US" dirty="0" smtClean="0">
                <a:uFillTx/>
                <a:latin typeface="Arial" charset="0"/>
                <a:cs typeface="Arial" charset="0"/>
              </a:rPr>
              <a:t> </a:t>
            </a:r>
            <a:r>
              <a:rPr lang="en-US" dirty="0" err="1" smtClean="0">
                <a:uFillTx/>
                <a:latin typeface="Arial" charset="0"/>
                <a:cs typeface="Arial" charset="0"/>
              </a:rPr>
              <a:t>mức</a:t>
            </a:r>
            <a:r>
              <a:rPr lang="en-US" dirty="0" smtClean="0">
                <a:uFillTx/>
                <a:latin typeface="Arial" charset="0"/>
                <a:cs typeface="Arial" charset="0"/>
              </a:rPr>
              <a:t> </a:t>
            </a:r>
            <a:r>
              <a:rPr lang="en-US" dirty="0" err="1" smtClean="0">
                <a:uFillTx/>
                <a:latin typeface="Arial" charset="0"/>
                <a:cs typeface="Arial" charset="0"/>
              </a:rPr>
              <a:t>độ</a:t>
            </a:r>
            <a:r>
              <a:rPr lang="en-US" dirty="0" smtClean="0">
                <a:uFillTx/>
                <a:latin typeface="Arial" charset="0"/>
                <a:cs typeface="Arial" charset="0"/>
              </a:rPr>
              <a:t>, </a:t>
            </a:r>
            <a:r>
              <a:rPr lang="en-US" dirty="0" err="1" smtClean="0">
                <a:uFillTx/>
                <a:latin typeface="Arial" charset="0"/>
                <a:cs typeface="Arial" charset="0"/>
              </a:rPr>
              <a:t>các</a:t>
            </a:r>
            <a:r>
              <a:rPr lang="en-US" dirty="0" smtClean="0">
                <a:uFillTx/>
                <a:latin typeface="Arial" charset="0"/>
                <a:cs typeface="Arial" charset="0"/>
              </a:rPr>
              <a:t> </a:t>
            </a:r>
            <a:r>
              <a:rPr lang="en-US" dirty="0" err="1" smtClean="0">
                <a:uFillTx/>
                <a:latin typeface="Arial" charset="0"/>
                <a:cs typeface="Arial" charset="0"/>
              </a:rPr>
              <a:t>tiêu</a:t>
            </a:r>
            <a:r>
              <a:rPr lang="en-US" dirty="0" smtClean="0">
                <a:uFillTx/>
                <a:latin typeface="Arial" charset="0"/>
                <a:cs typeface="Arial" charset="0"/>
              </a:rPr>
              <a:t> </a:t>
            </a:r>
            <a:r>
              <a:rPr lang="en-US" dirty="0" err="1" smtClean="0">
                <a:uFillTx/>
                <a:latin typeface="Arial" charset="0"/>
                <a:cs typeface="Arial" charset="0"/>
              </a:rPr>
              <a:t>chí</a:t>
            </a:r>
            <a:r>
              <a:rPr lang="en-US" dirty="0" smtClean="0">
                <a:uFillTx/>
                <a:latin typeface="Arial" charset="0"/>
                <a:cs typeface="Arial" charset="0"/>
              </a:rPr>
              <a:t> </a:t>
            </a:r>
            <a:r>
              <a:rPr lang="en-US" dirty="0" err="1" smtClean="0">
                <a:uFillTx/>
                <a:latin typeface="Arial" charset="0"/>
                <a:cs typeface="Arial" charset="0"/>
              </a:rPr>
              <a:t>này</a:t>
            </a:r>
            <a:r>
              <a:rPr lang="en-US" dirty="0" smtClean="0">
                <a:uFillTx/>
                <a:latin typeface="Arial" charset="0"/>
                <a:cs typeface="Arial" charset="0"/>
              </a:rPr>
              <a:t> </a:t>
            </a:r>
            <a:r>
              <a:rPr lang="en-US" dirty="0" err="1" smtClean="0">
                <a:uFillTx/>
                <a:latin typeface="Arial" charset="0"/>
                <a:cs typeface="Arial" charset="0"/>
              </a:rPr>
              <a:t>tăng</a:t>
            </a:r>
            <a:r>
              <a:rPr lang="en-US" dirty="0" smtClean="0">
                <a:uFillTx/>
                <a:latin typeface="Arial" charset="0"/>
                <a:cs typeface="Arial" charset="0"/>
              </a:rPr>
              <a:t> </a:t>
            </a:r>
            <a:r>
              <a:rPr lang="en-US" dirty="0" err="1" smtClean="0">
                <a:uFillTx/>
                <a:latin typeface="Arial" charset="0"/>
                <a:cs typeface="Arial" charset="0"/>
              </a:rPr>
              <a:t>dần</a:t>
            </a:r>
            <a:r>
              <a:rPr lang="en-US" dirty="0" smtClean="0">
                <a:uFillTx/>
                <a:latin typeface="Arial" charset="0"/>
                <a:cs typeface="Arial" charset="0"/>
              </a:rPr>
              <a:t>.</a:t>
            </a:r>
          </a:p>
        </p:txBody>
      </p:sp>
      <p:sp>
        <p:nvSpPr>
          <p:cNvPr id="47108"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2ED48657-FF08-4AF9-8B09-977DDF36D0D6}" type="slidenum">
              <a:rPr lang="ja-JP" altLang="en-US" smtClean="0">
                <a:uFillTx/>
              </a:rPr>
              <a:pPr eaLnBrk="1" hangingPunct="1"/>
              <a:t>6</a:t>
            </a:fld>
            <a:endParaRPr lang="en-US" altLang="ja-JP" smtClean="0">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p:spPr>
        <p:txBody>
          <a:bodyPr/>
          <a:lstStyle/>
          <a:p>
            <a:r>
              <a:rPr lang="en-US" altLang="en-US" smtClean="0">
                <a:uFillTx/>
                <a:latin typeface="Arial" charset="0"/>
                <a:cs typeface="Arial" charset="0"/>
              </a:rPr>
              <a:t>Tiếp theo, chúng ta cùng trao đổi về kn quản lý dự án.</a:t>
            </a:r>
          </a:p>
          <a:p>
            <a:r>
              <a:rPr lang="en-US" altLang="en-US" smtClean="0">
                <a:uFillTx/>
                <a:latin typeface="Arial" charset="0"/>
                <a:cs typeface="Arial" charset="0"/>
              </a:rPr>
              <a:t>Chúng ta đã chứng kiến một tỷ lệ lớn các dự án thất bại mà một trong những nguyên nhân chính là do chúng chưa được quản lý tốt.</a:t>
            </a:r>
          </a:p>
          <a:p>
            <a:r>
              <a:rPr lang="en-US" altLang="en-US" smtClean="0">
                <a:uFillTx/>
                <a:latin typeface="Arial" charset="0"/>
                <a:cs typeface="Arial" charset="0"/>
              </a:rPr>
              <a:t>Quản lý dự án tốt sẽ là giải pháp chính nhằm đảm bảo sự thành công của dự án.</a:t>
            </a:r>
          </a:p>
          <a:p>
            <a:r>
              <a:rPr lang="en-US" altLang="en-US" smtClean="0">
                <a:uFillTx/>
                <a:latin typeface="Arial" charset="0"/>
                <a:cs typeface="Arial" charset="0"/>
              </a:rPr>
              <a:t>Quản lý dự án được coi là một nghệ thuật hơn là một lĩnh vực khoa học.</a:t>
            </a:r>
          </a:p>
          <a:p>
            <a:r>
              <a:rPr lang="en-US" altLang="en-US" smtClean="0">
                <a:uFillTx/>
                <a:latin typeface="Arial" charset="0"/>
                <a:cs typeface="Arial" charset="0"/>
              </a:rPr>
              <a:t>Quản lý dự án được hiểu là việc áp dụng các nguyên lý, các phương pháp, kỹ thuật và công cụ, đặc biệt là kinh nghiệm trong quản lý dự án:</a:t>
            </a:r>
          </a:p>
          <a:p>
            <a:r>
              <a:rPr lang="en-US" altLang="en-US" smtClean="0">
                <a:uFillTx/>
                <a:latin typeface="Arial" charset="0"/>
                <a:cs typeface="Arial" charset="0"/>
              </a:rPr>
              <a:t>Các hoạt động chính của quản lý dự án gồm:</a:t>
            </a:r>
          </a:p>
          <a:p>
            <a:pPr lvl="1"/>
            <a:r>
              <a:rPr lang="en-US" altLang="en-US" smtClean="0">
                <a:uFillTx/>
                <a:latin typeface="Arial" charset="0"/>
                <a:cs typeface="Arial" charset="0"/>
              </a:rPr>
              <a:t>Định nghĩa dự án</a:t>
            </a:r>
          </a:p>
          <a:p>
            <a:pPr lvl="1"/>
            <a:r>
              <a:rPr lang="en-US" altLang="en-US" smtClean="0">
                <a:uFillTx/>
                <a:latin typeface="Arial" charset="0"/>
                <a:cs typeface="Arial" charset="0"/>
              </a:rPr>
              <a:t>Lập kế hoạch</a:t>
            </a:r>
          </a:p>
          <a:p>
            <a:pPr lvl="1"/>
            <a:r>
              <a:rPr lang="en-US" altLang="en-US" smtClean="0">
                <a:uFillTx/>
                <a:latin typeface="Arial" charset="0"/>
                <a:cs typeface="Arial" charset="0"/>
              </a:rPr>
              <a:t>Triển khai, tổ chức thực hiện</a:t>
            </a:r>
          </a:p>
          <a:p>
            <a:pPr lvl="1"/>
            <a:r>
              <a:rPr lang="en-US" altLang="en-US" smtClean="0">
                <a:uFillTx/>
                <a:latin typeface="Arial" charset="0"/>
                <a:cs typeface="Arial" charset="0"/>
              </a:rPr>
              <a:t>Kiểm tra giám sát</a:t>
            </a:r>
          </a:p>
          <a:p>
            <a:pPr lvl="1"/>
            <a:r>
              <a:rPr lang="en-US" altLang="en-US" smtClean="0">
                <a:uFillTx/>
                <a:latin typeface="Arial" charset="0"/>
                <a:cs typeface="Arial" charset="0"/>
              </a:rPr>
              <a:t>Kết thúc dự án</a:t>
            </a:r>
          </a:p>
          <a:p>
            <a:r>
              <a:rPr lang="en-US" altLang="en-US" smtClean="0">
                <a:uFillTx/>
                <a:latin typeface="Arial" charset="0"/>
                <a:cs typeface="Arial" charset="0"/>
              </a:rPr>
              <a:t>Tóm</a:t>
            </a:r>
            <a:r>
              <a:rPr lang="en-US" altLang="en-US" baseline="0" smtClean="0">
                <a:uFillTx/>
                <a:latin typeface="Arial" charset="0"/>
                <a:cs typeface="Arial" charset="0"/>
              </a:rPr>
              <a:t> lại: QLDA là</a:t>
            </a:r>
            <a:r>
              <a:rPr lang="en-US" altLang="en-US" smtClean="0">
                <a:uFillTx/>
              </a:rPr>
              <a:t> lập thế hoạch và thực hiện các công việc theo đúng kế hoạch đã lập</a:t>
            </a:r>
            <a:endParaRPr lang="en-US" altLang="en-US" smtClean="0">
              <a:uFillTx/>
              <a:latin typeface="Arial" charset="0"/>
              <a:cs typeface="Arial" charset="0"/>
            </a:endParaRPr>
          </a:p>
        </p:txBody>
      </p:sp>
      <p:sp>
        <p:nvSpPr>
          <p:cNvPr id="49156"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94BDC52B-F88B-4925-9D3B-F7EAD2AC5514}" type="slidenum">
              <a:rPr lang="ja-JP" altLang="en-US" smtClean="0">
                <a:uFillTx/>
              </a:rPr>
              <a:pPr eaLnBrk="1" hangingPunct="1"/>
              <a:t>7</a:t>
            </a:fld>
            <a:endParaRPr lang="en-US" altLang="ja-JP" smtClean="0">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uFillTx/>
              </a:rPr>
              <a:t>Nếu</a:t>
            </a:r>
            <a:r>
              <a:rPr lang="en-US" baseline="0" smtClean="0">
                <a:uFillTx/>
              </a:rPr>
              <a:t> quản lý dự án tốt, chúng ta có thể:</a:t>
            </a:r>
          </a:p>
          <a:p>
            <a:r>
              <a:rPr lang="vi-VN" smtClean="0">
                <a:uFillTx/>
              </a:rPr>
              <a:t>Đảm bảo có một kế hoạch đúng đắn để thực hiện các mục tiêu chiến lược. </a:t>
            </a:r>
            <a:endParaRPr lang="en-US" smtClean="0">
              <a:uFillTx/>
            </a:endParaRPr>
          </a:p>
          <a:p>
            <a:r>
              <a:rPr lang="vi-VN" smtClean="0">
                <a:uFillTx/>
              </a:rPr>
              <a:t>Đảm bảo kỳ vọng hợp lý được đặt ra xung quanh những gì có thể được thực hiện, khi nào, và bao lâu. </a:t>
            </a:r>
            <a:endParaRPr lang="en-US" smtClean="0">
              <a:uFillTx/>
            </a:endParaRPr>
          </a:p>
          <a:p>
            <a:r>
              <a:rPr lang="vi-VN" smtClean="0">
                <a:uFillTx/>
              </a:rPr>
              <a:t>Đảm bảo chất lượng của công việc đang được triển khai và thực hiện là đúng như kỳ vọng. </a:t>
            </a:r>
            <a:endParaRPr lang="en-US" smtClean="0">
              <a:uFillTx/>
            </a:endParaRPr>
          </a:p>
          <a:p>
            <a:r>
              <a:rPr lang="vi-VN" smtClean="0">
                <a:uFillTx/>
              </a:rPr>
              <a:t>Đảm bảo rủi ro trong quá trình thực hiện dự án. </a:t>
            </a:r>
            <a:endParaRPr lang="en-US" smtClean="0">
              <a:uFillTx/>
            </a:endParaRPr>
          </a:p>
          <a:p>
            <a:r>
              <a:rPr lang="vi-VN" smtClean="0">
                <a:uFillTx/>
              </a:rPr>
              <a:t>Đảm bảo đúng người thực hiện làm việc đúng mục tiêu đề ra, tránh sự mơ hồ và không tập trung - đảm bảo quá trình dự án phù hợp được thực hiện trong suốt vòng đời của dự án . </a:t>
            </a:r>
            <a:endParaRPr lang="en-US" smtClean="0">
              <a:uFillTx/>
            </a:endParaRPr>
          </a:p>
          <a:p>
            <a:r>
              <a:rPr lang="vi-VN" smtClean="0">
                <a:uFillTx/>
              </a:rPr>
              <a:t>Đảm bảo tiến độ của dự án luôn được theo dõi và báo cáo liên tục. Khách hàng có thể theo dõi được những gì bạn thực hiện có đúng với mục tiêu ban đầu đề ra của họ chưa.  </a:t>
            </a:r>
            <a:endParaRPr lang="en-US" smtClean="0">
              <a:uFillTx/>
            </a:endParaRPr>
          </a:p>
          <a:p>
            <a:r>
              <a:rPr lang="vi-VN" smtClean="0">
                <a:uFillTx/>
              </a:rPr>
              <a:t>Học được từ những thành công và thất bại của quá khứ.</a:t>
            </a:r>
            <a:endParaRPr lang="en-US" smtClean="0">
              <a:uFillTx/>
            </a:endParaRPr>
          </a:p>
          <a:p>
            <a:r>
              <a:rPr lang="en-US" smtClean="0">
                <a:uFillTx/>
              </a:rPr>
              <a:t>…</a:t>
            </a:r>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p:spPr>
        <p:txBody>
          <a:bodyPr/>
          <a:lstStyle/>
          <a:p>
            <a:r>
              <a:rPr lang="en-US" altLang="en-US" dirty="0" err="1" smtClean="0">
                <a:uFillTx/>
                <a:latin typeface="Arial" charset="0"/>
                <a:cs typeface="Arial" charset="0"/>
              </a:rPr>
              <a:t>Có</a:t>
            </a:r>
            <a:r>
              <a:rPr lang="en-US" altLang="en-US" dirty="0" smtClean="0">
                <a:uFillTx/>
                <a:latin typeface="Arial" charset="0"/>
                <a:cs typeface="Arial" charset="0"/>
              </a:rPr>
              <a:t> </a:t>
            </a:r>
            <a:r>
              <a:rPr lang="en-US" altLang="en-US" dirty="0" err="1" smtClean="0">
                <a:uFillTx/>
                <a:latin typeface="Arial" charset="0"/>
                <a:cs typeface="Arial" charset="0"/>
              </a:rPr>
              <a:t>hai</a:t>
            </a:r>
            <a:r>
              <a:rPr lang="en-US" altLang="en-US" dirty="0" smtClean="0">
                <a:uFillTx/>
                <a:latin typeface="Arial" charset="0"/>
                <a:cs typeface="Arial" charset="0"/>
              </a:rPr>
              <a:t> </a:t>
            </a:r>
            <a:r>
              <a:rPr lang="en-US" altLang="en-US" dirty="0" err="1" smtClean="0">
                <a:uFillTx/>
                <a:latin typeface="Arial" charset="0"/>
                <a:cs typeface="Arial" charset="0"/>
              </a:rPr>
              <a:t>cấu</a:t>
            </a:r>
            <a:r>
              <a:rPr lang="en-US" altLang="en-US" dirty="0" smtClean="0">
                <a:uFillTx/>
                <a:latin typeface="Arial" charset="0"/>
                <a:cs typeface="Arial" charset="0"/>
              </a:rPr>
              <a:t> </a:t>
            </a:r>
            <a:r>
              <a:rPr lang="en-US" altLang="en-US" dirty="0" err="1" smtClean="0">
                <a:uFillTx/>
                <a:latin typeface="Arial" charset="0"/>
                <a:cs typeface="Arial" charset="0"/>
              </a:rPr>
              <a:t>phần</a:t>
            </a:r>
            <a:r>
              <a:rPr lang="en-US" altLang="en-US" dirty="0" smtClean="0">
                <a:uFillTx/>
                <a:latin typeface="Arial" charset="0"/>
                <a:cs typeface="Arial" charset="0"/>
              </a:rPr>
              <a:t> </a:t>
            </a:r>
            <a:r>
              <a:rPr lang="en-US" altLang="en-US" dirty="0" err="1" smtClean="0">
                <a:uFillTx/>
                <a:latin typeface="Arial" charset="0"/>
                <a:cs typeface="Arial" charset="0"/>
              </a:rPr>
              <a:t>chính</a:t>
            </a:r>
            <a:r>
              <a:rPr lang="en-US" altLang="en-US" dirty="0" smtClean="0">
                <a:uFillTx/>
                <a:latin typeface="Arial" charset="0"/>
                <a:cs typeface="Arial" charset="0"/>
              </a:rPr>
              <a:t> </a:t>
            </a:r>
            <a:r>
              <a:rPr lang="en-US" altLang="en-US" dirty="0" err="1" smtClean="0">
                <a:uFillTx/>
                <a:latin typeface="Arial" charset="0"/>
                <a:cs typeface="Arial" charset="0"/>
              </a:rPr>
              <a:t>trong</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kỹ</a:t>
            </a:r>
            <a:r>
              <a:rPr lang="en-US" altLang="en-US" dirty="0" smtClean="0">
                <a:uFillTx/>
                <a:latin typeface="Arial" charset="0"/>
                <a:cs typeface="Arial" charset="0"/>
              </a:rPr>
              <a:t> </a:t>
            </a:r>
            <a:r>
              <a:rPr lang="en-US" altLang="en-US" dirty="0" err="1" smtClean="0">
                <a:uFillTx/>
                <a:latin typeface="Arial" charset="0"/>
                <a:cs typeface="Arial" charset="0"/>
              </a:rPr>
              <a:t>thuật</a:t>
            </a:r>
            <a:r>
              <a:rPr lang="en-US" altLang="en-US" dirty="0" smtClean="0">
                <a:uFillTx/>
                <a:latin typeface="Arial" charset="0"/>
                <a:cs typeface="Arial" charset="0"/>
              </a:rPr>
              <a: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về</a:t>
            </a:r>
            <a:r>
              <a:rPr lang="en-US" altLang="en-US" dirty="0" smtClean="0">
                <a:uFillTx/>
                <a:latin typeface="Arial" charset="0"/>
                <a:cs typeface="Arial" charset="0"/>
              </a:rPr>
              <a:t> con </a:t>
            </a:r>
            <a:r>
              <a:rPr lang="en-US" altLang="en-US" dirty="0" err="1" smtClean="0">
                <a:uFillTx/>
                <a:latin typeface="Arial" charset="0"/>
                <a:cs typeface="Arial" charset="0"/>
              </a:rPr>
              <a:t>người</a:t>
            </a:r>
            <a:endParaRPr lang="en-US" altLang="en-US" dirty="0" smtClean="0">
              <a:uFillTx/>
              <a:latin typeface="Arial" charset="0"/>
              <a:cs typeface="Arial" charset="0"/>
            </a:endParaRPr>
          </a:p>
          <a:p>
            <a:endParaRPr lang="en-US" altLang="en-US" dirty="0" smtClean="0">
              <a:uFillTx/>
              <a:latin typeface="Arial" charset="0"/>
              <a:cs typeface="Arial" charset="0"/>
            </a:endParaRPr>
          </a:p>
          <a:p>
            <a:r>
              <a:rPr lang="en-US" altLang="en-US" dirty="0" err="1" smtClean="0">
                <a:uFillTx/>
                <a:latin typeface="Arial" charset="0"/>
                <a:cs typeface="Arial" charset="0"/>
              </a:rPr>
              <a:t>Về</a:t>
            </a:r>
            <a:r>
              <a:rPr lang="en-US" altLang="en-US" dirty="0" smtClean="0">
                <a:uFillTx/>
                <a:latin typeface="Arial" charset="0"/>
                <a:cs typeface="Arial" charset="0"/>
              </a:rPr>
              <a:t> </a:t>
            </a:r>
            <a:r>
              <a:rPr lang="en-US" altLang="en-US" dirty="0" err="1" smtClean="0">
                <a:uFillTx/>
                <a:latin typeface="Arial" charset="0"/>
                <a:cs typeface="Arial" charset="0"/>
              </a:rPr>
              <a:t>kỹ</a:t>
            </a:r>
            <a:r>
              <a:rPr lang="en-US" altLang="en-US" dirty="0" smtClean="0">
                <a:uFillTx/>
                <a:latin typeface="Arial" charset="0"/>
                <a:cs typeface="Arial" charset="0"/>
              </a:rPr>
              <a:t> </a:t>
            </a:r>
            <a:r>
              <a:rPr lang="en-US" altLang="en-US" dirty="0" err="1" smtClean="0">
                <a:uFillTx/>
                <a:latin typeface="Arial" charset="0"/>
                <a:cs typeface="Arial" charset="0"/>
              </a:rPr>
              <a:t>thuật</a:t>
            </a:r>
            <a:r>
              <a:rPr lang="en-US" altLang="en-US" dirty="0" smtClean="0">
                <a:uFillTx/>
                <a:latin typeface="Arial" charset="0"/>
                <a:cs typeface="Arial" charset="0"/>
              </a:rPr>
              <a:t>, </a:t>
            </a:r>
            <a:r>
              <a:rPr lang="en-US" altLang="en-US" dirty="0" err="1" smtClean="0">
                <a:uFillTx/>
                <a:latin typeface="Arial" charset="0"/>
                <a:cs typeface="Arial" charset="0"/>
              </a:rPr>
              <a:t>người</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cần</a:t>
            </a:r>
            <a:r>
              <a:rPr lang="en-US" altLang="en-US" dirty="0" smtClean="0">
                <a:uFillTx/>
                <a:latin typeface="Arial" charset="0"/>
                <a:cs typeface="Arial" charset="0"/>
              </a:rPr>
              <a:t> </a:t>
            </a:r>
            <a:r>
              <a:rPr lang="en-US" altLang="en-US" dirty="0" err="1" smtClean="0">
                <a:uFillTx/>
                <a:latin typeface="Arial" charset="0"/>
                <a:cs typeface="Arial" charset="0"/>
              </a:rPr>
              <a:t>quan</a:t>
            </a:r>
            <a:r>
              <a:rPr lang="en-US" altLang="en-US" dirty="0" smtClean="0">
                <a:uFillTx/>
                <a:latin typeface="Arial" charset="0"/>
                <a:cs typeface="Arial" charset="0"/>
              </a:rPr>
              <a:t> </a:t>
            </a:r>
            <a:r>
              <a:rPr lang="en-US" altLang="en-US" dirty="0" err="1" smtClean="0">
                <a:uFillTx/>
                <a:latin typeface="Arial" charset="0"/>
                <a:cs typeface="Arial" charset="0"/>
              </a:rPr>
              <a:t>tâm</a:t>
            </a:r>
            <a:r>
              <a:rPr lang="en-US" altLang="en-US" dirty="0" smtClean="0">
                <a:uFillTx/>
                <a:latin typeface="Arial" charset="0"/>
                <a:cs typeface="Arial" charset="0"/>
              </a:rPr>
              <a:t> </a:t>
            </a:r>
            <a:r>
              <a:rPr lang="en-US" altLang="en-US" dirty="0" err="1" smtClean="0">
                <a:uFillTx/>
                <a:latin typeface="Arial" charset="0"/>
                <a:cs typeface="Arial" charset="0"/>
              </a:rPr>
              <a:t>đến</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công</a:t>
            </a:r>
            <a:r>
              <a:rPr lang="en-US" altLang="en-US" dirty="0" smtClean="0">
                <a:uFillTx/>
                <a:latin typeface="Arial" charset="0"/>
                <a:cs typeface="Arial" charset="0"/>
              </a:rPr>
              <a:t> </a:t>
            </a:r>
            <a:r>
              <a:rPr lang="en-US" altLang="en-US" dirty="0" err="1" smtClean="0">
                <a:uFillTx/>
                <a:latin typeface="Arial" charset="0"/>
                <a:cs typeface="Arial" charset="0"/>
              </a:rPr>
              <a:t>việc</a:t>
            </a:r>
            <a:r>
              <a:rPr lang="en-US" altLang="en-US" dirty="0" smtClean="0">
                <a:uFillTx/>
                <a:latin typeface="Arial" charset="0"/>
                <a:cs typeface="Arial" charset="0"/>
              </a:rPr>
              <a:t> </a:t>
            </a:r>
            <a:r>
              <a:rPr lang="en-US" altLang="en-US" dirty="0" err="1" smtClean="0">
                <a:uFillTx/>
                <a:latin typeface="Arial" charset="0"/>
                <a:cs typeface="Arial" charset="0"/>
              </a:rPr>
              <a:t>cần</a:t>
            </a:r>
            <a:r>
              <a:rPr lang="en-US" altLang="en-US" dirty="0" smtClean="0">
                <a:uFillTx/>
                <a:latin typeface="Arial" charset="0"/>
                <a:cs typeface="Arial" charset="0"/>
              </a:rPr>
              <a:t> </a:t>
            </a:r>
            <a:r>
              <a:rPr lang="en-US" altLang="en-US" dirty="0" err="1" smtClean="0">
                <a:uFillTx/>
                <a:latin typeface="Arial" charset="0"/>
                <a:cs typeface="Arial" charset="0"/>
              </a:rPr>
              <a:t>thực</a:t>
            </a:r>
            <a:r>
              <a:rPr lang="en-US" altLang="en-US" dirty="0" smtClean="0">
                <a:uFillTx/>
                <a:latin typeface="Arial" charset="0"/>
                <a:cs typeface="Arial" charset="0"/>
              </a:rPr>
              <a:t> </a:t>
            </a:r>
            <a:r>
              <a:rPr lang="en-US" altLang="en-US" dirty="0" err="1" smtClean="0">
                <a:uFillTx/>
                <a:latin typeface="Arial" charset="0"/>
                <a:cs typeface="Arial" charset="0"/>
              </a:rPr>
              <a:t>hiện</a:t>
            </a:r>
            <a:r>
              <a:rPr lang="en-US" altLang="en-US" dirty="0" smtClean="0">
                <a:uFillTx/>
                <a:latin typeface="Arial" charset="0"/>
                <a:cs typeface="Arial" charset="0"/>
              </a:rPr>
              <a:t> (</a:t>
            </a:r>
            <a:r>
              <a:rPr lang="en-US" altLang="en-US" dirty="0" err="1" smtClean="0">
                <a:uFillTx/>
                <a:latin typeface="Arial" charset="0"/>
                <a:cs typeface="Arial" charset="0"/>
              </a:rPr>
              <a:t>thể</a:t>
            </a:r>
            <a:r>
              <a:rPr lang="en-US" altLang="en-US" dirty="0" smtClean="0">
                <a:uFillTx/>
                <a:latin typeface="Arial" charset="0"/>
                <a:cs typeface="Arial" charset="0"/>
              </a:rPr>
              <a:t> </a:t>
            </a:r>
            <a:r>
              <a:rPr lang="en-US" altLang="en-US" dirty="0" err="1" smtClean="0">
                <a:uFillTx/>
                <a:latin typeface="Arial" charset="0"/>
                <a:cs typeface="Arial" charset="0"/>
              </a:rPr>
              <a:t>hiện</a:t>
            </a:r>
            <a:r>
              <a:rPr lang="en-US" altLang="en-US" dirty="0" smtClean="0">
                <a:uFillTx/>
                <a:latin typeface="Arial" charset="0"/>
                <a:cs typeface="Arial" charset="0"/>
              </a:rPr>
              <a:t> </a:t>
            </a:r>
            <a:r>
              <a:rPr lang="en-US" altLang="en-US" dirty="0" err="1" smtClean="0">
                <a:uFillTx/>
                <a:latin typeface="Arial" charset="0"/>
                <a:cs typeface="Arial" charset="0"/>
              </a:rPr>
              <a:t>bằng</a:t>
            </a:r>
            <a:r>
              <a:rPr lang="en-US" altLang="en-US" dirty="0" smtClean="0">
                <a:uFillTx/>
                <a:latin typeface="Arial" charset="0"/>
                <a:cs typeface="Arial" charset="0"/>
              </a:rPr>
              <a:t> WBS), </a:t>
            </a:r>
            <a:r>
              <a:rPr lang="en-US" altLang="en-US" dirty="0" err="1" smtClean="0">
                <a:uFillTx/>
                <a:latin typeface="Arial" charset="0"/>
                <a:cs typeface="Arial" charset="0"/>
              </a:rPr>
              <a:t>ngân</a:t>
            </a:r>
            <a:r>
              <a:rPr lang="en-US" altLang="en-US" dirty="0" smtClean="0">
                <a:uFillTx/>
                <a:latin typeface="Arial" charset="0"/>
                <a:cs typeface="Arial" charset="0"/>
              </a:rPr>
              <a:t> </a:t>
            </a:r>
            <a:r>
              <a:rPr lang="en-US" altLang="en-US" dirty="0" err="1" smtClean="0">
                <a:uFillTx/>
                <a:latin typeface="Arial" charset="0"/>
                <a:cs typeface="Arial" charset="0"/>
              </a:rPr>
              <a:t>sách</a:t>
            </a:r>
            <a:r>
              <a:rPr lang="en-US" altLang="en-US" dirty="0" smtClean="0">
                <a:uFillTx/>
                <a:latin typeface="Arial" charset="0"/>
                <a:cs typeface="Arial" charset="0"/>
              </a:rPr>
              <a:t>, </a:t>
            </a:r>
            <a:r>
              <a:rPr lang="en-US" altLang="en-US" dirty="0" err="1" smtClean="0">
                <a:uFillTx/>
                <a:latin typeface="Arial" charset="0"/>
                <a:cs typeface="Arial" charset="0"/>
              </a:rPr>
              <a:t>tiến</a:t>
            </a:r>
            <a:r>
              <a:rPr lang="en-US" altLang="en-US" dirty="0" smtClean="0">
                <a:uFillTx/>
                <a:latin typeface="Arial" charset="0"/>
                <a:cs typeface="Arial" charset="0"/>
              </a:rPr>
              <a:t> </a:t>
            </a:r>
            <a:r>
              <a:rPr lang="en-US" altLang="en-US" dirty="0" err="1" smtClean="0">
                <a:uFillTx/>
                <a:latin typeface="Arial" charset="0"/>
                <a:cs typeface="Arial" charset="0"/>
              </a:rPr>
              <a:t>độ</a:t>
            </a:r>
            <a:r>
              <a:rPr lang="en-US" altLang="en-US" dirty="0" smtClean="0">
                <a:uFillTx/>
                <a:latin typeface="Arial" charset="0"/>
                <a:cs typeface="Arial" charset="0"/>
              </a:rPr>
              <a:t>, </a:t>
            </a:r>
            <a:r>
              <a:rPr lang="en-US" altLang="en-US" dirty="0" err="1" smtClean="0">
                <a:uFillTx/>
                <a:latin typeface="Arial" charset="0"/>
                <a:cs typeface="Arial" charset="0"/>
              </a:rPr>
              <a:t>chất</a:t>
            </a:r>
            <a:r>
              <a:rPr lang="en-US" altLang="en-US" dirty="0" smtClean="0">
                <a:uFillTx/>
                <a:latin typeface="Arial" charset="0"/>
                <a:cs typeface="Arial" charset="0"/>
              </a:rPr>
              <a:t> </a:t>
            </a:r>
            <a:r>
              <a:rPr lang="en-US" altLang="en-US" dirty="0" err="1" smtClean="0">
                <a:uFillTx/>
                <a:latin typeface="Arial" charset="0"/>
                <a:cs typeface="Arial" charset="0"/>
              </a:rPr>
              <a:t>lượng</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endParaRPr lang="en-US" altLang="en-US" dirty="0" smtClean="0">
              <a:uFillTx/>
              <a:latin typeface="Arial" charset="0"/>
              <a:cs typeface="Arial" charset="0"/>
            </a:endParaRPr>
          </a:p>
          <a:p>
            <a:r>
              <a:rPr lang="en-US" altLang="en-US" dirty="0" err="1" smtClean="0">
                <a:uFillTx/>
                <a:latin typeface="Arial" charset="0"/>
                <a:cs typeface="Arial" charset="0"/>
              </a:rPr>
              <a:t>Về</a:t>
            </a:r>
            <a:r>
              <a:rPr lang="en-US" altLang="en-US" dirty="0" smtClean="0">
                <a:uFillTx/>
                <a:latin typeface="Arial" charset="0"/>
                <a:cs typeface="Arial" charset="0"/>
              </a:rPr>
              <a:t> con </a:t>
            </a:r>
            <a:r>
              <a:rPr lang="en-US" altLang="en-US" dirty="0" err="1" smtClean="0">
                <a:uFillTx/>
                <a:latin typeface="Arial" charset="0"/>
                <a:cs typeface="Arial" charset="0"/>
              </a:rPr>
              <a:t>người</a:t>
            </a:r>
            <a:r>
              <a:rPr lang="en-US" altLang="en-US" dirty="0" smtClean="0">
                <a:uFillTx/>
                <a:latin typeface="Arial" charset="0"/>
                <a:cs typeface="Arial" charset="0"/>
              </a:rPr>
              <a:t>: </a:t>
            </a:r>
            <a:r>
              <a:rPr lang="en-US" altLang="en-US" dirty="0" err="1" smtClean="0">
                <a:uFillTx/>
                <a:latin typeface="Arial" charset="0"/>
                <a:cs typeface="Arial" charset="0"/>
              </a:rPr>
              <a:t>người</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cần</a:t>
            </a:r>
            <a:r>
              <a:rPr lang="en-US" altLang="en-US" dirty="0" smtClean="0">
                <a:uFillTx/>
                <a:latin typeface="Arial" charset="0"/>
                <a:cs typeface="Arial" charset="0"/>
              </a:rPr>
              <a:t> </a:t>
            </a:r>
            <a:r>
              <a:rPr lang="en-US" altLang="en-US" dirty="0" err="1" smtClean="0">
                <a:uFillTx/>
                <a:latin typeface="Arial" charset="0"/>
                <a:cs typeface="Arial" charset="0"/>
              </a:rPr>
              <a:t>quan</a:t>
            </a:r>
            <a:r>
              <a:rPr lang="en-US" altLang="en-US" dirty="0" smtClean="0">
                <a:uFillTx/>
                <a:latin typeface="Arial" charset="0"/>
                <a:cs typeface="Arial" charset="0"/>
              </a:rPr>
              <a:t> </a:t>
            </a:r>
            <a:r>
              <a:rPr lang="en-US" altLang="en-US" dirty="0" err="1" smtClean="0">
                <a:uFillTx/>
                <a:latin typeface="Arial" charset="0"/>
                <a:cs typeface="Arial" charset="0"/>
              </a:rPr>
              <a:t>tâm</a:t>
            </a:r>
            <a:r>
              <a:rPr lang="en-US" altLang="en-US" dirty="0" smtClean="0">
                <a:uFillTx/>
                <a:latin typeface="Arial" charset="0"/>
                <a:cs typeface="Arial" charset="0"/>
              </a:rPr>
              <a:t> </a:t>
            </a:r>
            <a:r>
              <a:rPr lang="en-US" altLang="en-US" dirty="0" err="1" smtClean="0">
                <a:uFillTx/>
                <a:latin typeface="Arial" charset="0"/>
                <a:cs typeface="Arial" charset="0"/>
              </a:rPr>
              <a:t>đến</a:t>
            </a:r>
            <a:r>
              <a:rPr lang="en-US" altLang="en-US" dirty="0" smtClean="0">
                <a:uFillTx/>
                <a:latin typeface="Arial" charset="0"/>
                <a:cs typeface="Arial" charset="0"/>
              </a:rPr>
              <a:t> </a:t>
            </a:r>
            <a:r>
              <a:rPr lang="en-US" altLang="en-US" dirty="0" err="1" smtClean="0">
                <a:uFillTx/>
                <a:latin typeface="Arial" charset="0"/>
                <a:cs typeface="Arial" charset="0"/>
              </a:rPr>
              <a:t>từng</a:t>
            </a:r>
            <a:r>
              <a:rPr lang="en-US" altLang="en-US" dirty="0" smtClean="0">
                <a:uFillTx/>
                <a:latin typeface="Arial" charset="0"/>
                <a:cs typeface="Arial" charset="0"/>
              </a:rPr>
              <a:t> </a:t>
            </a:r>
            <a:r>
              <a:rPr lang="en-US" altLang="en-US" dirty="0" err="1" smtClean="0">
                <a:uFillTx/>
                <a:latin typeface="Arial" charset="0"/>
                <a:cs typeface="Arial" charset="0"/>
              </a:rPr>
              <a:t>thành</a:t>
            </a:r>
            <a:r>
              <a:rPr lang="en-US" altLang="en-US" dirty="0" smtClean="0">
                <a:uFillTx/>
                <a:latin typeface="Arial" charset="0"/>
                <a:cs typeface="Arial" charset="0"/>
              </a:rPr>
              <a:t> </a:t>
            </a:r>
            <a:r>
              <a:rPr lang="en-US" altLang="en-US" dirty="0" err="1" smtClean="0">
                <a:uFillTx/>
                <a:latin typeface="Arial" charset="0"/>
                <a:cs typeface="Arial" charset="0"/>
              </a:rPr>
              <a:t>viên</a:t>
            </a:r>
            <a:r>
              <a:rPr lang="en-US" altLang="en-US" dirty="0" smtClean="0">
                <a:uFillTx/>
                <a:latin typeface="Arial" charset="0"/>
                <a:cs typeface="Arial" charset="0"/>
              </a:rPr>
              <a:t> </a:t>
            </a:r>
            <a:r>
              <a:rPr lang="en-US" altLang="en-US" dirty="0" err="1" smtClean="0">
                <a:uFillTx/>
                <a:latin typeface="Arial" charset="0"/>
                <a:cs typeface="Arial" charset="0"/>
              </a:rPr>
              <a:t>và</a:t>
            </a:r>
            <a:r>
              <a:rPr lang="en-US" altLang="en-US" dirty="0" smtClean="0">
                <a:uFillTx/>
                <a:latin typeface="Arial" charset="0"/>
                <a:cs typeface="Arial" charset="0"/>
              </a:rPr>
              <a:t> </a:t>
            </a:r>
            <a:r>
              <a:rPr lang="en-US" altLang="en-US" dirty="0" err="1" smtClean="0">
                <a:uFillTx/>
                <a:latin typeface="Arial" charset="0"/>
                <a:cs typeface="Arial" charset="0"/>
              </a:rPr>
              <a:t>tổ</a:t>
            </a:r>
            <a:r>
              <a:rPr lang="en-US" altLang="en-US" dirty="0" smtClean="0">
                <a:uFillTx/>
                <a:latin typeface="Arial" charset="0"/>
                <a:cs typeface="Arial" charset="0"/>
              </a:rPr>
              <a:t> </a:t>
            </a:r>
            <a:r>
              <a:rPr lang="en-US" altLang="en-US" dirty="0" err="1" smtClean="0">
                <a:uFillTx/>
                <a:latin typeface="Arial" charset="0"/>
                <a:cs typeface="Arial" charset="0"/>
              </a:rPr>
              <a:t>chức</a:t>
            </a:r>
            <a:r>
              <a:rPr lang="en-US" altLang="en-US" dirty="0" smtClean="0">
                <a:uFillTx/>
                <a:latin typeface="Arial" charset="0"/>
                <a:cs typeface="Arial" charset="0"/>
              </a:rPr>
              <a:t> </a:t>
            </a:r>
            <a:r>
              <a:rPr lang="en-US" altLang="en-US" dirty="0" err="1" smtClean="0">
                <a:uFillTx/>
                <a:latin typeface="Arial" charset="0"/>
                <a:cs typeface="Arial" charset="0"/>
              </a:rPr>
              <a:t>liên</a:t>
            </a:r>
            <a:r>
              <a:rPr lang="en-US" altLang="en-US" dirty="0" smtClean="0">
                <a:uFillTx/>
                <a:latin typeface="Arial" charset="0"/>
                <a:cs typeface="Arial" charset="0"/>
              </a:rPr>
              <a:t> </a:t>
            </a:r>
            <a:r>
              <a:rPr lang="en-US" altLang="en-US" dirty="0" err="1" smtClean="0">
                <a:uFillTx/>
                <a:latin typeface="Arial" charset="0"/>
                <a:cs typeface="Arial" charset="0"/>
              </a:rPr>
              <a:t>quan</a:t>
            </a:r>
            <a:r>
              <a:rPr lang="en-US" altLang="en-US" dirty="0" smtClean="0">
                <a:uFillTx/>
                <a:latin typeface="Arial" charset="0"/>
                <a:cs typeface="Arial" charset="0"/>
              </a:rPr>
              <a:t> </a:t>
            </a:r>
            <a:r>
              <a:rPr lang="en-US" altLang="en-US" dirty="0" err="1" smtClean="0">
                <a:uFillTx/>
                <a:latin typeface="Arial" charset="0"/>
                <a:cs typeface="Arial" charset="0"/>
              </a:rPr>
              <a:t>đến</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Đây</a:t>
            </a:r>
            <a:r>
              <a:rPr lang="en-US" altLang="en-US" dirty="0" smtClean="0">
                <a:uFillTx/>
                <a:latin typeface="Arial" charset="0"/>
                <a:cs typeface="Arial" charset="0"/>
              </a:rPr>
              <a:t> </a:t>
            </a:r>
            <a:r>
              <a:rPr lang="en-US" altLang="en-US" dirty="0" err="1" smtClean="0">
                <a:uFillTx/>
                <a:latin typeface="Arial" charset="0"/>
                <a:cs typeface="Arial" charset="0"/>
              </a:rPr>
              <a:t>thường</a:t>
            </a:r>
            <a:r>
              <a:rPr lang="en-US" altLang="en-US" dirty="0" smtClean="0">
                <a:uFillTx/>
                <a:latin typeface="Arial" charset="0"/>
                <a:cs typeface="Arial" charset="0"/>
              </a:rPr>
              <a:t> </a:t>
            </a:r>
            <a:r>
              <a:rPr lang="en-US" altLang="en-US" dirty="0" err="1" smtClean="0">
                <a:uFillTx/>
                <a:latin typeface="Arial" charset="0"/>
                <a:cs typeface="Arial" charset="0"/>
              </a:rPr>
              <a:t>là</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vấn</a:t>
            </a:r>
            <a:r>
              <a:rPr lang="en-US" altLang="en-US" dirty="0" smtClean="0">
                <a:uFillTx/>
                <a:latin typeface="Arial" charset="0"/>
                <a:cs typeface="Arial" charset="0"/>
              </a:rPr>
              <a:t> </a:t>
            </a:r>
            <a:r>
              <a:rPr lang="en-US" altLang="en-US" dirty="0" err="1" smtClean="0">
                <a:uFillTx/>
                <a:latin typeface="Arial" charset="0"/>
                <a:cs typeface="Arial" charset="0"/>
              </a:rPr>
              <a:t>đề</a:t>
            </a:r>
            <a:r>
              <a:rPr lang="en-US" altLang="en-US" dirty="0" smtClean="0">
                <a:uFillTx/>
                <a:latin typeface="Arial" charset="0"/>
                <a:cs typeface="Arial" charset="0"/>
              </a:rPr>
              <a:t> </a:t>
            </a:r>
            <a:r>
              <a:rPr lang="en-US" altLang="en-US" dirty="0" err="1" smtClean="0">
                <a:uFillTx/>
                <a:latin typeface="Arial" charset="0"/>
                <a:cs typeface="Arial" charset="0"/>
              </a:rPr>
              <a:t>chính</a:t>
            </a:r>
            <a:r>
              <a:rPr lang="en-US" altLang="en-US" dirty="0" smtClean="0">
                <a:uFillTx/>
                <a:latin typeface="Arial" charset="0"/>
                <a:cs typeface="Arial" charset="0"/>
              </a:rPr>
              <a:t> </a:t>
            </a:r>
            <a:r>
              <a:rPr lang="en-US" altLang="en-US" dirty="0" err="1" smtClean="0">
                <a:uFillTx/>
                <a:latin typeface="Arial" charset="0"/>
                <a:cs typeface="Arial" charset="0"/>
              </a:rPr>
              <a:t>ảnh</a:t>
            </a:r>
            <a:r>
              <a:rPr lang="en-US" altLang="en-US" dirty="0" smtClean="0">
                <a:uFillTx/>
                <a:latin typeface="Arial" charset="0"/>
                <a:cs typeface="Arial" charset="0"/>
              </a:rPr>
              <a:t> </a:t>
            </a:r>
            <a:r>
              <a:rPr lang="en-US" altLang="en-US" dirty="0" err="1" smtClean="0">
                <a:uFillTx/>
                <a:latin typeface="Arial" charset="0"/>
                <a:cs typeface="Arial" charset="0"/>
              </a:rPr>
              <a:t>hưởng</a:t>
            </a:r>
            <a:r>
              <a:rPr lang="en-US" altLang="en-US" dirty="0" smtClean="0">
                <a:uFillTx/>
                <a:latin typeface="Arial" charset="0"/>
                <a:cs typeface="Arial" charset="0"/>
              </a:rPr>
              <a:t> </a:t>
            </a:r>
            <a:r>
              <a:rPr lang="en-US" altLang="en-US" dirty="0" err="1" smtClean="0">
                <a:uFillTx/>
                <a:latin typeface="Arial" charset="0"/>
                <a:cs typeface="Arial" charset="0"/>
              </a:rPr>
              <a:t>lớn</a:t>
            </a:r>
            <a:r>
              <a:rPr lang="en-US" altLang="en-US" dirty="0" smtClean="0">
                <a:uFillTx/>
                <a:latin typeface="Arial" charset="0"/>
                <a:cs typeface="Arial" charset="0"/>
              </a:rPr>
              <a:t> </a:t>
            </a:r>
            <a:r>
              <a:rPr lang="en-US" altLang="en-US" dirty="0" err="1" smtClean="0">
                <a:uFillTx/>
                <a:latin typeface="Arial" charset="0"/>
                <a:cs typeface="Arial" charset="0"/>
              </a:rPr>
              <a:t>đến</a:t>
            </a:r>
            <a:r>
              <a:rPr lang="en-US" altLang="en-US" dirty="0" smtClean="0">
                <a:uFillTx/>
                <a:latin typeface="Arial" charset="0"/>
                <a:cs typeface="Arial" charset="0"/>
              </a:rPr>
              <a:t> </a:t>
            </a:r>
            <a:r>
              <a:rPr lang="en-US" altLang="en-US" dirty="0" err="1" smtClean="0">
                <a:uFillTx/>
                <a:latin typeface="Arial" charset="0"/>
                <a:cs typeface="Arial" charset="0"/>
              </a:rPr>
              <a:t>sự</a:t>
            </a:r>
            <a:r>
              <a:rPr lang="en-US" altLang="en-US" dirty="0" smtClean="0">
                <a:uFillTx/>
                <a:latin typeface="Arial" charset="0"/>
                <a:cs typeface="Arial" charset="0"/>
              </a:rPr>
              <a:t> </a:t>
            </a:r>
            <a:r>
              <a:rPr lang="en-US" altLang="en-US" dirty="0" err="1" smtClean="0">
                <a:uFillTx/>
                <a:latin typeface="Arial" charset="0"/>
                <a:cs typeface="Arial" charset="0"/>
              </a:rPr>
              <a:t>thành</a:t>
            </a:r>
            <a:r>
              <a:rPr lang="en-US" altLang="en-US" dirty="0" smtClean="0">
                <a:uFillTx/>
                <a:latin typeface="Arial" charset="0"/>
                <a:cs typeface="Arial" charset="0"/>
              </a:rPr>
              <a:t> </a:t>
            </a:r>
            <a:r>
              <a:rPr lang="en-US" altLang="en-US" dirty="0" err="1" smtClean="0">
                <a:uFillTx/>
                <a:latin typeface="Arial" charset="0"/>
                <a:cs typeface="Arial" charset="0"/>
              </a:rPr>
              <a:t>bại</a:t>
            </a:r>
            <a:r>
              <a:rPr lang="en-US" altLang="en-US" dirty="0" smtClean="0">
                <a:uFillTx/>
                <a:latin typeface="Arial" charset="0"/>
                <a:cs typeface="Arial" charset="0"/>
              </a:rPr>
              <a:t> </a:t>
            </a:r>
            <a:r>
              <a:rPr lang="en-US" altLang="en-US" dirty="0" err="1" smtClean="0">
                <a:uFillTx/>
                <a:latin typeface="Arial" charset="0"/>
                <a:cs typeface="Arial" charset="0"/>
              </a:rPr>
              <a:t>của</a:t>
            </a:r>
            <a:r>
              <a:rPr lang="en-US" altLang="en-US" dirty="0" smtClean="0">
                <a:uFillTx/>
                <a:latin typeface="Arial" charset="0"/>
                <a:cs typeface="Arial" charset="0"/>
              </a:rPr>
              <a:t> </a:t>
            </a:r>
            <a:r>
              <a:rPr lang="en-US" altLang="en-US" dirty="0" err="1" smtClean="0">
                <a:uFillTx/>
                <a:latin typeface="Arial" charset="0"/>
                <a:cs typeface="Arial" charset="0"/>
              </a:rPr>
              <a:t>dự</a:t>
            </a:r>
            <a:r>
              <a:rPr lang="en-US" altLang="en-US" dirty="0" smtClean="0">
                <a:uFillTx/>
                <a:latin typeface="Arial" charset="0"/>
                <a:cs typeface="Arial" charset="0"/>
              </a:rPr>
              <a:t> </a:t>
            </a:r>
            <a:r>
              <a:rPr lang="en-US" altLang="en-US" dirty="0" err="1" smtClean="0">
                <a:uFillTx/>
                <a:latin typeface="Arial" charset="0"/>
                <a:cs typeface="Arial" charset="0"/>
              </a:rPr>
              <a:t>án</a:t>
            </a:r>
            <a:r>
              <a:rPr lang="en-US" altLang="en-US" dirty="0" smtClean="0">
                <a:uFillTx/>
                <a:latin typeface="Arial" charset="0"/>
                <a:cs typeface="Arial" charset="0"/>
              </a:rPr>
              <a:t>. </a:t>
            </a:r>
            <a:r>
              <a:rPr lang="en-US" altLang="en-US" dirty="0" err="1" smtClean="0">
                <a:uFillTx/>
                <a:latin typeface="Arial" charset="0"/>
                <a:cs typeface="Arial" charset="0"/>
              </a:rPr>
              <a:t>Để</a:t>
            </a:r>
            <a:r>
              <a:rPr lang="en-US" altLang="en-US" dirty="0" smtClean="0">
                <a:uFillTx/>
                <a:latin typeface="Arial" charset="0"/>
                <a:cs typeface="Arial" charset="0"/>
              </a:rPr>
              <a:t> </a:t>
            </a:r>
            <a:r>
              <a:rPr lang="en-US" altLang="en-US" dirty="0" err="1" smtClean="0">
                <a:uFillTx/>
                <a:latin typeface="Arial" charset="0"/>
                <a:cs typeface="Arial" charset="0"/>
              </a:rPr>
              <a:t>hoàn</a:t>
            </a:r>
            <a:r>
              <a:rPr lang="en-US" altLang="en-US" dirty="0" smtClean="0">
                <a:uFillTx/>
                <a:latin typeface="Arial" charset="0"/>
                <a:cs typeface="Arial" charset="0"/>
              </a:rPr>
              <a:t> </a:t>
            </a:r>
            <a:r>
              <a:rPr lang="en-US" altLang="en-US" dirty="0" err="1" smtClean="0">
                <a:uFillTx/>
                <a:latin typeface="Arial" charset="0"/>
                <a:cs typeface="Arial" charset="0"/>
              </a:rPr>
              <a:t>thành</a:t>
            </a:r>
            <a:r>
              <a:rPr lang="en-US" altLang="en-US" dirty="0" smtClean="0">
                <a:uFillTx/>
                <a:latin typeface="Arial" charset="0"/>
                <a:cs typeface="Arial" charset="0"/>
              </a:rPr>
              <a:t> </a:t>
            </a:r>
            <a:r>
              <a:rPr lang="en-US" altLang="en-US" dirty="0" err="1" smtClean="0">
                <a:uFillTx/>
                <a:latin typeface="Arial" charset="0"/>
                <a:cs typeface="Arial" charset="0"/>
              </a:rPr>
              <a:t>tốt</a:t>
            </a:r>
            <a:r>
              <a:rPr lang="en-US" altLang="en-US" dirty="0" smtClean="0">
                <a:uFillTx/>
                <a:latin typeface="Arial" charset="0"/>
                <a:cs typeface="Arial" charset="0"/>
              </a:rPr>
              <a:t> </a:t>
            </a:r>
            <a:r>
              <a:rPr lang="en-US" altLang="en-US" dirty="0" err="1" smtClean="0">
                <a:uFillTx/>
                <a:latin typeface="Arial" charset="0"/>
                <a:cs typeface="Arial" charset="0"/>
              </a:rPr>
              <a:t>công</a:t>
            </a:r>
            <a:r>
              <a:rPr lang="en-US" altLang="en-US" dirty="0" smtClean="0">
                <a:uFillTx/>
                <a:latin typeface="Arial" charset="0"/>
                <a:cs typeface="Arial" charset="0"/>
              </a:rPr>
              <a:t> </a:t>
            </a:r>
            <a:r>
              <a:rPr lang="en-US" altLang="en-US" dirty="0" err="1" smtClean="0">
                <a:uFillTx/>
                <a:latin typeface="Arial" charset="0"/>
                <a:cs typeface="Arial" charset="0"/>
              </a:rPr>
              <a:t>việc</a:t>
            </a:r>
            <a:r>
              <a:rPr lang="en-US" altLang="en-US" dirty="0" smtClean="0">
                <a:uFillTx/>
                <a:latin typeface="Arial" charset="0"/>
                <a:cs typeface="Arial" charset="0"/>
              </a:rPr>
              <a:t> </a:t>
            </a:r>
            <a:r>
              <a:rPr lang="en-US" altLang="en-US" dirty="0" err="1" smtClean="0">
                <a:uFillTx/>
                <a:latin typeface="Arial" charset="0"/>
                <a:cs typeface="Arial" charset="0"/>
              </a:rPr>
              <a:t>này</a:t>
            </a:r>
            <a:r>
              <a:rPr lang="en-US" altLang="en-US" dirty="0" smtClean="0">
                <a:uFillTx/>
                <a:latin typeface="Arial" charset="0"/>
                <a:cs typeface="Arial" charset="0"/>
              </a:rPr>
              <a:t>, </a:t>
            </a:r>
            <a:r>
              <a:rPr lang="en-US" altLang="en-US" dirty="0" err="1" smtClean="0">
                <a:uFillTx/>
                <a:latin typeface="Arial" charset="0"/>
                <a:cs typeface="Arial" charset="0"/>
              </a:rPr>
              <a:t>người</a:t>
            </a:r>
            <a:r>
              <a:rPr lang="en-US" altLang="en-US" dirty="0" smtClean="0">
                <a:uFillTx/>
                <a:latin typeface="Arial" charset="0"/>
                <a:cs typeface="Arial" charset="0"/>
              </a:rPr>
              <a:t> </a:t>
            </a:r>
            <a:r>
              <a:rPr lang="en-US" altLang="en-US" dirty="0" err="1" smtClean="0">
                <a:uFillTx/>
                <a:latin typeface="Arial" charset="0"/>
                <a:cs typeface="Arial" charset="0"/>
              </a:rPr>
              <a:t>quản</a:t>
            </a:r>
            <a:r>
              <a:rPr lang="en-US" altLang="en-US" dirty="0" smtClean="0">
                <a:uFillTx/>
                <a:latin typeface="Arial" charset="0"/>
                <a:cs typeface="Arial" charset="0"/>
              </a:rPr>
              <a:t> </a:t>
            </a:r>
            <a:r>
              <a:rPr lang="en-US" altLang="en-US" dirty="0" err="1" smtClean="0">
                <a:uFillTx/>
                <a:latin typeface="Arial" charset="0"/>
                <a:cs typeface="Arial" charset="0"/>
              </a:rPr>
              <a:t>lý</a:t>
            </a:r>
            <a:r>
              <a:rPr lang="en-US" altLang="en-US" dirty="0" smtClean="0">
                <a:uFillTx/>
                <a:latin typeface="Arial" charset="0"/>
                <a:cs typeface="Arial" charset="0"/>
              </a:rPr>
              <a:t> </a:t>
            </a:r>
            <a:r>
              <a:rPr lang="en-US" altLang="en-US" dirty="0" err="1" smtClean="0">
                <a:uFillTx/>
                <a:latin typeface="Arial" charset="0"/>
                <a:cs typeface="Arial" charset="0"/>
              </a:rPr>
              <a:t>cần</a:t>
            </a:r>
            <a:r>
              <a:rPr lang="en-US" altLang="en-US" dirty="0" smtClean="0">
                <a:uFillTx/>
                <a:latin typeface="Arial" charset="0"/>
                <a:cs typeface="Arial" charset="0"/>
              </a:rPr>
              <a:t> </a:t>
            </a:r>
            <a:r>
              <a:rPr lang="en-US" altLang="en-US" dirty="0" err="1" smtClean="0">
                <a:uFillTx/>
                <a:latin typeface="Arial" charset="0"/>
                <a:cs typeface="Arial" charset="0"/>
              </a:rPr>
              <a:t>có</a:t>
            </a:r>
            <a:r>
              <a:rPr lang="en-US" altLang="en-US" dirty="0" smtClean="0">
                <a:uFillTx/>
                <a:latin typeface="Arial" charset="0"/>
                <a:cs typeface="Arial" charset="0"/>
              </a:rPr>
              <a:t> </a:t>
            </a:r>
            <a:r>
              <a:rPr lang="en-US" altLang="en-US" dirty="0" err="1" smtClean="0">
                <a:uFillTx/>
                <a:latin typeface="Arial" charset="0"/>
                <a:cs typeface="Arial" charset="0"/>
              </a:rPr>
              <a:t>các</a:t>
            </a:r>
            <a:r>
              <a:rPr lang="en-US" altLang="en-US" dirty="0" smtClean="0">
                <a:uFillTx/>
                <a:latin typeface="Arial" charset="0"/>
                <a:cs typeface="Arial" charset="0"/>
              </a:rPr>
              <a:t> </a:t>
            </a:r>
            <a:r>
              <a:rPr lang="en-US" altLang="en-US" dirty="0" err="1" smtClean="0">
                <a:uFillTx/>
                <a:latin typeface="Arial" charset="0"/>
                <a:cs typeface="Arial" charset="0"/>
              </a:rPr>
              <a:t>kỹ</a:t>
            </a:r>
            <a:r>
              <a:rPr lang="en-US" altLang="en-US" dirty="0" smtClean="0">
                <a:uFillTx/>
                <a:latin typeface="Arial" charset="0"/>
                <a:cs typeface="Arial" charset="0"/>
              </a:rPr>
              <a:t> </a:t>
            </a:r>
            <a:r>
              <a:rPr lang="en-US" altLang="en-US" dirty="0" err="1" smtClean="0">
                <a:uFillTx/>
                <a:latin typeface="Arial" charset="0"/>
                <a:cs typeface="Arial" charset="0"/>
              </a:rPr>
              <a:t>năng</a:t>
            </a:r>
            <a:r>
              <a:rPr lang="en-US" altLang="en-US" dirty="0" smtClean="0">
                <a:uFillTx/>
                <a:latin typeface="Arial" charset="0"/>
                <a:cs typeface="Arial" charset="0"/>
              </a:rPr>
              <a:t> </a:t>
            </a:r>
            <a:r>
              <a:rPr lang="en-US" altLang="en-US" dirty="0" err="1" smtClean="0">
                <a:uFillTx/>
                <a:latin typeface="Arial" charset="0"/>
                <a:cs typeface="Arial" charset="0"/>
              </a:rPr>
              <a:t>mềm</a:t>
            </a:r>
            <a:r>
              <a:rPr lang="en-US" altLang="en-US" dirty="0" smtClean="0">
                <a:uFillTx/>
                <a:latin typeface="Arial" charset="0"/>
                <a:cs typeface="Arial" charset="0"/>
              </a:rPr>
              <a:t>.</a:t>
            </a:r>
          </a:p>
        </p:txBody>
      </p:sp>
      <p:sp>
        <p:nvSpPr>
          <p:cNvPr id="50180" name="Slide Number Placeholder 3"/>
          <p:cNvSpPr>
            <a:spLocks noGrp="1"/>
          </p:cNvSpPr>
          <p:nvPr>
            <p:ph type="sldNum" sz="quarter" idx="5"/>
          </p:nvPr>
        </p:nvSpPr>
        <p:spPr>
          <a:xfrm>
            <a:off x="3884120" y="9276504"/>
            <a:ext cx="2972280" cy="488236"/>
          </a:xfrm>
          <a:prstGeom prst="rect">
            <a:avLst/>
          </a:prstGeom>
          <a:noFill/>
        </p:spPr>
        <p:txBody>
          <a:bodyPr/>
          <a:lstStyle>
            <a:lvl1pPr defTabSz="949325" eaLnBrk="0" hangingPunct="0">
              <a:defRPr>
                <a:solidFill>
                  <a:schemeClr val="tx1"/>
                </a:solidFill>
                <a:uFillTx/>
                <a:latin typeface="Arial" charset="0"/>
                <a:cs typeface="Arial" charset="0"/>
              </a:defRPr>
            </a:lvl1pPr>
            <a:lvl2pPr marL="742950" indent="-285750" defTabSz="949325" eaLnBrk="0" hangingPunct="0">
              <a:defRPr>
                <a:solidFill>
                  <a:schemeClr val="tx1"/>
                </a:solidFill>
                <a:uFillTx/>
                <a:latin typeface="Arial" charset="0"/>
                <a:cs typeface="Arial" charset="0"/>
              </a:defRPr>
            </a:lvl2pPr>
            <a:lvl3pPr marL="1143000" indent="-228600" defTabSz="949325" eaLnBrk="0" hangingPunct="0">
              <a:defRPr>
                <a:solidFill>
                  <a:schemeClr val="tx1"/>
                </a:solidFill>
                <a:uFillTx/>
                <a:latin typeface="Arial" charset="0"/>
                <a:cs typeface="Arial" charset="0"/>
              </a:defRPr>
            </a:lvl3pPr>
            <a:lvl4pPr marL="1600200" indent="-228600" defTabSz="949325" eaLnBrk="0" hangingPunct="0">
              <a:defRPr>
                <a:solidFill>
                  <a:schemeClr val="tx1"/>
                </a:solidFill>
                <a:uFillTx/>
                <a:latin typeface="Arial" charset="0"/>
                <a:cs typeface="Arial" charset="0"/>
              </a:defRPr>
            </a:lvl4pPr>
            <a:lvl5pPr marL="2057400" indent="-228600" defTabSz="949325" eaLnBrk="0" hangingPunct="0">
              <a:defRPr>
                <a:solidFill>
                  <a:schemeClr val="tx1"/>
                </a:solidFill>
                <a:uFillTx/>
                <a:latin typeface="Arial" charset="0"/>
                <a:cs typeface="Arial" charset="0"/>
              </a:defRPr>
            </a:lvl5pPr>
            <a:lvl6pPr marL="2514600" indent="-228600" defTabSz="949325" eaLnBrk="0" fontAlgn="base" hangingPunct="0">
              <a:spcBef>
                <a:spcPct val="0"/>
              </a:spcBef>
              <a:spcAft>
                <a:spcPct val="0"/>
              </a:spcAft>
              <a:defRPr>
                <a:solidFill>
                  <a:schemeClr val="tx1"/>
                </a:solidFill>
                <a:uFillTx/>
                <a:latin typeface="Arial" charset="0"/>
                <a:cs typeface="Arial" charset="0"/>
              </a:defRPr>
            </a:lvl6pPr>
            <a:lvl7pPr marL="2971800" indent="-228600" defTabSz="949325" eaLnBrk="0" fontAlgn="base" hangingPunct="0">
              <a:spcBef>
                <a:spcPct val="0"/>
              </a:spcBef>
              <a:spcAft>
                <a:spcPct val="0"/>
              </a:spcAft>
              <a:defRPr>
                <a:solidFill>
                  <a:schemeClr val="tx1"/>
                </a:solidFill>
                <a:uFillTx/>
                <a:latin typeface="Arial" charset="0"/>
                <a:cs typeface="Arial" charset="0"/>
              </a:defRPr>
            </a:lvl7pPr>
            <a:lvl8pPr marL="3429000" indent="-228600" defTabSz="949325" eaLnBrk="0" fontAlgn="base" hangingPunct="0">
              <a:spcBef>
                <a:spcPct val="0"/>
              </a:spcBef>
              <a:spcAft>
                <a:spcPct val="0"/>
              </a:spcAft>
              <a:defRPr>
                <a:solidFill>
                  <a:schemeClr val="tx1"/>
                </a:solidFill>
                <a:uFillTx/>
                <a:latin typeface="Arial" charset="0"/>
                <a:cs typeface="Arial" charset="0"/>
              </a:defRPr>
            </a:lvl8pPr>
            <a:lvl9pPr marL="3886200" indent="-228600" defTabSz="949325" eaLnBrk="0" fontAlgn="base" hangingPunct="0">
              <a:spcBef>
                <a:spcPct val="0"/>
              </a:spcBef>
              <a:spcAft>
                <a:spcPct val="0"/>
              </a:spcAft>
              <a:defRPr>
                <a:solidFill>
                  <a:schemeClr val="tx1"/>
                </a:solidFill>
                <a:uFillTx/>
                <a:latin typeface="Arial" charset="0"/>
                <a:cs typeface="Arial" charset="0"/>
              </a:defRPr>
            </a:lvl9pPr>
          </a:lstStyle>
          <a:p>
            <a:pPr eaLnBrk="1" hangingPunct="1"/>
            <a:fld id="{4A1E9E6A-6121-408A-8BBC-DE4152446330}" type="slidenum">
              <a:rPr lang="ja-JP" altLang="en-US" smtClean="0">
                <a:uFillTx/>
              </a:rPr>
              <a:pPr eaLnBrk="1" hangingPunct="1"/>
              <a:t>9</a:t>
            </a:fld>
            <a:endParaRPr lang="en-US" altLang="ja-JP" smtClean="0">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uFillTx/>
              </a:defRPr>
            </a:lvl1pPr>
          </a:lstStyle>
          <a:p>
            <a:r>
              <a:rPr lang="en-US" smtClean="0">
                <a:uFillTx/>
              </a:rPr>
              <a:t>Click to edit Master title style</a:t>
            </a:r>
            <a:endParaRPr lang="en-US">
              <a:uFillTx/>
            </a:endParaRPr>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uFillTx/>
              </a:defRPr>
            </a:lvl1pPr>
            <a:lvl2pPr marL="434660" indent="0" algn="ctr">
              <a:buNone/>
              <a:defRPr>
                <a:solidFill>
                  <a:schemeClr val="tx1">
                    <a:tint val="75000"/>
                  </a:schemeClr>
                </a:solidFill>
                <a:uFillTx/>
              </a:defRPr>
            </a:lvl2pPr>
            <a:lvl3pPr marL="869320" indent="0" algn="ctr">
              <a:buNone/>
              <a:defRPr>
                <a:solidFill>
                  <a:schemeClr val="tx1">
                    <a:tint val="75000"/>
                  </a:schemeClr>
                </a:solidFill>
                <a:uFillTx/>
              </a:defRPr>
            </a:lvl3pPr>
            <a:lvl4pPr marL="1303980" indent="0" algn="ctr">
              <a:buNone/>
              <a:defRPr>
                <a:solidFill>
                  <a:schemeClr val="tx1">
                    <a:tint val="75000"/>
                  </a:schemeClr>
                </a:solidFill>
                <a:uFillTx/>
              </a:defRPr>
            </a:lvl4pPr>
            <a:lvl5pPr marL="1738640" indent="0" algn="ctr">
              <a:buNone/>
              <a:defRPr>
                <a:solidFill>
                  <a:schemeClr val="tx1">
                    <a:tint val="75000"/>
                  </a:schemeClr>
                </a:solidFill>
                <a:uFillTx/>
              </a:defRPr>
            </a:lvl5pPr>
            <a:lvl6pPr marL="2173300" indent="0" algn="ctr">
              <a:buNone/>
              <a:defRPr>
                <a:solidFill>
                  <a:schemeClr val="tx1">
                    <a:tint val="75000"/>
                  </a:schemeClr>
                </a:solidFill>
                <a:uFillTx/>
              </a:defRPr>
            </a:lvl6pPr>
            <a:lvl7pPr marL="2607960" indent="0" algn="ctr">
              <a:buNone/>
              <a:defRPr>
                <a:solidFill>
                  <a:schemeClr val="tx1">
                    <a:tint val="75000"/>
                  </a:schemeClr>
                </a:solidFill>
                <a:uFillTx/>
              </a:defRPr>
            </a:lvl7pPr>
            <a:lvl8pPr marL="3042620" indent="0" algn="ctr">
              <a:buNone/>
              <a:defRPr>
                <a:solidFill>
                  <a:schemeClr val="tx1">
                    <a:tint val="75000"/>
                  </a:schemeClr>
                </a:solidFill>
                <a:uFillTx/>
              </a:defRPr>
            </a:lvl8pPr>
            <a:lvl9pPr marL="3477280" indent="0" algn="ctr">
              <a:buNone/>
              <a:defRPr>
                <a:solidFill>
                  <a:schemeClr val="tx1">
                    <a:tint val="75000"/>
                  </a:schemeClr>
                </a:solidFill>
                <a:uFillTx/>
              </a:defRPr>
            </a:lvl9pPr>
          </a:lstStyle>
          <a:p>
            <a:r>
              <a:rPr lang="en-US" smtClean="0">
                <a:uFillTx/>
              </a:rPr>
              <a:t>Click to edit Master subtitle style</a:t>
            </a:r>
            <a:endParaRPr lang="en-US" dirty="0">
              <a:uFillTx/>
            </a:endParaRPr>
          </a:p>
        </p:txBody>
      </p:sp>
      <p:sp>
        <p:nvSpPr>
          <p:cNvPr id="4" name="Date Placeholder 3"/>
          <p:cNvSpPr>
            <a:spLocks noGrp="1"/>
          </p:cNvSpPr>
          <p:nvPr>
            <p:ph type="dt" sz="half" idx="10"/>
          </p:nvPr>
        </p:nvSpPr>
        <p:spPr/>
        <p:txBody>
          <a:bodyPr/>
          <a:lstStyle>
            <a:lvl1pPr>
              <a:defRPr>
                <a:uFillTx/>
              </a:defRPr>
            </a:lvl1pPr>
          </a:lstStyle>
          <a:p>
            <a:pPr>
              <a:defRPr>
                <a:uFillTx/>
              </a:defRPr>
            </a:pPr>
            <a:fld id="{44F57F74-3B40-477A-AEAD-ED14ADCD07AD}" type="datetime1">
              <a:rPr lang="en-US" smtClean="0">
                <a:uFillTx/>
              </a:rPr>
              <a:t>5/21/2022</a:t>
            </a:fld>
            <a:endParaRPr lang="en-US">
              <a:uFillTx/>
            </a:endParaRPr>
          </a:p>
        </p:txBody>
      </p:sp>
      <p:sp>
        <p:nvSpPr>
          <p:cNvPr id="5" name="Footer Placeholder 4"/>
          <p:cNvSpPr>
            <a:spLocks noGrp="1"/>
          </p:cNvSpPr>
          <p:nvPr>
            <p:ph type="ftr" sz="quarter" idx="11"/>
          </p:nvPr>
        </p:nvSpPr>
        <p:spPr>
          <a:xfrm>
            <a:off x="2266950" y="6332809"/>
            <a:ext cx="43433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6" name="Slide Number Placeholder 5"/>
          <p:cNvSpPr>
            <a:spLocks noGrp="1"/>
          </p:cNvSpPr>
          <p:nvPr>
            <p:ph type="sldNum" sz="quarter" idx="12"/>
          </p:nvPr>
        </p:nvSpPr>
        <p:spPr/>
        <p:txBody>
          <a:bodyPr/>
          <a:lstStyle>
            <a:lvl1pPr>
              <a:defRPr>
                <a:uFillTx/>
              </a:defRPr>
            </a:lvl1pPr>
          </a:lstStyle>
          <a:p>
            <a:pPr>
              <a:defRPr>
                <a:uFillTx/>
              </a:defRPr>
            </a:pPr>
            <a:fld id="{7F9886A4-4ACE-4E07-8C07-313BEFE82934}" type="slidenum">
              <a:rPr lang="en-US">
                <a:uFillTx/>
              </a:rPr>
              <a:pPr>
                <a:defRPr>
                  <a:uFillTx/>
                </a:def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Date Placeholder 3"/>
          <p:cNvSpPr>
            <a:spLocks noGrp="1"/>
          </p:cNvSpPr>
          <p:nvPr>
            <p:ph type="dt" sz="half" idx="10"/>
          </p:nvPr>
        </p:nvSpPr>
        <p:spPr/>
        <p:txBody>
          <a:bodyPr/>
          <a:lstStyle>
            <a:lvl1pPr>
              <a:defRPr>
                <a:uFillTx/>
              </a:defRPr>
            </a:lvl1pPr>
          </a:lstStyle>
          <a:p>
            <a:pPr>
              <a:defRPr>
                <a:uFillTx/>
              </a:defRPr>
            </a:pPr>
            <a:fld id="{13311DFC-D96C-44F6-BDCC-4464E26EE2C0}" type="datetime1">
              <a:rPr lang="en-US" smtClean="0">
                <a:uFillTx/>
              </a:rPr>
              <a:t>5/21/2022</a:t>
            </a:fld>
            <a:endParaRPr lang="en-US">
              <a:uFillTx/>
            </a:endParaRPr>
          </a:p>
        </p:txBody>
      </p:sp>
      <p:sp>
        <p:nvSpPr>
          <p:cNvPr id="5" name="Footer Placeholder 4"/>
          <p:cNvSpPr>
            <a:spLocks noGrp="1"/>
          </p:cNvSpPr>
          <p:nvPr>
            <p:ph type="ftr" sz="quarter" idx="11"/>
          </p:nvPr>
        </p:nvSpPr>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6" name="Slide Number Placeholder 5"/>
          <p:cNvSpPr>
            <a:spLocks noGrp="1"/>
          </p:cNvSpPr>
          <p:nvPr>
            <p:ph type="sldNum" sz="quarter" idx="12"/>
          </p:nvPr>
        </p:nvSpPr>
        <p:spPr/>
        <p:txBody>
          <a:bodyPr/>
          <a:lstStyle>
            <a:lvl1pPr>
              <a:defRPr>
                <a:uFillTx/>
              </a:defRPr>
            </a:lvl1pPr>
          </a:lstStyle>
          <a:p>
            <a:pPr>
              <a:defRPr>
                <a:uFillTx/>
              </a:defRPr>
            </a:pPr>
            <a:fld id="{06BE2097-9A97-4296-A839-7902B94E4460}" type="slidenum">
              <a:rPr lang="en-US">
                <a:uFillTx/>
              </a:rPr>
              <a:pPr>
                <a:defRPr>
                  <a:uFillTx/>
                </a:def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uFillTx/>
              </a:rPr>
              <a:t>Click to edit Master title style</a:t>
            </a:r>
            <a:endParaRPr lang="en-US">
              <a:uFillTx/>
            </a:endParaRPr>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Date Placeholder 3"/>
          <p:cNvSpPr>
            <a:spLocks noGrp="1"/>
          </p:cNvSpPr>
          <p:nvPr>
            <p:ph type="dt" sz="half" idx="10"/>
          </p:nvPr>
        </p:nvSpPr>
        <p:spPr/>
        <p:txBody>
          <a:bodyPr/>
          <a:lstStyle>
            <a:lvl1pPr>
              <a:defRPr>
                <a:uFillTx/>
              </a:defRPr>
            </a:lvl1pPr>
          </a:lstStyle>
          <a:p>
            <a:pPr>
              <a:defRPr>
                <a:uFillTx/>
              </a:defRPr>
            </a:pPr>
            <a:fld id="{968F9632-E2BD-4BEC-BA84-2D33FDC30CB2}" type="datetime1">
              <a:rPr lang="en-US" smtClean="0">
                <a:uFillTx/>
              </a:rPr>
              <a:t>5/21/2022</a:t>
            </a:fld>
            <a:endParaRPr lang="en-US">
              <a:uFillTx/>
            </a:endParaRPr>
          </a:p>
        </p:txBody>
      </p:sp>
      <p:sp>
        <p:nvSpPr>
          <p:cNvPr id="5" name="Footer Placeholder 4"/>
          <p:cNvSpPr>
            <a:spLocks noGrp="1"/>
          </p:cNvSpPr>
          <p:nvPr>
            <p:ph type="ftr" sz="quarter" idx="11"/>
          </p:nvPr>
        </p:nvSpPr>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6" name="Slide Number Placeholder 5"/>
          <p:cNvSpPr>
            <a:spLocks noGrp="1"/>
          </p:cNvSpPr>
          <p:nvPr>
            <p:ph type="sldNum" sz="quarter" idx="12"/>
          </p:nvPr>
        </p:nvSpPr>
        <p:spPr/>
        <p:txBody>
          <a:bodyPr/>
          <a:lstStyle>
            <a:lvl1pPr>
              <a:defRPr>
                <a:uFillTx/>
              </a:defRPr>
            </a:lvl1pPr>
          </a:lstStyle>
          <a:p>
            <a:pPr>
              <a:defRPr>
                <a:uFillTx/>
              </a:defRPr>
            </a:pPr>
            <a:fld id="{609E2E0B-A0B9-4072-B062-59BFD7EFAF68}" type="slidenum">
              <a:rPr lang="en-US">
                <a:uFillTx/>
              </a:rPr>
              <a:pPr>
                <a:defRPr>
                  <a:uFillTx/>
                </a:def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uFillTx/>
              </a:rPr>
              <a:t>Click to edit Master title style</a:t>
            </a:r>
            <a:endParaRPr lang="en-US">
              <a:uFillTx/>
            </a:endParaRPr>
          </a:p>
        </p:txBody>
      </p:sp>
      <p:sp>
        <p:nvSpPr>
          <p:cNvPr id="3" name="Text Placeholder 2"/>
          <p:cNvSpPr>
            <a:spLocks noGrp="1"/>
          </p:cNvSpPr>
          <p:nvPr>
            <p:ph type="body" sz="half" idx="1"/>
          </p:nvPr>
        </p:nvSpPr>
        <p:spPr>
          <a:xfrm>
            <a:off x="986473" y="1670193"/>
            <a:ext cx="3809934" cy="4115376"/>
          </a:xfrm>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Content Placeholder 3"/>
          <p:cNvSpPr>
            <a:spLocks noGrp="1"/>
          </p:cNvSpPr>
          <p:nvPr>
            <p:ph sz="half" idx="2"/>
          </p:nvPr>
        </p:nvSpPr>
        <p:spPr>
          <a:xfrm>
            <a:off x="4948171" y="1670193"/>
            <a:ext cx="3809934" cy="4115376"/>
          </a:xfrm>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uFillTx/>
              </a:defRPr>
            </a:lvl1pPr>
          </a:lstStyle>
          <a:p>
            <a:r>
              <a:rPr lang="en-US" smtClean="0">
                <a:uFillTx/>
              </a:rPr>
              <a:t>Click to edit Master title style</a:t>
            </a:r>
            <a:endParaRPr lang="en-US">
              <a:uFillTx/>
            </a:endParaRPr>
          </a:p>
        </p:txBody>
      </p:sp>
      <p:sp>
        <p:nvSpPr>
          <p:cNvPr id="3" name="Content Placeholder 2"/>
          <p:cNvSpPr>
            <a:spLocks noGrp="1"/>
          </p:cNvSpPr>
          <p:nvPr>
            <p:ph idx="1"/>
          </p:nvPr>
        </p:nvSpPr>
        <p:spPr/>
        <p:txBody>
          <a:bodyPr>
            <a:normAutofit/>
          </a:bodyPr>
          <a:lstStyle>
            <a:lvl2pPr>
              <a:defRPr>
                <a:solidFill>
                  <a:srgbClr val="0070C0"/>
                </a:solidFill>
                <a:uFillTx/>
              </a:defRPr>
            </a:lvl2pPr>
          </a:lstStyle>
          <a:p>
            <a:pPr lvl="0"/>
            <a:r>
              <a:rPr lang="en-US" dirty="0" smtClean="0">
                <a:uFillTx/>
              </a:rPr>
              <a:t>Click to edit Master text styles</a:t>
            </a:r>
          </a:p>
          <a:p>
            <a:pPr lvl="1"/>
            <a:r>
              <a:rPr lang="en-US" dirty="0" smtClean="0">
                <a:uFillTx/>
              </a:rPr>
              <a:t>Second level</a:t>
            </a:r>
          </a:p>
          <a:p>
            <a:pPr lvl="2"/>
            <a:r>
              <a:rPr lang="en-US" dirty="0" smtClean="0">
                <a:uFillTx/>
              </a:rPr>
              <a:t>Third level</a:t>
            </a:r>
          </a:p>
          <a:p>
            <a:pPr lvl="3"/>
            <a:r>
              <a:rPr lang="en-US" dirty="0" smtClean="0">
                <a:uFillTx/>
              </a:rPr>
              <a:t>Fourth level</a:t>
            </a:r>
          </a:p>
          <a:p>
            <a:pPr lvl="4"/>
            <a:r>
              <a:rPr lang="en-US" dirty="0" smtClean="0">
                <a:uFillTx/>
              </a:rPr>
              <a:t>Fifth level</a:t>
            </a:r>
            <a:endParaRPr lang="en-US" dirty="0">
              <a:uFillTx/>
            </a:endParaRPr>
          </a:p>
        </p:txBody>
      </p:sp>
      <p:sp>
        <p:nvSpPr>
          <p:cNvPr id="5" name="Date Placeholder 3"/>
          <p:cNvSpPr>
            <a:spLocks noGrp="1"/>
          </p:cNvSpPr>
          <p:nvPr>
            <p:ph type="dt" sz="half" idx="10"/>
          </p:nvPr>
        </p:nvSpPr>
        <p:spPr/>
        <p:txBody>
          <a:bodyPr/>
          <a:lstStyle>
            <a:lvl1pPr>
              <a:defRPr>
                <a:uFillTx/>
              </a:defRPr>
            </a:lvl1pPr>
          </a:lstStyle>
          <a:p>
            <a:pPr>
              <a:defRPr>
                <a:uFillTx/>
              </a:defRPr>
            </a:pPr>
            <a:fld id="{2D0A761B-65EA-43EB-ABF1-43D07E31EFD6}" type="datetime1">
              <a:rPr lang="en-US" smtClean="0">
                <a:uFillTx/>
              </a:rPr>
              <a:t>5/21/2022</a:t>
            </a:fld>
            <a:endParaRPr lang="en-US">
              <a:uFillTx/>
            </a:endParaRPr>
          </a:p>
        </p:txBody>
      </p:sp>
      <p:sp>
        <p:nvSpPr>
          <p:cNvPr id="6" name="Footer Placeholder 4"/>
          <p:cNvSpPr>
            <a:spLocks noGrp="1"/>
          </p:cNvSpPr>
          <p:nvPr>
            <p:ph type="ftr" sz="quarter" idx="11"/>
          </p:nvPr>
        </p:nvSpPr>
        <p:spPr>
          <a:xfrm>
            <a:off x="2266950" y="6332809"/>
            <a:ext cx="44195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7" name="Slide Number Placeholder 5"/>
          <p:cNvSpPr>
            <a:spLocks noGrp="1"/>
          </p:cNvSpPr>
          <p:nvPr>
            <p:ph type="sldNum" sz="quarter" idx="12"/>
          </p:nvPr>
        </p:nvSpPr>
        <p:spPr/>
        <p:txBody>
          <a:bodyPr/>
          <a:lstStyle>
            <a:lvl1pPr>
              <a:defRPr sz="1100">
                <a:uFillTx/>
                <a:latin typeface="Arial" panose="020B0604020202020204" pitchFamily="34" charset="0"/>
                <a:cs typeface="Arial" panose="020B0604020202020204" pitchFamily="34" charset="0"/>
              </a:defRPr>
            </a:lvl1pPr>
          </a:lstStyle>
          <a:p>
            <a:pPr>
              <a:defRPr>
                <a:uFillTx/>
              </a:defRPr>
            </a:pPr>
            <a:fld id="{A7A27918-AF68-41BB-82C7-522D23BA7CE7}" type="slidenum">
              <a:rPr lang="en-US" smtClean="0">
                <a:uFillTx/>
              </a:rPr>
              <a:pPr>
                <a:defRPr>
                  <a:uFillTx/>
                </a:defRPr>
              </a:p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uFillTx/>
              </a:defRPr>
            </a:lvl1pPr>
          </a:lstStyle>
          <a:p>
            <a:r>
              <a:rPr lang="en-US" smtClean="0">
                <a:uFillTx/>
              </a:rPr>
              <a:t>Click to edit Master title style</a:t>
            </a:r>
            <a:endParaRPr lang="en-US">
              <a:uFillTx/>
            </a:endParaRPr>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uFillTx/>
              </a:defRPr>
            </a:lvl1pPr>
            <a:lvl2pPr marL="434660" indent="0">
              <a:buNone/>
              <a:defRPr sz="1700">
                <a:solidFill>
                  <a:schemeClr val="tx1">
                    <a:tint val="75000"/>
                  </a:schemeClr>
                </a:solidFill>
                <a:uFillTx/>
              </a:defRPr>
            </a:lvl2pPr>
            <a:lvl3pPr marL="869320" indent="0">
              <a:buNone/>
              <a:defRPr sz="1500">
                <a:solidFill>
                  <a:schemeClr val="tx1">
                    <a:tint val="75000"/>
                  </a:schemeClr>
                </a:solidFill>
                <a:uFillTx/>
              </a:defRPr>
            </a:lvl3pPr>
            <a:lvl4pPr marL="1303980" indent="0">
              <a:buNone/>
              <a:defRPr sz="1300">
                <a:solidFill>
                  <a:schemeClr val="tx1">
                    <a:tint val="75000"/>
                  </a:schemeClr>
                </a:solidFill>
                <a:uFillTx/>
              </a:defRPr>
            </a:lvl4pPr>
            <a:lvl5pPr marL="1738640" indent="0">
              <a:buNone/>
              <a:defRPr sz="1300">
                <a:solidFill>
                  <a:schemeClr val="tx1">
                    <a:tint val="75000"/>
                  </a:schemeClr>
                </a:solidFill>
                <a:uFillTx/>
              </a:defRPr>
            </a:lvl5pPr>
            <a:lvl6pPr marL="2173300" indent="0">
              <a:buNone/>
              <a:defRPr sz="1300">
                <a:solidFill>
                  <a:schemeClr val="tx1">
                    <a:tint val="75000"/>
                  </a:schemeClr>
                </a:solidFill>
                <a:uFillTx/>
              </a:defRPr>
            </a:lvl6pPr>
            <a:lvl7pPr marL="2607960" indent="0">
              <a:buNone/>
              <a:defRPr sz="1300">
                <a:solidFill>
                  <a:schemeClr val="tx1">
                    <a:tint val="75000"/>
                  </a:schemeClr>
                </a:solidFill>
                <a:uFillTx/>
              </a:defRPr>
            </a:lvl7pPr>
            <a:lvl8pPr marL="3042620" indent="0">
              <a:buNone/>
              <a:defRPr sz="1300">
                <a:solidFill>
                  <a:schemeClr val="tx1">
                    <a:tint val="75000"/>
                  </a:schemeClr>
                </a:solidFill>
                <a:uFillTx/>
              </a:defRPr>
            </a:lvl8pPr>
            <a:lvl9pPr marL="3477280" indent="0">
              <a:buNone/>
              <a:defRPr sz="1300">
                <a:solidFill>
                  <a:schemeClr val="tx1">
                    <a:tint val="75000"/>
                  </a:schemeClr>
                </a:solidFill>
                <a:uFillTx/>
              </a:defRPr>
            </a:lvl9pPr>
          </a:lstStyle>
          <a:p>
            <a:pPr lvl="0"/>
            <a:r>
              <a:rPr lang="en-US" smtClean="0">
                <a:uFillTx/>
              </a:rPr>
              <a:t>Click to edit Master text styles</a:t>
            </a:r>
          </a:p>
        </p:txBody>
      </p:sp>
      <p:sp>
        <p:nvSpPr>
          <p:cNvPr id="4" name="Date Placeholder 3"/>
          <p:cNvSpPr>
            <a:spLocks noGrp="1"/>
          </p:cNvSpPr>
          <p:nvPr>
            <p:ph type="dt" sz="half" idx="10"/>
          </p:nvPr>
        </p:nvSpPr>
        <p:spPr/>
        <p:txBody>
          <a:bodyPr/>
          <a:lstStyle>
            <a:lvl1pPr>
              <a:defRPr>
                <a:uFillTx/>
              </a:defRPr>
            </a:lvl1pPr>
          </a:lstStyle>
          <a:p>
            <a:pPr>
              <a:defRPr>
                <a:uFillTx/>
              </a:defRPr>
            </a:pPr>
            <a:fld id="{4846C31E-DA5A-4DA4-B155-0A1EE71A4E8B}" type="datetime1">
              <a:rPr lang="en-US" smtClean="0">
                <a:uFillTx/>
              </a:rPr>
              <a:t>5/21/2022</a:t>
            </a:fld>
            <a:endParaRPr lang="en-US">
              <a:uFillTx/>
            </a:endParaRPr>
          </a:p>
        </p:txBody>
      </p:sp>
      <p:sp>
        <p:nvSpPr>
          <p:cNvPr id="5" name="Footer Placeholder 4"/>
          <p:cNvSpPr>
            <a:spLocks noGrp="1"/>
          </p:cNvSpPr>
          <p:nvPr>
            <p:ph type="ftr" sz="quarter" idx="11"/>
          </p:nvPr>
        </p:nvSpPr>
        <p:spPr>
          <a:xfrm>
            <a:off x="2266950" y="6332809"/>
            <a:ext cx="44195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6" name="Slide Number Placeholder 5"/>
          <p:cNvSpPr>
            <a:spLocks noGrp="1"/>
          </p:cNvSpPr>
          <p:nvPr>
            <p:ph type="sldNum" sz="quarter" idx="12"/>
          </p:nvPr>
        </p:nvSpPr>
        <p:spPr/>
        <p:txBody>
          <a:bodyPr/>
          <a:lstStyle>
            <a:lvl1pPr>
              <a:defRPr>
                <a:uFillTx/>
              </a:defRPr>
            </a:lvl1pPr>
          </a:lstStyle>
          <a:p>
            <a:pPr>
              <a:defRPr>
                <a:uFillTx/>
              </a:defRPr>
            </a:pPr>
            <a:fld id="{FCF7F873-6AAF-4FAD-930F-0A383F3CB85E}" type="slidenum">
              <a:rPr lang="en-US">
                <a:uFillTx/>
              </a:rPr>
              <a:pPr>
                <a:defRPr>
                  <a:uFillTx/>
                </a:def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Content Placeholder 2"/>
          <p:cNvSpPr>
            <a:spLocks noGrp="1"/>
          </p:cNvSpPr>
          <p:nvPr>
            <p:ph sz="half" idx="1"/>
          </p:nvPr>
        </p:nvSpPr>
        <p:spPr>
          <a:xfrm>
            <a:off x="455295" y="1594275"/>
            <a:ext cx="4021773" cy="4509200"/>
          </a:xfrm>
        </p:spPr>
        <p:txBody>
          <a:bodyPr/>
          <a:lstStyle>
            <a:lvl1pPr>
              <a:defRPr sz="2700">
                <a:uFillTx/>
              </a:defRPr>
            </a:lvl1pPr>
            <a:lvl2pPr>
              <a:defRPr sz="2300">
                <a:uFillTx/>
              </a:defRPr>
            </a:lvl2pPr>
            <a:lvl3pPr>
              <a:defRPr sz="1900">
                <a:uFillTx/>
              </a:defRPr>
            </a:lvl3pPr>
            <a:lvl4pPr>
              <a:defRPr sz="1700">
                <a:uFillTx/>
              </a:defRPr>
            </a:lvl4pPr>
            <a:lvl5pPr>
              <a:defRPr sz="1700">
                <a:uFillTx/>
              </a:defRPr>
            </a:lvl5pPr>
            <a:lvl6pPr>
              <a:defRPr sz="1700">
                <a:uFillTx/>
              </a:defRPr>
            </a:lvl6pPr>
            <a:lvl7pPr>
              <a:defRPr sz="1700">
                <a:uFillTx/>
              </a:defRPr>
            </a:lvl7pPr>
            <a:lvl8pPr>
              <a:defRPr sz="1700">
                <a:uFillTx/>
              </a:defRPr>
            </a:lvl8pPr>
            <a:lvl9pPr>
              <a:defRPr sz="17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Content Placeholder 3"/>
          <p:cNvSpPr>
            <a:spLocks noGrp="1"/>
          </p:cNvSpPr>
          <p:nvPr>
            <p:ph sz="half" idx="2"/>
          </p:nvPr>
        </p:nvSpPr>
        <p:spPr>
          <a:xfrm>
            <a:off x="4628832" y="1594275"/>
            <a:ext cx="4021773" cy="4509200"/>
          </a:xfrm>
        </p:spPr>
        <p:txBody>
          <a:bodyPr/>
          <a:lstStyle>
            <a:lvl1pPr>
              <a:defRPr sz="2700">
                <a:uFillTx/>
              </a:defRPr>
            </a:lvl1pPr>
            <a:lvl2pPr>
              <a:defRPr sz="2300">
                <a:uFillTx/>
              </a:defRPr>
            </a:lvl2pPr>
            <a:lvl3pPr>
              <a:defRPr sz="1900">
                <a:uFillTx/>
              </a:defRPr>
            </a:lvl3pPr>
            <a:lvl4pPr>
              <a:defRPr sz="1700">
                <a:uFillTx/>
              </a:defRPr>
            </a:lvl4pPr>
            <a:lvl5pPr>
              <a:defRPr sz="1700">
                <a:uFillTx/>
              </a:defRPr>
            </a:lvl5pPr>
            <a:lvl6pPr>
              <a:defRPr sz="1700">
                <a:uFillTx/>
              </a:defRPr>
            </a:lvl6pPr>
            <a:lvl7pPr>
              <a:defRPr sz="1700">
                <a:uFillTx/>
              </a:defRPr>
            </a:lvl7pPr>
            <a:lvl8pPr>
              <a:defRPr sz="1700">
                <a:uFillTx/>
              </a:defRPr>
            </a:lvl8pPr>
            <a:lvl9pPr>
              <a:defRPr sz="17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6" name="Date Placeholder 4"/>
          <p:cNvSpPr>
            <a:spLocks noGrp="1"/>
          </p:cNvSpPr>
          <p:nvPr>
            <p:ph type="dt" sz="half" idx="10"/>
          </p:nvPr>
        </p:nvSpPr>
        <p:spPr/>
        <p:txBody>
          <a:bodyPr/>
          <a:lstStyle>
            <a:lvl1pPr>
              <a:defRPr>
                <a:uFillTx/>
              </a:defRPr>
            </a:lvl1pPr>
          </a:lstStyle>
          <a:p>
            <a:pPr>
              <a:defRPr>
                <a:uFillTx/>
              </a:defRPr>
            </a:pPr>
            <a:fld id="{A31E2ED3-6E2C-44AE-BFCE-8F5041384984}" type="datetime1">
              <a:rPr lang="en-US" smtClean="0">
                <a:uFillTx/>
              </a:rPr>
              <a:t>5/21/2022</a:t>
            </a:fld>
            <a:endParaRPr lang="en-US">
              <a:uFillTx/>
            </a:endParaRPr>
          </a:p>
        </p:txBody>
      </p:sp>
      <p:sp>
        <p:nvSpPr>
          <p:cNvPr id="7" name="Footer Placeholder 5"/>
          <p:cNvSpPr>
            <a:spLocks noGrp="1"/>
          </p:cNvSpPr>
          <p:nvPr>
            <p:ph type="ftr" sz="quarter" idx="11"/>
          </p:nvPr>
        </p:nvSpPr>
        <p:spPr>
          <a:xfrm>
            <a:off x="2266950" y="6332809"/>
            <a:ext cx="43433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8" name="Slide Number Placeholder 6"/>
          <p:cNvSpPr>
            <a:spLocks noGrp="1"/>
          </p:cNvSpPr>
          <p:nvPr>
            <p:ph type="sldNum" sz="quarter" idx="12"/>
          </p:nvPr>
        </p:nvSpPr>
        <p:spPr/>
        <p:txBody>
          <a:bodyPr/>
          <a:lstStyle>
            <a:lvl1pPr>
              <a:defRPr>
                <a:uFillTx/>
              </a:defRPr>
            </a:lvl1pPr>
          </a:lstStyle>
          <a:p>
            <a:pPr>
              <a:defRPr>
                <a:uFillTx/>
              </a:defRPr>
            </a:pPr>
            <a:fld id="{3C05E3E2-4364-4633-A996-4ACFBEBDB5EB}" type="slidenum">
              <a:rPr lang="en-US">
                <a:uFillTx/>
              </a:rPr>
              <a:pPr>
                <a:defRPr>
                  <a:uFillTx/>
                </a:def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uFillTx/>
              </a:defRPr>
            </a:lvl1pPr>
          </a:lstStyle>
          <a:p>
            <a:r>
              <a:rPr lang="en-US" smtClean="0">
                <a:uFillTx/>
              </a:rPr>
              <a:t>Click to edit Master title style</a:t>
            </a:r>
            <a:endParaRPr lang="en-US">
              <a:uFillTx/>
            </a:endParaRPr>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uFillTx/>
              </a:defRPr>
            </a:lvl1pPr>
            <a:lvl2pPr marL="434660" indent="0">
              <a:buNone/>
              <a:defRPr sz="1900" b="1">
                <a:uFillTx/>
              </a:defRPr>
            </a:lvl2pPr>
            <a:lvl3pPr marL="869320" indent="0">
              <a:buNone/>
              <a:defRPr sz="1700" b="1">
                <a:uFillTx/>
              </a:defRPr>
            </a:lvl3pPr>
            <a:lvl4pPr marL="1303980" indent="0">
              <a:buNone/>
              <a:defRPr sz="1500" b="1">
                <a:uFillTx/>
              </a:defRPr>
            </a:lvl4pPr>
            <a:lvl5pPr marL="1738640" indent="0">
              <a:buNone/>
              <a:defRPr sz="1500" b="1">
                <a:uFillTx/>
              </a:defRPr>
            </a:lvl5pPr>
            <a:lvl6pPr marL="2173300" indent="0">
              <a:buNone/>
              <a:defRPr sz="1500" b="1">
                <a:uFillTx/>
              </a:defRPr>
            </a:lvl6pPr>
            <a:lvl7pPr marL="2607960" indent="0">
              <a:buNone/>
              <a:defRPr sz="1500" b="1">
                <a:uFillTx/>
              </a:defRPr>
            </a:lvl7pPr>
            <a:lvl8pPr marL="3042620" indent="0">
              <a:buNone/>
              <a:defRPr sz="1500" b="1">
                <a:uFillTx/>
              </a:defRPr>
            </a:lvl8pPr>
            <a:lvl9pPr marL="3477280" indent="0">
              <a:buNone/>
              <a:defRPr sz="1500" b="1">
                <a:uFillTx/>
              </a:defRPr>
            </a:lvl9pPr>
          </a:lstStyle>
          <a:p>
            <a:pPr lvl="0"/>
            <a:r>
              <a:rPr lang="en-US" smtClean="0">
                <a:uFillTx/>
              </a:rPr>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uFillTx/>
              </a:defRPr>
            </a:lvl1pPr>
            <a:lvl2pPr>
              <a:defRPr sz="1900">
                <a:uFillTx/>
              </a:defRPr>
            </a:lvl2pPr>
            <a:lvl3pPr>
              <a:defRPr sz="17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uFillTx/>
              </a:defRPr>
            </a:lvl1pPr>
            <a:lvl2pPr marL="434660" indent="0">
              <a:buNone/>
              <a:defRPr sz="1900" b="1">
                <a:uFillTx/>
              </a:defRPr>
            </a:lvl2pPr>
            <a:lvl3pPr marL="869320" indent="0">
              <a:buNone/>
              <a:defRPr sz="1700" b="1">
                <a:uFillTx/>
              </a:defRPr>
            </a:lvl3pPr>
            <a:lvl4pPr marL="1303980" indent="0">
              <a:buNone/>
              <a:defRPr sz="1500" b="1">
                <a:uFillTx/>
              </a:defRPr>
            </a:lvl4pPr>
            <a:lvl5pPr marL="1738640" indent="0">
              <a:buNone/>
              <a:defRPr sz="1500" b="1">
                <a:uFillTx/>
              </a:defRPr>
            </a:lvl5pPr>
            <a:lvl6pPr marL="2173300" indent="0">
              <a:buNone/>
              <a:defRPr sz="1500" b="1">
                <a:uFillTx/>
              </a:defRPr>
            </a:lvl6pPr>
            <a:lvl7pPr marL="2607960" indent="0">
              <a:buNone/>
              <a:defRPr sz="1500" b="1">
                <a:uFillTx/>
              </a:defRPr>
            </a:lvl7pPr>
            <a:lvl8pPr marL="3042620" indent="0">
              <a:buNone/>
              <a:defRPr sz="1500" b="1">
                <a:uFillTx/>
              </a:defRPr>
            </a:lvl8pPr>
            <a:lvl9pPr marL="3477280" indent="0">
              <a:buNone/>
              <a:defRPr sz="1500" b="1">
                <a:uFillTx/>
              </a:defRPr>
            </a:lvl9pPr>
          </a:lstStyle>
          <a:p>
            <a:pPr lvl="0"/>
            <a:r>
              <a:rPr lang="en-US" smtClean="0">
                <a:uFillTx/>
              </a:rPr>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uFillTx/>
              </a:defRPr>
            </a:lvl1pPr>
            <a:lvl2pPr>
              <a:defRPr sz="1900">
                <a:uFillTx/>
              </a:defRPr>
            </a:lvl2pPr>
            <a:lvl3pPr>
              <a:defRPr sz="17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8" name="Date Placeholder 6"/>
          <p:cNvSpPr>
            <a:spLocks noGrp="1"/>
          </p:cNvSpPr>
          <p:nvPr>
            <p:ph type="dt" sz="half" idx="10"/>
          </p:nvPr>
        </p:nvSpPr>
        <p:spPr/>
        <p:txBody>
          <a:bodyPr/>
          <a:lstStyle>
            <a:lvl1pPr>
              <a:defRPr>
                <a:uFillTx/>
              </a:defRPr>
            </a:lvl1pPr>
          </a:lstStyle>
          <a:p>
            <a:pPr>
              <a:defRPr>
                <a:uFillTx/>
              </a:defRPr>
            </a:pPr>
            <a:fld id="{0AC7D760-7C4C-47C6-A88D-AB95D6B75897}" type="datetime1">
              <a:rPr lang="en-US" smtClean="0">
                <a:uFillTx/>
              </a:rPr>
              <a:t>5/21/2022</a:t>
            </a:fld>
            <a:endParaRPr lang="en-US">
              <a:uFillTx/>
            </a:endParaRPr>
          </a:p>
        </p:txBody>
      </p:sp>
      <p:sp>
        <p:nvSpPr>
          <p:cNvPr id="9" name="Footer Placeholder 7"/>
          <p:cNvSpPr>
            <a:spLocks noGrp="1"/>
          </p:cNvSpPr>
          <p:nvPr>
            <p:ph type="ftr" sz="quarter" idx="11"/>
          </p:nvPr>
        </p:nvSpPr>
        <p:spPr>
          <a:xfrm>
            <a:off x="2266950" y="6332809"/>
            <a:ext cx="44195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10" name="Slide Number Placeholder 8"/>
          <p:cNvSpPr>
            <a:spLocks noGrp="1"/>
          </p:cNvSpPr>
          <p:nvPr>
            <p:ph type="sldNum" sz="quarter" idx="12"/>
          </p:nvPr>
        </p:nvSpPr>
        <p:spPr/>
        <p:txBody>
          <a:bodyPr/>
          <a:lstStyle>
            <a:lvl1pPr>
              <a:defRPr>
                <a:uFillTx/>
              </a:defRPr>
            </a:lvl1pPr>
          </a:lstStyle>
          <a:p>
            <a:pPr>
              <a:defRPr>
                <a:uFillTx/>
              </a:defRPr>
            </a:pPr>
            <a:fld id="{ACA978B3-9D9A-4ED8-888E-FD7CF5FBB116}" type="slidenum">
              <a:rPr lang="en-US">
                <a:uFillTx/>
              </a:rPr>
              <a:pPr>
                <a:defRPr>
                  <a:uFillTx/>
                </a:def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uFillTx/>
              </a:rPr>
              <a:t>Click to edit Master title style</a:t>
            </a:r>
            <a:endParaRPr lang="en-US">
              <a:uFillTx/>
            </a:endParaRPr>
          </a:p>
        </p:txBody>
      </p:sp>
      <p:sp>
        <p:nvSpPr>
          <p:cNvPr id="4" name="Date Placeholder 2"/>
          <p:cNvSpPr>
            <a:spLocks noGrp="1"/>
          </p:cNvSpPr>
          <p:nvPr>
            <p:ph type="dt" sz="half" idx="10"/>
          </p:nvPr>
        </p:nvSpPr>
        <p:spPr/>
        <p:txBody>
          <a:bodyPr/>
          <a:lstStyle>
            <a:lvl1pPr>
              <a:defRPr>
                <a:uFillTx/>
              </a:defRPr>
            </a:lvl1pPr>
          </a:lstStyle>
          <a:p>
            <a:pPr>
              <a:defRPr>
                <a:uFillTx/>
              </a:defRPr>
            </a:pPr>
            <a:fld id="{7EEE61BE-3A31-4496-A25E-7121B924176A}" type="datetime1">
              <a:rPr lang="en-US" smtClean="0">
                <a:uFillTx/>
              </a:rPr>
              <a:t>5/21/2022</a:t>
            </a:fld>
            <a:endParaRPr lang="en-US">
              <a:uFillTx/>
            </a:endParaRPr>
          </a:p>
        </p:txBody>
      </p:sp>
      <p:sp>
        <p:nvSpPr>
          <p:cNvPr id="5" name="Footer Placeholder 3"/>
          <p:cNvSpPr>
            <a:spLocks noGrp="1"/>
          </p:cNvSpPr>
          <p:nvPr>
            <p:ph type="ftr" sz="quarter" idx="11"/>
          </p:nvPr>
        </p:nvSpPr>
        <p:spPr>
          <a:xfrm>
            <a:off x="2343150" y="6332809"/>
            <a:ext cx="43433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6" name="Slide Number Placeholder 4"/>
          <p:cNvSpPr>
            <a:spLocks noGrp="1"/>
          </p:cNvSpPr>
          <p:nvPr>
            <p:ph type="sldNum" sz="quarter" idx="12"/>
          </p:nvPr>
        </p:nvSpPr>
        <p:spPr/>
        <p:txBody>
          <a:bodyPr/>
          <a:lstStyle>
            <a:lvl1pPr>
              <a:defRPr>
                <a:uFillTx/>
              </a:defRPr>
            </a:lvl1pPr>
          </a:lstStyle>
          <a:p>
            <a:pPr>
              <a:defRPr>
                <a:uFillTx/>
              </a:defRPr>
            </a:pPr>
            <a:fld id="{EFF4AC4C-135F-4522-8940-2B69BB186A39}" type="slidenum">
              <a:rPr lang="en-US">
                <a:uFillTx/>
              </a:rPr>
              <a:pPr>
                <a:defRPr>
                  <a:uFillTx/>
                </a:def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uFillTx/>
              </a:defRPr>
            </a:lvl1pPr>
          </a:lstStyle>
          <a:p>
            <a:pPr>
              <a:defRPr>
                <a:uFillTx/>
              </a:defRPr>
            </a:pPr>
            <a:fld id="{FA322742-16E4-4557-902A-1DB9D39716AE}" type="datetime1">
              <a:rPr lang="en-US" smtClean="0">
                <a:uFillTx/>
              </a:rPr>
              <a:t>5/21/2022</a:t>
            </a:fld>
            <a:endParaRPr lang="en-US">
              <a:uFillTx/>
            </a:endParaRPr>
          </a:p>
        </p:txBody>
      </p:sp>
      <p:sp>
        <p:nvSpPr>
          <p:cNvPr id="3" name="Footer Placeholder 4"/>
          <p:cNvSpPr>
            <a:spLocks noGrp="1"/>
          </p:cNvSpPr>
          <p:nvPr>
            <p:ph type="ftr" sz="quarter" idx="11"/>
          </p:nvPr>
        </p:nvSpPr>
        <p:spPr>
          <a:xfrm>
            <a:off x="2266950" y="6332809"/>
            <a:ext cx="4419599" cy="363773"/>
          </a:xfrm>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4" name="Slide Number Placeholder 5"/>
          <p:cNvSpPr>
            <a:spLocks noGrp="1"/>
          </p:cNvSpPr>
          <p:nvPr>
            <p:ph type="sldNum" sz="quarter" idx="12"/>
          </p:nvPr>
        </p:nvSpPr>
        <p:spPr/>
        <p:txBody>
          <a:bodyPr/>
          <a:lstStyle>
            <a:lvl1pPr>
              <a:defRPr>
                <a:uFillTx/>
              </a:defRPr>
            </a:lvl1pPr>
          </a:lstStyle>
          <a:p>
            <a:pPr>
              <a:defRPr>
                <a:uFillTx/>
              </a:defRPr>
            </a:pPr>
            <a:fld id="{DD031BC6-5C94-4CD4-B195-0CCA50D36433}" type="slidenum">
              <a:rPr lang="en-US">
                <a:uFillTx/>
              </a:rPr>
              <a:pPr>
                <a:defRPr>
                  <a:uFillTx/>
                </a:def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uFillTx/>
              </a:defRPr>
            </a:lvl1pPr>
          </a:lstStyle>
          <a:p>
            <a:r>
              <a:rPr lang="en-US" smtClean="0">
                <a:uFillTx/>
              </a:rPr>
              <a:t>Click to edit Master title style</a:t>
            </a:r>
            <a:endParaRPr lang="en-US">
              <a:uFillTx/>
            </a:endParaRPr>
          </a:p>
        </p:txBody>
      </p:sp>
      <p:sp>
        <p:nvSpPr>
          <p:cNvPr id="3" name="Content Placeholder 2"/>
          <p:cNvSpPr>
            <a:spLocks noGrp="1"/>
          </p:cNvSpPr>
          <p:nvPr>
            <p:ph idx="1"/>
          </p:nvPr>
        </p:nvSpPr>
        <p:spPr>
          <a:xfrm>
            <a:off x="3560155" y="272040"/>
            <a:ext cx="5090451" cy="5831435"/>
          </a:xfrm>
        </p:spPr>
        <p:txBody>
          <a:bodyPr/>
          <a:lstStyle>
            <a:lvl1pPr>
              <a:defRPr sz="3000">
                <a:uFillTx/>
              </a:defRPr>
            </a:lvl1pPr>
            <a:lvl2pPr>
              <a:defRPr sz="2700">
                <a:uFillTx/>
              </a:defRPr>
            </a:lvl2pPr>
            <a:lvl3pPr>
              <a:defRPr sz="2300">
                <a:uFillTx/>
              </a:defRPr>
            </a:lvl3pPr>
            <a:lvl4pPr>
              <a:defRPr sz="1900">
                <a:uFillTx/>
              </a:defRPr>
            </a:lvl4pPr>
            <a:lvl5pPr>
              <a:defRPr sz="1900">
                <a:uFillTx/>
              </a:defRPr>
            </a:lvl5pPr>
            <a:lvl6pPr>
              <a:defRPr sz="1900">
                <a:uFillTx/>
              </a:defRPr>
            </a:lvl6pPr>
            <a:lvl7pPr>
              <a:defRPr sz="1900">
                <a:uFillTx/>
              </a:defRPr>
            </a:lvl7pPr>
            <a:lvl8pPr>
              <a:defRPr sz="1900">
                <a:uFillTx/>
              </a:defRPr>
            </a:lvl8pPr>
            <a:lvl9pPr>
              <a:defRPr sz="19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uFillTx/>
              </a:defRPr>
            </a:lvl1pPr>
            <a:lvl2pPr marL="434660" indent="0">
              <a:buNone/>
              <a:defRPr sz="1100">
                <a:uFillTx/>
              </a:defRPr>
            </a:lvl2pPr>
            <a:lvl3pPr marL="869320" indent="0">
              <a:buNone/>
              <a:defRPr sz="1000">
                <a:uFillTx/>
              </a:defRPr>
            </a:lvl3pPr>
            <a:lvl4pPr marL="1303980" indent="0">
              <a:buNone/>
              <a:defRPr sz="900">
                <a:uFillTx/>
              </a:defRPr>
            </a:lvl4pPr>
            <a:lvl5pPr marL="1738640" indent="0">
              <a:buNone/>
              <a:defRPr sz="900">
                <a:uFillTx/>
              </a:defRPr>
            </a:lvl5pPr>
            <a:lvl6pPr marL="2173300" indent="0">
              <a:buNone/>
              <a:defRPr sz="900">
                <a:uFillTx/>
              </a:defRPr>
            </a:lvl6pPr>
            <a:lvl7pPr marL="2607960" indent="0">
              <a:buNone/>
              <a:defRPr sz="900">
                <a:uFillTx/>
              </a:defRPr>
            </a:lvl7pPr>
            <a:lvl8pPr marL="3042620" indent="0">
              <a:buNone/>
              <a:defRPr sz="900">
                <a:uFillTx/>
              </a:defRPr>
            </a:lvl8pPr>
            <a:lvl9pPr marL="3477280" indent="0">
              <a:buNone/>
              <a:defRPr sz="900">
                <a:uFillTx/>
              </a:defRPr>
            </a:lvl9pPr>
          </a:lstStyle>
          <a:p>
            <a:pPr lvl="0"/>
            <a:r>
              <a:rPr lang="en-US" smtClean="0">
                <a:uFillTx/>
              </a:rPr>
              <a:t>Click to edit Master text styles</a:t>
            </a:r>
          </a:p>
        </p:txBody>
      </p:sp>
      <p:sp>
        <p:nvSpPr>
          <p:cNvPr id="5" name="Date Placeholder 3"/>
          <p:cNvSpPr>
            <a:spLocks noGrp="1"/>
          </p:cNvSpPr>
          <p:nvPr>
            <p:ph type="dt" sz="half" idx="10"/>
          </p:nvPr>
        </p:nvSpPr>
        <p:spPr/>
        <p:txBody>
          <a:bodyPr/>
          <a:lstStyle>
            <a:lvl1pPr>
              <a:defRPr>
                <a:uFillTx/>
              </a:defRPr>
            </a:lvl1pPr>
          </a:lstStyle>
          <a:p>
            <a:pPr>
              <a:defRPr>
                <a:uFillTx/>
              </a:defRPr>
            </a:pPr>
            <a:fld id="{2AE6ADFE-1EF3-480A-9735-D6C623AD651E}" type="datetime1">
              <a:rPr lang="en-US" smtClean="0">
                <a:uFillTx/>
              </a:rPr>
              <a:t>5/21/2022</a:t>
            </a:fld>
            <a:endParaRPr lang="en-US">
              <a:uFillTx/>
            </a:endParaRPr>
          </a:p>
        </p:txBody>
      </p:sp>
      <p:sp>
        <p:nvSpPr>
          <p:cNvPr id="6" name="Footer Placeholder 4"/>
          <p:cNvSpPr>
            <a:spLocks noGrp="1"/>
          </p:cNvSpPr>
          <p:nvPr>
            <p:ph type="ftr" sz="quarter" idx="11"/>
          </p:nvPr>
        </p:nvSpPr>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7" name="Slide Number Placeholder 5"/>
          <p:cNvSpPr>
            <a:spLocks noGrp="1"/>
          </p:cNvSpPr>
          <p:nvPr>
            <p:ph type="sldNum" sz="quarter" idx="12"/>
          </p:nvPr>
        </p:nvSpPr>
        <p:spPr/>
        <p:txBody>
          <a:bodyPr/>
          <a:lstStyle>
            <a:lvl1pPr>
              <a:defRPr>
                <a:uFillTx/>
              </a:defRPr>
            </a:lvl1pPr>
          </a:lstStyle>
          <a:p>
            <a:pPr>
              <a:defRPr>
                <a:uFillTx/>
              </a:defRPr>
            </a:pPr>
            <a:fld id="{F0F41CBC-9904-4263-9153-B1006F3BD479}" type="slidenum">
              <a:rPr lang="en-US">
                <a:uFillTx/>
              </a:rPr>
              <a:pPr>
                <a:defRPr>
                  <a:uFillTx/>
                </a:def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uFillTx/>
              </a:defRPr>
            </a:lvl1pPr>
          </a:lstStyle>
          <a:p>
            <a:r>
              <a:rPr lang="en-US" smtClean="0">
                <a:uFillTx/>
              </a:rPr>
              <a:t>Click to edit Master title style</a:t>
            </a:r>
            <a:endParaRPr lang="en-US">
              <a:uFillTx/>
            </a:endParaRPr>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uFillTx/>
              </a:defRPr>
            </a:lvl1pPr>
            <a:lvl2pPr marL="434660" indent="0">
              <a:buNone/>
              <a:defRPr sz="2700">
                <a:uFillTx/>
              </a:defRPr>
            </a:lvl2pPr>
            <a:lvl3pPr marL="869320" indent="0">
              <a:buNone/>
              <a:defRPr sz="2300">
                <a:uFillTx/>
              </a:defRPr>
            </a:lvl3pPr>
            <a:lvl4pPr marL="1303980" indent="0">
              <a:buNone/>
              <a:defRPr sz="1900">
                <a:uFillTx/>
              </a:defRPr>
            </a:lvl4pPr>
            <a:lvl5pPr marL="1738640" indent="0">
              <a:buNone/>
              <a:defRPr sz="1900">
                <a:uFillTx/>
              </a:defRPr>
            </a:lvl5pPr>
            <a:lvl6pPr marL="2173300" indent="0">
              <a:buNone/>
              <a:defRPr sz="1900">
                <a:uFillTx/>
              </a:defRPr>
            </a:lvl6pPr>
            <a:lvl7pPr marL="2607960" indent="0">
              <a:buNone/>
              <a:defRPr sz="1900">
                <a:uFillTx/>
              </a:defRPr>
            </a:lvl7pPr>
            <a:lvl8pPr marL="3042620" indent="0">
              <a:buNone/>
              <a:defRPr sz="1900">
                <a:uFillTx/>
              </a:defRPr>
            </a:lvl8pPr>
            <a:lvl9pPr marL="3477280" indent="0">
              <a:buNone/>
              <a:defRPr sz="1900">
                <a:uFillTx/>
              </a:defRPr>
            </a:lvl9pPr>
          </a:lstStyle>
          <a:p>
            <a:pPr lvl="0"/>
            <a:r>
              <a:rPr lang="en-US" noProof="0" smtClean="0">
                <a:uFillTx/>
              </a:rPr>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uFillTx/>
              </a:defRPr>
            </a:lvl1pPr>
            <a:lvl2pPr marL="434660" indent="0">
              <a:buNone/>
              <a:defRPr sz="1100">
                <a:uFillTx/>
              </a:defRPr>
            </a:lvl2pPr>
            <a:lvl3pPr marL="869320" indent="0">
              <a:buNone/>
              <a:defRPr sz="1000">
                <a:uFillTx/>
              </a:defRPr>
            </a:lvl3pPr>
            <a:lvl4pPr marL="1303980" indent="0">
              <a:buNone/>
              <a:defRPr sz="900">
                <a:uFillTx/>
              </a:defRPr>
            </a:lvl4pPr>
            <a:lvl5pPr marL="1738640" indent="0">
              <a:buNone/>
              <a:defRPr sz="900">
                <a:uFillTx/>
              </a:defRPr>
            </a:lvl5pPr>
            <a:lvl6pPr marL="2173300" indent="0">
              <a:buNone/>
              <a:defRPr sz="900">
                <a:uFillTx/>
              </a:defRPr>
            </a:lvl6pPr>
            <a:lvl7pPr marL="2607960" indent="0">
              <a:buNone/>
              <a:defRPr sz="900">
                <a:uFillTx/>
              </a:defRPr>
            </a:lvl7pPr>
            <a:lvl8pPr marL="3042620" indent="0">
              <a:buNone/>
              <a:defRPr sz="900">
                <a:uFillTx/>
              </a:defRPr>
            </a:lvl8pPr>
            <a:lvl9pPr marL="3477280" indent="0">
              <a:buNone/>
              <a:defRPr sz="900">
                <a:uFillTx/>
              </a:defRPr>
            </a:lvl9pPr>
          </a:lstStyle>
          <a:p>
            <a:pPr lvl="0"/>
            <a:r>
              <a:rPr lang="en-US" smtClean="0">
                <a:uFillTx/>
              </a:rPr>
              <a:t>Click to edit Master text styles</a:t>
            </a:r>
          </a:p>
        </p:txBody>
      </p:sp>
      <p:sp>
        <p:nvSpPr>
          <p:cNvPr id="5" name="Date Placeholder 3"/>
          <p:cNvSpPr>
            <a:spLocks noGrp="1"/>
          </p:cNvSpPr>
          <p:nvPr>
            <p:ph type="dt" sz="half" idx="10"/>
          </p:nvPr>
        </p:nvSpPr>
        <p:spPr/>
        <p:txBody>
          <a:bodyPr/>
          <a:lstStyle>
            <a:lvl1pPr>
              <a:defRPr>
                <a:uFillTx/>
              </a:defRPr>
            </a:lvl1pPr>
          </a:lstStyle>
          <a:p>
            <a:pPr>
              <a:defRPr>
                <a:uFillTx/>
              </a:defRPr>
            </a:pPr>
            <a:fld id="{9CFAB4C9-0015-4983-9C37-DADC2A318D72}" type="datetime1">
              <a:rPr lang="en-US" smtClean="0">
                <a:uFillTx/>
              </a:rPr>
              <a:t>5/21/2022</a:t>
            </a:fld>
            <a:endParaRPr lang="en-US">
              <a:uFillTx/>
            </a:endParaRPr>
          </a:p>
        </p:txBody>
      </p:sp>
      <p:sp>
        <p:nvSpPr>
          <p:cNvPr id="6" name="Footer Placeholder 4"/>
          <p:cNvSpPr>
            <a:spLocks noGrp="1"/>
          </p:cNvSpPr>
          <p:nvPr>
            <p:ph type="ftr" sz="quarter" idx="11"/>
          </p:nvPr>
        </p:nvSpPr>
        <p:spPr/>
        <p:txBody>
          <a:bodyPr/>
          <a:lstStyle>
            <a:lvl1pPr>
              <a:defRPr>
                <a:uFillTx/>
              </a:defRPr>
            </a:lvl1pPr>
          </a:lstStyle>
          <a:p>
            <a:pPr>
              <a:defRPr>
                <a:uFillTx/>
              </a:defRPr>
            </a:pPr>
            <a:r>
              <a:rPr lang="vi-VN" smtClean="0">
                <a:uFillTx/>
              </a:rPr>
              <a:t>Bộ môn Công nghệ phần mềm - Khoa CNTT - Trường ĐHCN - ĐHQGHN</a:t>
            </a:r>
            <a:endParaRPr lang="en-US">
              <a:uFillTx/>
            </a:endParaRPr>
          </a:p>
        </p:txBody>
      </p:sp>
      <p:sp>
        <p:nvSpPr>
          <p:cNvPr id="7" name="Slide Number Placeholder 5"/>
          <p:cNvSpPr>
            <a:spLocks noGrp="1"/>
          </p:cNvSpPr>
          <p:nvPr>
            <p:ph type="sldNum" sz="quarter" idx="12"/>
          </p:nvPr>
        </p:nvSpPr>
        <p:spPr/>
        <p:txBody>
          <a:bodyPr/>
          <a:lstStyle>
            <a:lvl1pPr>
              <a:defRPr>
                <a:uFillTx/>
              </a:defRPr>
            </a:lvl1pPr>
          </a:lstStyle>
          <a:p>
            <a:pPr>
              <a:defRPr>
                <a:uFillTx/>
              </a:defRPr>
            </a:pPr>
            <a:fld id="{E69F4961-C020-4071-8C36-0E057DC90EEA}" type="slidenum">
              <a:rPr lang="en-US">
                <a:uFillTx/>
              </a:rPr>
              <a:pPr>
                <a:defRPr>
                  <a:uFillTx/>
                </a:def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ln>
        </p:spPr>
        <p:txBody>
          <a:bodyPr vert="horz" wrap="square" lIns="86932" tIns="43466" rIns="86932" bIns="43466" numCol="1" anchor="ctr" anchorCtr="0" compatLnSpc="1">
            <a:prstTxWarp prst="textNoShape">
              <a:avLst/>
            </a:prstTxWarp>
          </a:bodyPr>
          <a:lstStyle/>
          <a:p>
            <a:pPr lvl="0"/>
            <a:r>
              <a:rPr lang="en-US" smtClean="0">
                <a:uFillTx/>
              </a:rPr>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ln>
        </p:spPr>
        <p:txBody>
          <a:bodyPr vert="horz" wrap="square" lIns="86932" tIns="43466" rIns="86932" bIns="43466" numCol="1" anchor="t" anchorCtr="0" compatLnSpc="1">
            <a:prstTxWarp prst="textNoShape">
              <a:avLst/>
            </a:prstTxWarp>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smtClean="0">
              <a:uFillTx/>
            </a:endParaRPr>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uFillTx/>
                <a:latin typeface="Calibri" panose="020F0502020204030204" pitchFamily="34" charset="0"/>
              </a:defRPr>
            </a:lvl1pPr>
          </a:lstStyle>
          <a:p>
            <a:pPr>
              <a:defRPr>
                <a:uFillTx/>
              </a:defRPr>
            </a:pPr>
            <a:fld id="{1DD924D6-4463-4C3B-A59C-40331FCD4338}" type="datetime1">
              <a:rPr lang="en-US" smtClean="0">
                <a:uFillTx/>
              </a:rPr>
              <a:t>5/21/2022</a:t>
            </a:fld>
            <a:endParaRPr lang="en-US" dirty="0">
              <a:uFillTx/>
            </a:endParaRPr>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uFillTx/>
                <a:latin typeface="Calibri" panose="020F0502020204030204" pitchFamily="34" charset="0"/>
              </a:defRPr>
            </a:lvl1pPr>
          </a:lstStyle>
          <a:p>
            <a:pPr>
              <a:defRPr>
                <a:uFillTx/>
              </a:defRPr>
            </a:pPr>
            <a:r>
              <a:rPr lang="vi-VN" smtClean="0">
                <a:uFillTx/>
              </a:rPr>
              <a:t>Bộ môn Công nghệ phần mềm - Khoa CNTT - Trường ĐHCN - ĐHQGHN</a:t>
            </a:r>
            <a:endParaRPr lang="en-US" dirty="0">
              <a:uFillTx/>
            </a:endParaRPr>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uFillTx/>
                <a:latin typeface="Calibri" panose="020F0502020204030204" pitchFamily="34" charset="0"/>
              </a:defRPr>
            </a:lvl1pPr>
          </a:lstStyle>
          <a:p>
            <a:pPr>
              <a:defRPr>
                <a:uFillTx/>
              </a:defRPr>
            </a:pPr>
            <a:fld id="{DB8533C3-56C4-45CF-801B-3778A560EFB2}" type="slidenum">
              <a:rPr lang="en-US" smtClean="0">
                <a:uFillTx/>
              </a:rPr>
              <a:pPr>
                <a:defRPr>
                  <a:uFillTx/>
                </a:defRPr>
              </a:pPr>
              <a:t>‹#›</a:t>
            </a:fld>
            <a:endParaRPr lang="en-US"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uFillTx/>
          <a:latin typeface="+mj-lt"/>
          <a:ea typeface="+mj-ea"/>
          <a:cs typeface="+mj-cs"/>
        </a:defRPr>
      </a:lvl1pPr>
      <a:lvl2pPr algn="ctr" rtl="0" eaLnBrk="1" fontAlgn="base" hangingPunct="1">
        <a:spcBef>
          <a:spcPct val="0"/>
        </a:spcBef>
        <a:spcAft>
          <a:spcPct val="0"/>
        </a:spcAft>
        <a:defRPr sz="4200">
          <a:solidFill>
            <a:srgbClr val="B0105C"/>
          </a:solidFill>
          <a:uFillTx/>
          <a:latin typeface="Calibri" pitchFamily="34" charset="0"/>
        </a:defRPr>
      </a:lvl2pPr>
      <a:lvl3pPr algn="ctr" rtl="0" eaLnBrk="1" fontAlgn="base" hangingPunct="1">
        <a:spcBef>
          <a:spcPct val="0"/>
        </a:spcBef>
        <a:spcAft>
          <a:spcPct val="0"/>
        </a:spcAft>
        <a:defRPr sz="4200">
          <a:solidFill>
            <a:srgbClr val="B0105C"/>
          </a:solidFill>
          <a:uFillTx/>
          <a:latin typeface="Calibri" pitchFamily="34" charset="0"/>
        </a:defRPr>
      </a:lvl3pPr>
      <a:lvl4pPr algn="ctr" rtl="0" eaLnBrk="1" fontAlgn="base" hangingPunct="1">
        <a:spcBef>
          <a:spcPct val="0"/>
        </a:spcBef>
        <a:spcAft>
          <a:spcPct val="0"/>
        </a:spcAft>
        <a:defRPr sz="4200">
          <a:solidFill>
            <a:srgbClr val="B0105C"/>
          </a:solidFill>
          <a:uFillTx/>
          <a:latin typeface="Calibri" pitchFamily="34" charset="0"/>
        </a:defRPr>
      </a:lvl4pPr>
      <a:lvl5pPr algn="ctr" rtl="0" eaLnBrk="1" fontAlgn="base" hangingPunct="1">
        <a:spcBef>
          <a:spcPct val="0"/>
        </a:spcBef>
        <a:spcAft>
          <a:spcPct val="0"/>
        </a:spcAft>
        <a:defRPr sz="4200">
          <a:solidFill>
            <a:srgbClr val="B0105C"/>
          </a:solidFill>
          <a:uFillTx/>
          <a:latin typeface="Calibri" pitchFamily="34" charset="0"/>
        </a:defRPr>
      </a:lvl5pPr>
      <a:lvl6pPr marL="434660" algn="ctr" rtl="0" eaLnBrk="1" fontAlgn="base" hangingPunct="1">
        <a:spcBef>
          <a:spcPct val="0"/>
        </a:spcBef>
        <a:spcAft>
          <a:spcPct val="0"/>
        </a:spcAft>
        <a:defRPr sz="4200">
          <a:solidFill>
            <a:srgbClr val="B0105C"/>
          </a:solidFill>
          <a:uFillTx/>
          <a:latin typeface="Calibri" pitchFamily="34" charset="0"/>
        </a:defRPr>
      </a:lvl6pPr>
      <a:lvl7pPr marL="869320" algn="ctr" rtl="0" eaLnBrk="1" fontAlgn="base" hangingPunct="1">
        <a:spcBef>
          <a:spcPct val="0"/>
        </a:spcBef>
        <a:spcAft>
          <a:spcPct val="0"/>
        </a:spcAft>
        <a:defRPr sz="4200">
          <a:solidFill>
            <a:srgbClr val="B0105C"/>
          </a:solidFill>
          <a:uFillTx/>
          <a:latin typeface="Calibri" pitchFamily="34" charset="0"/>
        </a:defRPr>
      </a:lvl7pPr>
      <a:lvl8pPr marL="1303980" algn="ctr" rtl="0" eaLnBrk="1" fontAlgn="base" hangingPunct="1">
        <a:spcBef>
          <a:spcPct val="0"/>
        </a:spcBef>
        <a:spcAft>
          <a:spcPct val="0"/>
        </a:spcAft>
        <a:defRPr sz="4200">
          <a:solidFill>
            <a:srgbClr val="B0105C"/>
          </a:solidFill>
          <a:uFillTx/>
          <a:latin typeface="Calibri" pitchFamily="34" charset="0"/>
        </a:defRPr>
      </a:lvl8pPr>
      <a:lvl9pPr marL="1738640" algn="ctr" rtl="0" eaLnBrk="1" fontAlgn="base" hangingPunct="1">
        <a:spcBef>
          <a:spcPct val="0"/>
        </a:spcBef>
        <a:spcAft>
          <a:spcPct val="0"/>
        </a:spcAft>
        <a:defRPr sz="4200">
          <a:solidFill>
            <a:srgbClr val="B0105C"/>
          </a:solidFill>
          <a:uFillTx/>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uFillTx/>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uFillTx/>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uFillTx/>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uFillTx/>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uFillTx/>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uFillTx/>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uFillTx/>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uFillTx/>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uFillTx/>
          <a:latin typeface="+mn-lt"/>
          <a:ea typeface="+mn-ea"/>
          <a:cs typeface="+mn-cs"/>
        </a:defRPr>
      </a:lvl9pPr>
    </p:bodyStyle>
    <p:otherStyle>
      <a:defPPr>
        <a:defRPr lang="en-US">
          <a:uFillTx/>
        </a:defRPr>
      </a:defPPr>
      <a:lvl1pPr marL="0" algn="l" defTabSz="869320" rtl="0" eaLnBrk="1" latinLnBrk="0" hangingPunct="1">
        <a:defRPr sz="1700" kern="1200">
          <a:solidFill>
            <a:schemeClr val="tx1"/>
          </a:solidFill>
          <a:uFillTx/>
          <a:latin typeface="+mn-lt"/>
          <a:ea typeface="+mn-ea"/>
          <a:cs typeface="+mn-cs"/>
        </a:defRPr>
      </a:lvl1pPr>
      <a:lvl2pPr marL="434660" algn="l" defTabSz="869320" rtl="0" eaLnBrk="1" latinLnBrk="0" hangingPunct="1">
        <a:defRPr sz="1700" kern="1200">
          <a:solidFill>
            <a:schemeClr val="tx1"/>
          </a:solidFill>
          <a:uFillTx/>
          <a:latin typeface="+mn-lt"/>
          <a:ea typeface="+mn-ea"/>
          <a:cs typeface="+mn-cs"/>
        </a:defRPr>
      </a:lvl2pPr>
      <a:lvl3pPr marL="869320" algn="l" defTabSz="869320" rtl="0" eaLnBrk="1" latinLnBrk="0" hangingPunct="1">
        <a:defRPr sz="1700" kern="1200">
          <a:solidFill>
            <a:schemeClr val="tx1"/>
          </a:solidFill>
          <a:uFillTx/>
          <a:latin typeface="+mn-lt"/>
          <a:ea typeface="+mn-ea"/>
          <a:cs typeface="+mn-cs"/>
        </a:defRPr>
      </a:lvl3pPr>
      <a:lvl4pPr marL="1303980" algn="l" defTabSz="869320" rtl="0" eaLnBrk="1" latinLnBrk="0" hangingPunct="1">
        <a:defRPr sz="1700" kern="1200">
          <a:solidFill>
            <a:schemeClr val="tx1"/>
          </a:solidFill>
          <a:uFillTx/>
          <a:latin typeface="+mn-lt"/>
          <a:ea typeface="+mn-ea"/>
          <a:cs typeface="+mn-cs"/>
        </a:defRPr>
      </a:lvl4pPr>
      <a:lvl5pPr marL="1738640" algn="l" defTabSz="869320" rtl="0" eaLnBrk="1" latinLnBrk="0" hangingPunct="1">
        <a:defRPr sz="1700" kern="1200">
          <a:solidFill>
            <a:schemeClr val="tx1"/>
          </a:solidFill>
          <a:uFillTx/>
          <a:latin typeface="+mn-lt"/>
          <a:ea typeface="+mn-ea"/>
          <a:cs typeface="+mn-cs"/>
        </a:defRPr>
      </a:lvl5pPr>
      <a:lvl6pPr marL="2173300" algn="l" defTabSz="869320" rtl="0" eaLnBrk="1" latinLnBrk="0" hangingPunct="1">
        <a:defRPr sz="1700" kern="1200">
          <a:solidFill>
            <a:schemeClr val="tx1"/>
          </a:solidFill>
          <a:uFillTx/>
          <a:latin typeface="+mn-lt"/>
          <a:ea typeface="+mn-ea"/>
          <a:cs typeface="+mn-cs"/>
        </a:defRPr>
      </a:lvl6pPr>
      <a:lvl7pPr marL="2607960" algn="l" defTabSz="869320" rtl="0" eaLnBrk="1" latinLnBrk="0" hangingPunct="1">
        <a:defRPr sz="1700" kern="1200">
          <a:solidFill>
            <a:schemeClr val="tx1"/>
          </a:solidFill>
          <a:uFillTx/>
          <a:latin typeface="+mn-lt"/>
          <a:ea typeface="+mn-ea"/>
          <a:cs typeface="+mn-cs"/>
        </a:defRPr>
      </a:lvl7pPr>
      <a:lvl8pPr marL="3042620" algn="l" defTabSz="869320" rtl="0" eaLnBrk="1" latinLnBrk="0" hangingPunct="1">
        <a:defRPr sz="1700" kern="1200">
          <a:solidFill>
            <a:schemeClr val="tx1"/>
          </a:solidFill>
          <a:uFillTx/>
          <a:latin typeface="+mn-lt"/>
          <a:ea typeface="+mn-ea"/>
          <a:cs typeface="+mn-cs"/>
        </a:defRPr>
      </a:lvl8pPr>
      <a:lvl9pPr marL="3477280" algn="l" defTabSz="869320" rtl="0" eaLnBrk="1" latinLnBrk="0" hangingPunct="1">
        <a:defRPr sz="17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mtClean="0">
                <a:uFillTx/>
              </a:rPr>
              <a:t>Công nghệ phần mềm</a:t>
            </a:r>
            <a:endParaRPr lang="en-GB" dirty="0">
              <a:uFillTx/>
            </a:endParaRPr>
          </a:p>
        </p:txBody>
      </p:sp>
      <p:sp>
        <p:nvSpPr>
          <p:cNvPr id="5" name="Subtitle 4"/>
          <p:cNvSpPr>
            <a:spLocks noGrp="1"/>
          </p:cNvSpPr>
          <p:nvPr>
            <p:ph type="subTitle" idx="1"/>
          </p:nvPr>
        </p:nvSpPr>
        <p:spPr/>
        <p:txBody>
          <a:bodyPr/>
          <a:lstStyle/>
          <a:p>
            <a:r>
              <a:rPr lang="en-GB" dirty="0" err="1" smtClean="0">
                <a:uFillTx/>
              </a:rPr>
              <a:t>Quản</a:t>
            </a:r>
            <a:r>
              <a:rPr lang="en-GB" dirty="0" smtClean="0">
                <a:uFillTx/>
              </a:rPr>
              <a:t> </a:t>
            </a:r>
            <a:r>
              <a:rPr lang="en-GB" dirty="0" err="1" smtClean="0">
                <a:uFillTx/>
              </a:rPr>
              <a:t>lý</a:t>
            </a:r>
            <a:r>
              <a:rPr lang="en-GB" dirty="0" smtClean="0">
                <a:uFillTx/>
              </a:rPr>
              <a:t> </a:t>
            </a:r>
            <a:r>
              <a:rPr lang="en-GB" dirty="0" err="1" smtClean="0">
                <a:uFillTx/>
              </a:rPr>
              <a:t>dự</a:t>
            </a:r>
            <a:r>
              <a:rPr lang="en-GB" dirty="0" smtClean="0">
                <a:uFillTx/>
              </a:rPr>
              <a:t> </a:t>
            </a:r>
            <a:r>
              <a:rPr lang="en-GB" dirty="0" err="1" smtClean="0">
                <a:uFillTx/>
              </a:rPr>
              <a:t>án</a:t>
            </a:r>
            <a:endParaRPr lang="en-GB" dirty="0">
              <a:uFillTx/>
            </a:endParaRPr>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srcRect/>
          <a:stretch>
            <a:fillRect/>
          </a:stretch>
        </p:blipFill>
        <p:spPr bwMode="auto">
          <a:xfrm>
            <a:off x="2952750" y="5192368"/>
            <a:ext cx="3795713" cy="1094129"/>
          </a:xfrm>
          <a:prstGeom prst="rect">
            <a:avLst/>
          </a:prstGeom>
          <a:noFill/>
          <a:ln>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uFillTx/>
              </a:rPr>
              <a:t>10 miền tri thức trong quản lý dự án</a:t>
            </a:r>
          </a:p>
        </p:txBody>
      </p:sp>
      <p:pic>
        <p:nvPicPr>
          <p:cNvPr id="12292" name="Content Placeholder 2"/>
          <p:cNvPicPr>
            <a:picLocks noGrp="1" noChangeAspect="1"/>
          </p:cNvPicPr>
          <p:nvPr>
            <p:ph idx="1"/>
          </p:nvPr>
        </p:nvPicPr>
        <p:blipFill>
          <a:blip r:embed="rId3"/>
          <a:srcRect/>
          <a:stretch>
            <a:fillRect/>
          </a:stretch>
        </p:blipFill>
        <p:spPr>
          <a:xfrm>
            <a:off x="1723166" y="967952"/>
            <a:ext cx="5479349" cy="5317408"/>
          </a:xfrm>
        </p:spPr>
      </p:pic>
      <p:sp>
        <p:nvSpPr>
          <p:cNvPr id="12291"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8F9526DD-474B-453C-AC92-3E7BBC5C3ACF}" type="slidenum">
              <a:rPr lang="ja-JP" altLang="en-US" smtClean="0">
                <a:uFillTx/>
              </a:rPr>
              <a:pPr eaLnBrk="1" hangingPunct="1"/>
              <a:t>10</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uFillTx/>
              </a:rPr>
              <a:t>Quy trình quản lý dự án</a:t>
            </a:r>
          </a:p>
        </p:txBody>
      </p:sp>
      <p:sp>
        <p:nvSpPr>
          <p:cNvPr id="13315"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ED186183-0E18-4337-AF17-9AD3C54417DE}" type="slidenum">
              <a:rPr lang="ja-JP" altLang="en-US" smtClean="0">
                <a:uFillTx/>
              </a:rPr>
              <a:pPr eaLnBrk="1" hangingPunct="1"/>
              <a:t>11</a:t>
            </a:fld>
            <a:endParaRPr lang="en-US" altLang="ja-JP" smtClean="0">
              <a:uFillTx/>
            </a:endParaRPr>
          </a:p>
        </p:txBody>
      </p:sp>
      <p:grpSp>
        <p:nvGrpSpPr>
          <p:cNvPr id="15" name="Group 15"/>
          <p:cNvGrpSpPr/>
          <p:nvPr/>
        </p:nvGrpSpPr>
        <p:grpSpPr>
          <a:xfrm>
            <a:off x="461963" y="1604657"/>
            <a:ext cx="8220075" cy="4646612"/>
            <a:chOff x="462665" y="1239915"/>
            <a:chExt cx="8218670" cy="4646964"/>
          </a:xfrm>
        </p:grpSpPr>
        <p:sp>
          <p:nvSpPr>
            <p:cNvPr id="16" name="Oval 4"/>
            <p:cNvSpPr>
              <a:spLocks noChangeArrowheads="1"/>
            </p:cNvSpPr>
            <p:nvPr/>
          </p:nvSpPr>
          <p:spPr bwMode="auto">
            <a:xfrm>
              <a:off x="462665" y="1239915"/>
              <a:ext cx="1881845" cy="1864073"/>
            </a:xfrm>
            <a:prstGeom prst="ellipse">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2000" b="1" i="0" u="none" strike="noStrike" kern="0" cap="none" spc="0" normalizeH="0" baseline="0" noProof="0" smtClean="0">
                  <a:ln>
                    <a:noFill/>
                  </a:ln>
                  <a:solidFill>
                    <a:srgbClr val="292929"/>
                  </a:solidFill>
                  <a:effectLst/>
                  <a:uFillTx/>
                  <a:latin typeface="Arial" charset="0"/>
                  <a:cs typeface="Arial" charset="0"/>
                </a:rPr>
                <a:t>Chuẩn bị, xác định dự án</a:t>
              </a:r>
            </a:p>
          </p:txBody>
        </p:sp>
        <p:sp>
          <p:nvSpPr>
            <p:cNvPr id="17" name="Oval 5"/>
            <p:cNvSpPr>
              <a:spLocks noChangeArrowheads="1"/>
            </p:cNvSpPr>
            <p:nvPr/>
          </p:nvSpPr>
          <p:spPr bwMode="auto">
            <a:xfrm>
              <a:off x="4456785" y="1355569"/>
              <a:ext cx="1881845" cy="1431281"/>
            </a:xfrm>
            <a:prstGeom prst="ellipse">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2000" b="1" i="0" u="none" strike="noStrike" kern="0" cap="none" spc="0" normalizeH="0" baseline="0" noProof="0" smtClean="0">
                  <a:ln>
                    <a:noFill/>
                  </a:ln>
                  <a:solidFill>
                    <a:srgbClr val="292929"/>
                  </a:solidFill>
                  <a:effectLst/>
                  <a:uFillTx/>
                  <a:latin typeface="Arial" charset="0"/>
                  <a:cs typeface="Arial" charset="0"/>
                </a:rPr>
                <a:t>Lập kế hoạch dự án</a:t>
              </a:r>
            </a:p>
          </p:txBody>
        </p:sp>
        <p:sp>
          <p:nvSpPr>
            <p:cNvPr id="18" name="Oval 6"/>
            <p:cNvSpPr>
              <a:spLocks noChangeArrowheads="1"/>
            </p:cNvSpPr>
            <p:nvPr/>
          </p:nvSpPr>
          <p:spPr bwMode="auto">
            <a:xfrm>
              <a:off x="2421320" y="3429000"/>
              <a:ext cx="1881845" cy="998489"/>
            </a:xfrm>
            <a:prstGeom prst="ellipse">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2000" b="1" i="0" u="none" strike="noStrike" kern="0" cap="none" spc="0" normalizeH="0" baseline="0" noProof="0" smtClean="0">
                  <a:ln>
                    <a:noFill/>
                  </a:ln>
                  <a:solidFill>
                    <a:srgbClr val="292929"/>
                  </a:solidFill>
                  <a:effectLst/>
                  <a:uFillTx/>
                  <a:latin typeface="Arial" charset="0"/>
                  <a:cs typeface="Arial" charset="0"/>
                </a:rPr>
                <a:t>Kiểm tra giám sát</a:t>
              </a:r>
            </a:p>
          </p:txBody>
        </p:sp>
        <p:sp>
          <p:nvSpPr>
            <p:cNvPr id="19" name="Oval 7"/>
            <p:cNvSpPr>
              <a:spLocks noChangeArrowheads="1"/>
            </p:cNvSpPr>
            <p:nvPr/>
          </p:nvSpPr>
          <p:spPr bwMode="auto">
            <a:xfrm>
              <a:off x="6799490" y="2996207"/>
              <a:ext cx="1881845" cy="1864073"/>
            </a:xfrm>
            <a:prstGeom prst="ellipse">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2000" b="1" i="0" u="none" strike="noStrike" kern="0" cap="none" spc="0" normalizeH="0" baseline="0" noProof="0" smtClean="0">
                  <a:ln>
                    <a:noFill/>
                  </a:ln>
                  <a:solidFill>
                    <a:srgbClr val="292929"/>
                  </a:solidFill>
                  <a:effectLst/>
                  <a:uFillTx/>
                  <a:latin typeface="Arial" charset="0"/>
                  <a:cs typeface="Arial" charset="0"/>
                </a:rPr>
                <a:t>Tổ chức, thực hiện dự án</a:t>
              </a:r>
            </a:p>
          </p:txBody>
        </p:sp>
        <p:sp>
          <p:nvSpPr>
            <p:cNvPr id="20" name="Oval 8"/>
            <p:cNvSpPr>
              <a:spLocks noChangeArrowheads="1"/>
            </p:cNvSpPr>
            <p:nvPr/>
          </p:nvSpPr>
          <p:spPr bwMode="auto">
            <a:xfrm>
              <a:off x="4725620" y="4888390"/>
              <a:ext cx="1881845" cy="998489"/>
            </a:xfrm>
            <a:prstGeom prst="ellipse">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2000" b="1" i="0" u="none" strike="noStrike" kern="0" cap="none" spc="0" normalizeH="0" baseline="0" noProof="0" smtClean="0">
                  <a:ln>
                    <a:noFill/>
                  </a:ln>
                  <a:solidFill>
                    <a:srgbClr val="292929"/>
                  </a:solidFill>
                  <a:effectLst/>
                  <a:uFillTx/>
                  <a:latin typeface="Arial" charset="0"/>
                  <a:cs typeface="Arial" charset="0"/>
                </a:rPr>
                <a:t>Kết thúc dự án</a:t>
              </a:r>
            </a:p>
          </p:txBody>
        </p:sp>
        <p:sp>
          <p:nvSpPr>
            <p:cNvPr id="21" name="Right Arrow 9"/>
            <p:cNvSpPr>
              <a:spLocks noChangeArrowheads="1"/>
            </p:cNvSpPr>
            <p:nvPr/>
          </p:nvSpPr>
          <p:spPr bwMode="auto">
            <a:xfrm>
              <a:off x="2356883" y="1782732"/>
              <a:ext cx="2099902" cy="345645"/>
            </a:xfrm>
            <a:prstGeom prst="rightArrow">
              <a:avLst>
                <a:gd name="adj1" fmla="val 50000"/>
                <a:gd name="adj2" fmla="val 50009"/>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2" name="Right Arrow 10"/>
            <p:cNvSpPr>
              <a:spLocks noChangeArrowheads="1"/>
            </p:cNvSpPr>
            <p:nvPr/>
          </p:nvSpPr>
          <p:spPr bwMode="auto">
            <a:xfrm rot="1859635">
              <a:off x="6185337" y="2451266"/>
              <a:ext cx="1578789" cy="345645"/>
            </a:xfrm>
            <a:prstGeom prst="rightArrow">
              <a:avLst>
                <a:gd name="adj1" fmla="val 50000"/>
                <a:gd name="adj2" fmla="val 49991"/>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3" name="Right Arrow 11"/>
            <p:cNvSpPr>
              <a:spLocks noChangeArrowheads="1"/>
            </p:cNvSpPr>
            <p:nvPr/>
          </p:nvSpPr>
          <p:spPr bwMode="auto">
            <a:xfrm rot="1703658">
              <a:off x="3578394" y="4593569"/>
              <a:ext cx="1431855" cy="345645"/>
            </a:xfrm>
            <a:prstGeom prst="rightArrow">
              <a:avLst>
                <a:gd name="adj1" fmla="val 50000"/>
                <a:gd name="adj2" fmla="val 49998"/>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4" name="Right Arrow 12"/>
            <p:cNvSpPr>
              <a:spLocks noChangeArrowheads="1"/>
            </p:cNvSpPr>
            <p:nvPr/>
          </p:nvSpPr>
          <p:spPr bwMode="auto">
            <a:xfrm rot="-2139318">
              <a:off x="3303424" y="2794534"/>
              <a:ext cx="1497434" cy="345645"/>
            </a:xfrm>
            <a:prstGeom prst="rightArrow">
              <a:avLst>
                <a:gd name="adj1" fmla="val 50000"/>
                <a:gd name="adj2" fmla="val 50002"/>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5" name="Left-Right Arrow 14"/>
            <p:cNvSpPr>
              <a:spLocks noChangeArrowheads="1"/>
            </p:cNvSpPr>
            <p:nvPr/>
          </p:nvSpPr>
          <p:spPr bwMode="auto">
            <a:xfrm>
              <a:off x="4303165" y="3774624"/>
              <a:ext cx="2496325" cy="307240"/>
            </a:xfrm>
            <a:prstGeom prst="leftRightArrow">
              <a:avLst>
                <a:gd name="adj1" fmla="val 50000"/>
                <a:gd name="adj2" fmla="val 49991"/>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gr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uFillTx/>
              </a:rPr>
              <a:t>Quy trình quản lý dự án (2)</a:t>
            </a:r>
          </a:p>
        </p:txBody>
      </p:sp>
      <p:sp>
        <p:nvSpPr>
          <p:cNvPr id="14339"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1F75D95C-55A2-4A02-8D89-723D24D5BD5B}" type="slidenum">
              <a:rPr lang="ja-JP" altLang="en-US" smtClean="0">
                <a:uFillTx/>
              </a:rPr>
              <a:pPr eaLnBrk="1" hangingPunct="1"/>
              <a:t>12</a:t>
            </a:fld>
            <a:endParaRPr lang="en-US" altLang="ja-JP" smtClean="0">
              <a:uFillTx/>
            </a:endParaRPr>
          </a:p>
        </p:txBody>
      </p:sp>
      <p:pic>
        <p:nvPicPr>
          <p:cNvPr id="14340" name="Picture 2"/>
          <p:cNvPicPr>
            <a:picLocks noChangeAspect="1" noChangeArrowheads="1"/>
          </p:cNvPicPr>
          <p:nvPr/>
        </p:nvPicPr>
        <p:blipFill>
          <a:blip r:embed="rId3"/>
          <a:srcRect/>
          <a:stretch>
            <a:fillRect/>
          </a:stretch>
        </p:blipFill>
        <p:spPr bwMode="auto">
          <a:xfrm>
            <a:off x="131328" y="1511300"/>
            <a:ext cx="8783399" cy="4602515"/>
          </a:xfrm>
          <a:prstGeom prst="rect">
            <a:avLst/>
          </a:prstGeom>
          <a:noFill/>
          <a:ln>
            <a:noFill/>
          </a:ln>
        </p:spPr>
      </p:pic>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uFillTx/>
              </a:rPr>
              <a:t>Các bên tham gia dự án</a:t>
            </a:r>
          </a:p>
        </p:txBody>
      </p:sp>
      <p:sp>
        <p:nvSpPr>
          <p:cNvPr id="15363" name="Content Placeholder 2"/>
          <p:cNvSpPr>
            <a:spLocks noGrp="1"/>
          </p:cNvSpPr>
          <p:nvPr>
            <p:ph idx="1"/>
          </p:nvPr>
        </p:nvSpPr>
        <p:spPr>
          <a:xfrm>
            <a:off x="300368" y="1512373"/>
            <a:ext cx="3832066" cy="4479149"/>
          </a:xfrm>
        </p:spPr>
        <p:txBody>
          <a:bodyPr/>
          <a:lstStyle/>
          <a:p>
            <a:r>
              <a:rPr lang="en-US" altLang="en-US" dirty="0" err="1" smtClean="0">
                <a:uFillTx/>
              </a:rPr>
              <a:t>Các</a:t>
            </a:r>
            <a:r>
              <a:rPr lang="en-US" altLang="en-US" dirty="0" smtClean="0">
                <a:uFillTx/>
              </a:rPr>
              <a:t> </a:t>
            </a:r>
            <a:r>
              <a:rPr lang="en-US" altLang="en-US" dirty="0" err="1" smtClean="0">
                <a:uFillTx/>
              </a:rPr>
              <a:t>vai</a:t>
            </a:r>
            <a:r>
              <a:rPr lang="en-US" altLang="en-US" dirty="0" smtClean="0">
                <a:uFillTx/>
              </a:rPr>
              <a:t> </a:t>
            </a:r>
            <a:r>
              <a:rPr lang="en-US" altLang="en-US" dirty="0" err="1" smtClean="0">
                <a:uFillTx/>
              </a:rPr>
              <a:t>chính</a:t>
            </a:r>
            <a:endParaRPr lang="en-US" altLang="en-US" dirty="0" smtClean="0">
              <a:uFillTx/>
            </a:endParaRPr>
          </a:p>
          <a:p>
            <a:pPr lvl="1"/>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Tài</a:t>
            </a:r>
            <a:r>
              <a:rPr lang="en-US" altLang="en-US" dirty="0" smtClean="0">
                <a:uFillTx/>
              </a:rPr>
              <a:t> </a:t>
            </a:r>
            <a:r>
              <a:rPr lang="en-US" altLang="en-US" dirty="0" err="1" smtClean="0">
                <a:uFillTx/>
              </a:rPr>
              <a:t>trợ</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Tổ</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Khách</a:t>
            </a:r>
            <a:r>
              <a:rPr lang="en-US" altLang="en-US" dirty="0" smtClean="0">
                <a:uFillTx/>
              </a:rPr>
              <a:t> </a:t>
            </a:r>
            <a:r>
              <a:rPr lang="en-US" altLang="en-US" dirty="0" err="1" smtClean="0">
                <a:uFillTx/>
              </a:rPr>
              <a:t>hàng</a:t>
            </a:r>
            <a:endParaRPr lang="en-US" altLang="en-US" dirty="0" smtClean="0">
              <a:uFillTx/>
            </a:endParaRPr>
          </a:p>
          <a:p>
            <a:pPr lvl="1"/>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cấp</a:t>
            </a:r>
            <a:r>
              <a:rPr lang="en-US" altLang="en-US" dirty="0" smtClean="0">
                <a:uFillTx/>
              </a:rPr>
              <a:t> </a:t>
            </a:r>
            <a:r>
              <a:rPr lang="en-US" altLang="en-US" dirty="0" err="1" smtClean="0">
                <a:uFillTx/>
              </a:rPr>
              <a:t>cao</a:t>
            </a:r>
            <a:endParaRPr lang="en-US" altLang="en-US" dirty="0" smtClean="0">
              <a:uFillTx/>
            </a:endParaRPr>
          </a:p>
          <a:p>
            <a:pPr lvl="1"/>
            <a:r>
              <a:rPr lang="en-US" altLang="en-US" dirty="0" err="1" smtClean="0">
                <a:uFillTx/>
              </a:rPr>
              <a:t>Khoán</a:t>
            </a:r>
            <a:r>
              <a:rPr lang="en-US" altLang="en-US" dirty="0" smtClean="0">
                <a:uFillTx/>
              </a:rPr>
              <a:t> </a:t>
            </a:r>
            <a:r>
              <a:rPr lang="en-US" altLang="en-US" dirty="0" err="1" smtClean="0">
                <a:uFillTx/>
              </a:rPr>
              <a:t>ngoài</a:t>
            </a:r>
            <a:r>
              <a:rPr lang="en-US" altLang="en-US" dirty="0" smtClean="0">
                <a:uFillTx/>
              </a:rPr>
              <a:t> (</a:t>
            </a:r>
            <a:r>
              <a:rPr lang="en-US" altLang="en-US" dirty="0" err="1" smtClean="0">
                <a:uFillTx/>
              </a:rPr>
              <a:t>bên</a:t>
            </a:r>
            <a:r>
              <a:rPr lang="en-US" altLang="en-US" dirty="0" smtClean="0">
                <a:uFillTx/>
              </a:rPr>
              <a:t> </a:t>
            </a:r>
            <a:r>
              <a:rPr lang="en-US" altLang="en-US" dirty="0" err="1" smtClean="0">
                <a:uFillTx/>
              </a:rPr>
              <a:t>thứ</a:t>
            </a:r>
            <a:r>
              <a:rPr lang="en-US" altLang="en-US" dirty="0" smtClean="0">
                <a:uFillTx/>
              </a:rPr>
              <a:t> 3)</a:t>
            </a:r>
          </a:p>
        </p:txBody>
      </p:sp>
      <p:sp>
        <p:nvSpPr>
          <p:cNvPr id="1536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F9BAEFC8-B6A8-4785-BED9-244EA3E45028}" type="slidenum">
              <a:rPr lang="ja-JP" altLang="en-US" smtClean="0">
                <a:uFillTx/>
              </a:rPr>
              <a:pPr eaLnBrk="1" hangingPunct="1"/>
              <a:t>13</a:t>
            </a:fld>
            <a:endParaRPr lang="en-US" altLang="ja-JP" smtClean="0">
              <a:uFillTx/>
            </a:endParaRPr>
          </a:p>
        </p:txBody>
      </p:sp>
      <p:grpSp>
        <p:nvGrpSpPr>
          <p:cNvPr id="18" name="Group 16"/>
          <p:cNvGrpSpPr/>
          <p:nvPr/>
        </p:nvGrpSpPr>
        <p:grpSpPr>
          <a:xfrm>
            <a:off x="3911356" y="1622283"/>
            <a:ext cx="4624388" cy="3673475"/>
            <a:chOff x="4495190" y="1239915"/>
            <a:chExt cx="4624488" cy="3674688"/>
          </a:xfrm>
        </p:grpSpPr>
        <p:sp>
          <p:nvSpPr>
            <p:cNvPr id="19" name="Rounded Rectangle 4"/>
            <p:cNvSpPr>
              <a:spLocks noChangeArrowheads="1"/>
            </p:cNvSpPr>
            <p:nvPr/>
          </p:nvSpPr>
          <p:spPr bwMode="auto">
            <a:xfrm>
              <a:off x="6300225" y="2622495"/>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Quản lý dự án</a:t>
              </a:r>
            </a:p>
          </p:txBody>
        </p:sp>
        <p:sp>
          <p:nvSpPr>
            <p:cNvPr id="20" name="Rounded Rectangle 5"/>
            <p:cNvSpPr>
              <a:spLocks noChangeArrowheads="1"/>
            </p:cNvSpPr>
            <p:nvPr/>
          </p:nvSpPr>
          <p:spPr bwMode="auto">
            <a:xfrm>
              <a:off x="6296299" y="1239915"/>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Khách hàng</a:t>
              </a:r>
            </a:p>
          </p:txBody>
        </p:sp>
        <p:sp>
          <p:nvSpPr>
            <p:cNvPr id="21" name="Rounded Rectangle 6"/>
            <p:cNvSpPr>
              <a:spLocks noChangeArrowheads="1"/>
            </p:cNvSpPr>
            <p:nvPr/>
          </p:nvSpPr>
          <p:spPr bwMode="auto">
            <a:xfrm>
              <a:off x="4495190" y="2622494"/>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Tổ dự án</a:t>
              </a:r>
            </a:p>
          </p:txBody>
        </p:sp>
        <p:sp>
          <p:nvSpPr>
            <p:cNvPr id="22" name="Rounded Rectangle 7"/>
            <p:cNvSpPr>
              <a:spLocks noChangeArrowheads="1"/>
            </p:cNvSpPr>
            <p:nvPr/>
          </p:nvSpPr>
          <p:spPr bwMode="auto">
            <a:xfrm>
              <a:off x="8044338" y="2604910"/>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Quản lý cấp cao</a:t>
              </a:r>
            </a:p>
          </p:txBody>
        </p:sp>
        <p:sp>
          <p:nvSpPr>
            <p:cNvPr id="23" name="Rounded Rectangle 8"/>
            <p:cNvSpPr>
              <a:spLocks noChangeArrowheads="1"/>
            </p:cNvSpPr>
            <p:nvPr/>
          </p:nvSpPr>
          <p:spPr bwMode="auto">
            <a:xfrm>
              <a:off x="7260350" y="4197100"/>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Tài trợ dự án</a:t>
              </a:r>
            </a:p>
          </p:txBody>
        </p:sp>
        <p:sp>
          <p:nvSpPr>
            <p:cNvPr id="24" name="Rounded Rectangle 9"/>
            <p:cNvSpPr>
              <a:spLocks noChangeArrowheads="1"/>
            </p:cNvSpPr>
            <p:nvPr/>
          </p:nvSpPr>
          <p:spPr bwMode="auto">
            <a:xfrm>
              <a:off x="5493720" y="4165100"/>
              <a:ext cx="1075340" cy="717503"/>
            </a:xfrm>
            <a:prstGeom prst="roundRect">
              <a:avLst>
                <a:gd name="adj" fmla="val 16667"/>
              </a:avLst>
            </a:prstGeom>
            <a:solidFill>
              <a:srgbClr val="FFC00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FontTx/>
                <a:buNone/>
                <a:defRPr>
                  <a:uFillTx/>
                </a:defRPr>
              </a:pPr>
              <a:r>
                <a:rPr kumimoji="0" lang="en-US" altLang="en-US" sz="1800" b="0" i="0" u="none" strike="noStrike" kern="0" cap="none" spc="0" normalizeH="0" baseline="0" noProof="0" smtClean="0">
                  <a:ln>
                    <a:noFill/>
                  </a:ln>
                  <a:solidFill>
                    <a:srgbClr val="292929"/>
                  </a:solidFill>
                  <a:effectLst/>
                  <a:uFillTx/>
                  <a:latin typeface="Arial" charset="0"/>
                  <a:cs typeface="Arial" charset="0"/>
                </a:rPr>
                <a:t>Khoán ngoài</a:t>
              </a:r>
            </a:p>
          </p:txBody>
        </p:sp>
        <p:sp>
          <p:nvSpPr>
            <p:cNvPr id="25" name="Left-Right Arrow 10"/>
            <p:cNvSpPr>
              <a:spLocks noChangeArrowheads="1"/>
            </p:cNvSpPr>
            <p:nvPr/>
          </p:nvSpPr>
          <p:spPr bwMode="auto">
            <a:xfrm>
              <a:off x="7371639" y="2852925"/>
              <a:ext cx="672699" cy="158099"/>
            </a:xfrm>
            <a:prstGeom prst="leftRightArrow">
              <a:avLst>
                <a:gd name="adj1" fmla="val 50000"/>
                <a:gd name="adj2" fmla="val 49995"/>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6" name="Left-Right Arrow 11"/>
            <p:cNvSpPr>
              <a:spLocks noChangeArrowheads="1"/>
            </p:cNvSpPr>
            <p:nvPr/>
          </p:nvSpPr>
          <p:spPr bwMode="auto">
            <a:xfrm>
              <a:off x="5570529" y="2852925"/>
              <a:ext cx="725769" cy="158099"/>
            </a:xfrm>
            <a:prstGeom prst="leftRightArrow">
              <a:avLst>
                <a:gd name="adj1" fmla="val 50000"/>
                <a:gd name="adj2" fmla="val 50008"/>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7" name="Left-Right Arrow 12"/>
            <p:cNvSpPr>
              <a:spLocks noChangeArrowheads="1"/>
            </p:cNvSpPr>
            <p:nvPr/>
          </p:nvSpPr>
          <p:spPr bwMode="auto">
            <a:xfrm rot="5400000">
              <a:off x="6510221" y="2202115"/>
              <a:ext cx="647493" cy="158099"/>
            </a:xfrm>
            <a:prstGeom prst="leftRightArrow">
              <a:avLst>
                <a:gd name="adj1" fmla="val 50000"/>
                <a:gd name="adj2" fmla="val 49999"/>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8" name="Left-Right Arrow 13"/>
            <p:cNvSpPr>
              <a:spLocks noChangeArrowheads="1"/>
            </p:cNvSpPr>
            <p:nvPr/>
          </p:nvSpPr>
          <p:spPr bwMode="auto">
            <a:xfrm rot="7497466">
              <a:off x="5865143" y="3656903"/>
              <a:ext cx="987803" cy="172167"/>
            </a:xfrm>
            <a:prstGeom prst="leftRightArrow">
              <a:avLst>
                <a:gd name="adj1" fmla="val 50000"/>
                <a:gd name="adj2" fmla="val 49990"/>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29" name="Left-Right Arrow 14"/>
            <p:cNvSpPr>
              <a:spLocks noChangeArrowheads="1"/>
            </p:cNvSpPr>
            <p:nvPr/>
          </p:nvSpPr>
          <p:spPr bwMode="auto">
            <a:xfrm rot="-7409014">
              <a:off x="6959836" y="3689993"/>
              <a:ext cx="987803" cy="172167"/>
            </a:xfrm>
            <a:prstGeom prst="leftRightArrow">
              <a:avLst>
                <a:gd name="adj1" fmla="val 50000"/>
                <a:gd name="adj2" fmla="val 49990"/>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sp>
          <p:nvSpPr>
            <p:cNvPr id="30" name="Left-Right Arrow 15"/>
            <p:cNvSpPr>
              <a:spLocks noChangeArrowheads="1"/>
            </p:cNvSpPr>
            <p:nvPr/>
          </p:nvSpPr>
          <p:spPr bwMode="auto">
            <a:xfrm rot="-3342798">
              <a:off x="7845704" y="3671722"/>
              <a:ext cx="1022365" cy="180931"/>
            </a:xfrm>
            <a:prstGeom prst="leftRightArrow">
              <a:avLst>
                <a:gd name="adj1" fmla="val 50000"/>
                <a:gd name="adj2" fmla="val 49992"/>
              </a:avLst>
            </a:prstGeom>
            <a:solidFill>
              <a:srgbClr val="00B050"/>
            </a:solidFill>
            <a:ln w="9525" algn="ctr">
              <a:solidFill>
                <a:srgbClr val="292929"/>
              </a:solidFill>
              <a:round/>
              <a:tailEnd type="triangle" w="med" len="med"/>
            </a:ln>
          </p:spPr>
          <p:txBody>
            <a:bodyPr lIns="90000" tIns="46800" rIns="90000" bIns="46800">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marL="0" marR="0" lvl="0" indent="0" defTabSz="914400" eaLnBrk="1" fontAlgn="auto" latinLnBrk="0" hangingPunct="1">
                <a:lnSpc>
                  <a:spcPct val="100000"/>
                </a:lnSpc>
                <a:spcBef>
                  <a:spcPts val="0"/>
                </a:spcBef>
                <a:spcAft>
                  <a:spcPts val="0"/>
                </a:spcAft>
                <a:buFontTx/>
                <a:buNone/>
                <a:defRPr>
                  <a:uFillTx/>
                </a:defRPr>
              </a:pPr>
              <a:endParaRPr kumimoji="0" lang="en-US" altLang="en-US" sz="1800" b="0" i="0" u="none" strike="noStrike" kern="0" cap="none" spc="0" normalizeH="0" baseline="0" noProof="0" smtClean="0">
                <a:ln>
                  <a:noFill/>
                </a:ln>
                <a:solidFill>
                  <a:srgbClr val="292929"/>
                </a:solidFill>
                <a:effectLst/>
                <a:uFillTx/>
                <a:latin typeface="Arial" charset="0"/>
                <a:cs typeface="Arial" charset="0"/>
              </a:endParaRPr>
            </a:p>
          </p:txBody>
        </p:sp>
      </p:gr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ja-JP" smtClean="0">
                <a:uFillTx/>
                <a:ea typeface="MS PGothic" pitchFamily="34" charset="-128"/>
              </a:rPr>
              <a:t>Nội dung</a:t>
            </a:r>
          </a:p>
        </p:txBody>
      </p:sp>
      <p:sp>
        <p:nvSpPr>
          <p:cNvPr id="4100" name="Rectangle 3"/>
          <p:cNvSpPr>
            <a:spLocks noGrp="1" noChangeArrowheads="1"/>
          </p:cNvSpPr>
          <p:nvPr>
            <p:ph idx="1"/>
          </p:nvPr>
        </p:nvSpPr>
        <p:spPr>
          <a:xfrm>
            <a:off x="514350" y="1587500"/>
            <a:ext cx="8184244" cy="4591443"/>
          </a:xfrm>
        </p:spPr>
        <p:txBody>
          <a:bodyPr/>
          <a:lstStyle/>
          <a:p>
            <a:pPr>
              <a:defRPr>
                <a:uFillTx/>
              </a:defRPr>
            </a:pPr>
            <a:r>
              <a:rPr lang="en-US" altLang="ja-JP" dirty="0" smtClean="0">
                <a:solidFill>
                  <a:schemeClr val="bg1">
                    <a:lumMod val="65000"/>
                  </a:schemeClr>
                </a:solidFill>
                <a:uFillTx/>
                <a:ea typeface="MS PGothic" pitchFamily="34" charset="-128"/>
              </a:rPr>
              <a:t>Quy </a:t>
            </a:r>
            <a:r>
              <a:rPr lang="en-US" altLang="ja-JP" dirty="0" err="1" smtClean="0">
                <a:solidFill>
                  <a:schemeClr val="bg1">
                    <a:lumMod val="65000"/>
                  </a:schemeClr>
                </a:solidFill>
                <a:uFillTx/>
                <a:ea typeface="MS PGothic" pitchFamily="34" charset="-128"/>
              </a:rPr>
              <a:t>trình</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quản</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lý</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các</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dự</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án</a:t>
            </a:r>
            <a:r>
              <a:rPr lang="en-US" altLang="ja-JP" dirty="0" smtClean="0">
                <a:solidFill>
                  <a:schemeClr val="bg1">
                    <a:lumMod val="65000"/>
                  </a:schemeClr>
                </a:solidFill>
                <a:uFillTx/>
                <a:ea typeface="MS PGothic" pitchFamily="34" charset="-128"/>
              </a:rPr>
              <a:t> CNTT</a:t>
            </a:r>
            <a:endParaRPr lang="en-US" altLang="en-US" dirty="0" smtClean="0">
              <a:solidFill>
                <a:schemeClr val="bg1">
                  <a:lumMod val="65000"/>
                </a:schemeClr>
              </a:solidFill>
              <a:uFillTx/>
            </a:endParaRPr>
          </a:p>
          <a:p>
            <a:pPr>
              <a:defRPr>
                <a:uFillTx/>
              </a:defRPr>
            </a:pPr>
            <a:r>
              <a:rPr lang="en-US" altLang="en-US" b="1" dirty="0" err="1" smtClean="0">
                <a:uFillTx/>
              </a:rPr>
              <a:t>Kiểm</a:t>
            </a:r>
            <a:r>
              <a:rPr lang="en-US" altLang="en-US" b="1" dirty="0" smtClean="0">
                <a:uFillTx/>
              </a:rPr>
              <a:t> tra </a:t>
            </a:r>
            <a:r>
              <a:rPr lang="en-US" altLang="en-US" b="1" dirty="0" err="1" smtClean="0">
                <a:uFillTx/>
              </a:rPr>
              <a:t>giám</a:t>
            </a:r>
            <a:r>
              <a:rPr lang="en-US" altLang="en-US" b="1" dirty="0" smtClean="0">
                <a:uFillTx/>
              </a:rPr>
              <a:t> </a:t>
            </a:r>
            <a:r>
              <a:rPr lang="en-US" altLang="en-US" b="1" dirty="0" err="1" smtClean="0">
                <a:uFillTx/>
              </a:rPr>
              <a:t>sát</a:t>
            </a:r>
            <a:r>
              <a:rPr lang="en-US" altLang="en-US" b="1" dirty="0" smtClean="0">
                <a:uFillTx/>
              </a:rPr>
              <a:t> </a:t>
            </a:r>
            <a:r>
              <a:rPr lang="en-US" altLang="en-US" b="1" dirty="0" err="1" smtClean="0">
                <a:uFillTx/>
              </a:rPr>
              <a:t>các</a:t>
            </a:r>
            <a:r>
              <a:rPr lang="en-US" altLang="en-US" b="1" dirty="0" smtClean="0">
                <a:uFillTx/>
              </a:rPr>
              <a:t> </a:t>
            </a:r>
            <a:r>
              <a:rPr lang="en-US" altLang="en-US" b="1" dirty="0" err="1" smtClean="0">
                <a:uFillTx/>
              </a:rPr>
              <a:t>dự</a:t>
            </a:r>
            <a:r>
              <a:rPr lang="en-US" altLang="en-US" b="1" dirty="0" smtClean="0">
                <a:uFillTx/>
              </a:rPr>
              <a:t> </a:t>
            </a:r>
            <a:r>
              <a:rPr lang="en-US" altLang="en-US" b="1" dirty="0" err="1" smtClean="0">
                <a:uFillTx/>
              </a:rPr>
              <a:t>án</a:t>
            </a:r>
            <a:r>
              <a:rPr lang="vi-VN" altLang="en-US" b="1" dirty="0" smtClean="0">
                <a:uFillTx/>
              </a:rPr>
              <a:t> CNTT</a:t>
            </a:r>
            <a:endParaRPr lang="en-US" altLang="en-US" b="1" dirty="0" smtClean="0">
              <a:uFillTx/>
            </a:endParaRPr>
          </a:p>
          <a:p>
            <a:pPr>
              <a:defRPr>
                <a:uFillTx/>
              </a:defRPr>
            </a:pPr>
            <a:r>
              <a:rPr lang="en-US" altLang="en-US" dirty="0" err="1" smtClean="0">
                <a:uFillTx/>
              </a:rPr>
              <a:t>Triển</a:t>
            </a:r>
            <a:r>
              <a:rPr lang="en-US" altLang="en-US" dirty="0" smtClean="0">
                <a:uFillTx/>
              </a:rPr>
              <a:t> </a:t>
            </a:r>
            <a:r>
              <a:rPr lang="en-US" altLang="en-US" dirty="0" err="1" smtClean="0">
                <a:uFillTx/>
              </a:rPr>
              <a:t>khai</a:t>
            </a:r>
            <a:r>
              <a:rPr lang="en-US" altLang="en-US" dirty="0" smtClean="0">
                <a:uFillTx/>
              </a:rPr>
              <a:t>, </a:t>
            </a:r>
            <a:r>
              <a:rPr lang="en-US" altLang="en-US" dirty="0" err="1" smtClean="0">
                <a:uFillTx/>
              </a:rPr>
              <a:t>vận</a:t>
            </a:r>
            <a:r>
              <a:rPr lang="en-US" altLang="en-US" dirty="0" smtClean="0">
                <a:uFillTx/>
              </a:rPr>
              <a:t> </a:t>
            </a:r>
            <a:r>
              <a:rPr lang="en-US" altLang="en-US" dirty="0" err="1" smtClean="0">
                <a:uFillTx/>
              </a:rPr>
              <a:t>hành</a:t>
            </a:r>
            <a:r>
              <a:rPr lang="en-US" altLang="en-US" dirty="0" smtClean="0">
                <a:uFillTx/>
              </a:rPr>
              <a:t> </a:t>
            </a:r>
            <a:r>
              <a:rPr lang="en-US" altLang="en-US" dirty="0" err="1" smtClean="0">
                <a:uFillTx/>
              </a:rPr>
              <a:t>và</a:t>
            </a:r>
            <a:r>
              <a:rPr lang="en-US" altLang="en-US" dirty="0" smtClean="0">
                <a:uFillTx/>
              </a:rPr>
              <a:t> n</a:t>
            </a:r>
            <a:r>
              <a:rPr lang="vi-VN" altLang="en-US" dirty="0" smtClean="0">
                <a:uFillTx/>
              </a:rPr>
              <a:t>âng cấp các hệ thống CNTT</a:t>
            </a:r>
            <a:endParaRPr lang="en-US" altLang="en-US" dirty="0" smtClean="0">
              <a:uFillTx/>
            </a:endParaRPr>
          </a:p>
          <a:p>
            <a:pPr>
              <a:defRPr>
                <a:uFillTx/>
              </a:defRPr>
            </a:pPr>
            <a:r>
              <a:rPr lang="en-US" altLang="en-US" dirty="0" err="1" smtClean="0">
                <a:uFillTx/>
              </a:rPr>
              <a:t>Một</a:t>
            </a:r>
            <a:r>
              <a:rPr lang="en-US" altLang="en-US" dirty="0" smtClean="0">
                <a:uFillTx/>
              </a:rPr>
              <a:t> </a:t>
            </a:r>
            <a:r>
              <a:rPr lang="en-US" altLang="en-US" dirty="0" err="1" smtClean="0">
                <a:uFillTx/>
              </a:rPr>
              <a:t>số</a:t>
            </a:r>
            <a:r>
              <a:rPr lang="en-US" altLang="en-US" dirty="0" smtClean="0">
                <a:uFillTx/>
              </a:rPr>
              <a:t> </a:t>
            </a:r>
            <a:r>
              <a:rPr lang="en-US" altLang="en-US" dirty="0" err="1" smtClean="0">
                <a:uFillTx/>
              </a:rPr>
              <a:t>bài</a:t>
            </a:r>
            <a:r>
              <a:rPr lang="en-US" altLang="en-US" dirty="0" smtClean="0">
                <a:uFillTx/>
              </a:rPr>
              <a:t> học </a:t>
            </a:r>
            <a:r>
              <a:rPr lang="en-US" altLang="en-US" dirty="0" err="1" smtClean="0">
                <a:uFillTx/>
              </a:rPr>
              <a:t>rút</a:t>
            </a:r>
            <a:r>
              <a:rPr lang="en-US" altLang="en-US" dirty="0" smtClean="0">
                <a:uFillTx/>
              </a:rPr>
              <a:t> </a:t>
            </a:r>
            <a:r>
              <a:rPr lang="en-US" altLang="en-US" dirty="0" err="1" smtClean="0">
                <a:uFillTx/>
              </a:rPr>
              <a:t>ra</a:t>
            </a:r>
            <a:r>
              <a:rPr lang="en-US" altLang="en-US" dirty="0" smtClean="0">
                <a:uFillTx/>
              </a:rPr>
              <a:t> </a:t>
            </a:r>
            <a:r>
              <a:rPr lang="en-US" altLang="en-US" dirty="0" err="1" smtClean="0">
                <a:uFillTx/>
              </a:rPr>
              <a:t>từ</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tiễn</a:t>
            </a:r>
            <a:r>
              <a:rPr lang="en-US" altLang="en-US" dirty="0" smtClean="0">
                <a:uFillTx/>
              </a:rPr>
              <a:t> </a:t>
            </a:r>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en-US" altLang="en-US" dirty="0" smtClean="0">
                <a:uFillTx/>
              </a:rPr>
              <a:t> CNTT ở </a:t>
            </a:r>
            <a:r>
              <a:rPr lang="en-US" altLang="en-US" dirty="0" err="1" smtClean="0">
                <a:uFillTx/>
              </a:rPr>
              <a:t>Việt</a:t>
            </a:r>
            <a:r>
              <a:rPr lang="en-US" altLang="en-US" dirty="0" smtClean="0">
                <a:uFillTx/>
              </a:rPr>
              <a:t> Nam</a:t>
            </a:r>
          </a:p>
        </p:txBody>
      </p:sp>
      <p:sp>
        <p:nvSpPr>
          <p:cNvPr id="16386"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D9EAF056-0F54-43B3-BCA8-311FF157CE79}" type="slidenum">
              <a:rPr lang="ja-JP" altLang="en-US" smtClean="0">
                <a:uFillTx/>
              </a:rPr>
              <a:pPr eaLnBrk="1" hangingPunct="1"/>
              <a:t>14</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uFillTx/>
              </a:rPr>
              <a:t>Kiểm soát việc thực hiện dự án</a:t>
            </a:r>
          </a:p>
        </p:txBody>
      </p:sp>
      <p:sp>
        <p:nvSpPr>
          <p:cNvPr id="17411" name="Content Placeholder 2"/>
          <p:cNvSpPr>
            <a:spLocks noGrp="1"/>
          </p:cNvSpPr>
          <p:nvPr>
            <p:ph idx="1"/>
          </p:nvPr>
        </p:nvSpPr>
        <p:spPr>
          <a:xfrm>
            <a:off x="590550" y="1358900"/>
            <a:ext cx="8184244" cy="5203531"/>
          </a:xfrm>
        </p:spPr>
        <p:txBody>
          <a:bodyPr/>
          <a:lstStyle/>
          <a:p>
            <a:r>
              <a:rPr lang="en-US" altLang="en-US" dirty="0" err="1" smtClean="0">
                <a:uFillTx/>
              </a:rPr>
              <a:t>Sứ</a:t>
            </a:r>
            <a:r>
              <a:rPr lang="en-US" altLang="en-US" dirty="0" smtClean="0">
                <a:uFillTx/>
              </a:rPr>
              <a:t> </a:t>
            </a:r>
            <a:r>
              <a:rPr lang="en-US" altLang="en-US" dirty="0" err="1" smtClean="0">
                <a:uFillTx/>
              </a:rPr>
              <a:t>mệnh</a:t>
            </a:r>
            <a:r>
              <a:rPr lang="en-US" altLang="en-US" dirty="0" smtClean="0">
                <a:uFillTx/>
              </a:rPr>
              <a:t> </a:t>
            </a:r>
            <a:r>
              <a:rPr lang="en-US" altLang="en-US" dirty="0" err="1" smtClean="0">
                <a:uFillTx/>
              </a:rPr>
              <a:t>của</a:t>
            </a:r>
            <a:r>
              <a:rPr lang="en-US" altLang="en-US" dirty="0" smtClean="0">
                <a:uFillTx/>
              </a:rPr>
              <a:t> </a:t>
            </a:r>
            <a:r>
              <a:rPr lang="en-US" altLang="en-US" dirty="0" err="1" smtClean="0">
                <a:uFillTx/>
              </a:rPr>
              <a:t>người</a:t>
            </a:r>
            <a:r>
              <a:rPr lang="en-US" altLang="en-US" dirty="0" smtClean="0">
                <a:uFillTx/>
              </a:rPr>
              <a:t> </a:t>
            </a:r>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en-US" altLang="en-US" dirty="0" smtClean="0">
                <a:uFillTx/>
              </a:rPr>
              <a:t> (PM)</a:t>
            </a:r>
          </a:p>
          <a:p>
            <a:pPr lvl="1"/>
            <a:r>
              <a:rPr lang="en-US" altLang="en-US" dirty="0" err="1" smtClean="0">
                <a:uFillTx/>
              </a:rPr>
              <a:t>Phần</a:t>
            </a:r>
            <a:r>
              <a:rPr lang="en-US" altLang="en-US" dirty="0" smtClean="0">
                <a:uFillTx/>
              </a:rPr>
              <a:t> </a:t>
            </a:r>
            <a:r>
              <a:rPr lang="en-US" altLang="en-US" dirty="0" err="1" smtClean="0">
                <a:uFillTx/>
              </a:rPr>
              <a:t>lớn</a:t>
            </a:r>
            <a:r>
              <a:rPr lang="en-US" altLang="en-US" dirty="0" smtClean="0">
                <a:uFillTx/>
              </a:rPr>
              <a:t> </a:t>
            </a:r>
            <a:r>
              <a:rPr lang="en-US" altLang="en-US" dirty="0" err="1" smtClean="0">
                <a:uFillTx/>
              </a:rPr>
              <a:t>thời</a:t>
            </a:r>
            <a:r>
              <a:rPr lang="en-US" altLang="en-US" dirty="0" smtClean="0">
                <a:uFillTx/>
              </a:rPr>
              <a:t> </a:t>
            </a:r>
            <a:r>
              <a:rPr lang="en-US" altLang="en-US" dirty="0" err="1" smtClean="0">
                <a:uFillTx/>
              </a:rPr>
              <a:t>gian</a:t>
            </a:r>
            <a:r>
              <a:rPr lang="en-US" altLang="en-US" dirty="0" smtClean="0">
                <a:uFillTx/>
              </a:rPr>
              <a:t> </a:t>
            </a:r>
            <a:r>
              <a:rPr lang="en-US" altLang="en-US" dirty="0" err="1" smtClean="0">
                <a:uFillTx/>
              </a:rPr>
              <a:t>là</a:t>
            </a:r>
            <a:r>
              <a:rPr lang="en-US" altLang="en-US" dirty="0" smtClean="0">
                <a:uFillTx/>
              </a:rPr>
              <a:t> </a:t>
            </a:r>
            <a:r>
              <a:rPr lang="en-US" altLang="en-US" dirty="0" err="1" smtClean="0">
                <a:uFillTx/>
              </a:rPr>
              <a:t>pha</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hiện</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Phần</a:t>
            </a:r>
            <a:r>
              <a:rPr lang="en-US" altLang="en-US" dirty="0" smtClean="0">
                <a:uFillTx/>
              </a:rPr>
              <a:t> </a:t>
            </a:r>
            <a:r>
              <a:rPr lang="en-US" altLang="en-US" dirty="0" err="1" smtClean="0">
                <a:uFillTx/>
              </a:rPr>
              <a:t>lớn</a:t>
            </a:r>
            <a:r>
              <a:rPr lang="en-US" altLang="en-US" dirty="0" smtClean="0">
                <a:uFillTx/>
              </a:rPr>
              <a:t> </a:t>
            </a:r>
            <a:r>
              <a:rPr lang="en-US" altLang="en-US" dirty="0" err="1" smtClean="0">
                <a:uFillTx/>
              </a:rPr>
              <a:t>ngân</a:t>
            </a:r>
            <a:r>
              <a:rPr lang="en-US" altLang="en-US" dirty="0" smtClean="0">
                <a:uFillTx/>
              </a:rPr>
              <a:t> </a:t>
            </a:r>
            <a:r>
              <a:rPr lang="en-US" altLang="en-US" dirty="0" err="1" smtClean="0">
                <a:uFillTx/>
              </a:rPr>
              <a:t>sách</a:t>
            </a:r>
            <a:r>
              <a:rPr lang="en-US" altLang="en-US" dirty="0" smtClean="0">
                <a:uFillTx/>
              </a:rPr>
              <a:t> </a:t>
            </a:r>
            <a:r>
              <a:rPr lang="en-US" altLang="en-US" dirty="0" err="1" smtClean="0">
                <a:uFillTx/>
              </a:rPr>
              <a:t>được</a:t>
            </a:r>
            <a:r>
              <a:rPr lang="en-US" altLang="en-US" dirty="0" smtClean="0">
                <a:uFillTx/>
              </a:rPr>
              <a:t> </a:t>
            </a:r>
            <a:r>
              <a:rPr lang="en-US" altLang="en-US" dirty="0" err="1" smtClean="0">
                <a:uFillTx/>
              </a:rPr>
              <a:t>dùng</a:t>
            </a:r>
            <a:endParaRPr lang="en-US" altLang="en-US" dirty="0" smtClean="0">
              <a:uFillTx/>
            </a:endParaRPr>
          </a:p>
          <a:p>
            <a:pPr lvl="1"/>
            <a:r>
              <a:rPr lang="en-US" altLang="en-US" dirty="0" smtClean="0">
                <a:uFillTx/>
              </a:rPr>
              <a:t>Trình </a:t>
            </a:r>
            <a:r>
              <a:rPr lang="en-US" altLang="en-US" dirty="0" err="1" smtClean="0">
                <a:uFillTx/>
              </a:rPr>
              <a:t>độ</a:t>
            </a:r>
            <a:r>
              <a:rPr lang="en-US" altLang="en-US" dirty="0" smtClean="0">
                <a:uFillTx/>
              </a:rPr>
              <a:t>, </a:t>
            </a:r>
            <a:r>
              <a:rPr lang="en-US" altLang="en-US" dirty="0" err="1" smtClean="0">
                <a:uFillTx/>
              </a:rPr>
              <a:t>kinh</a:t>
            </a:r>
            <a:r>
              <a:rPr lang="en-US" altLang="en-US" dirty="0" smtClean="0">
                <a:uFillTx/>
              </a:rPr>
              <a:t> </a:t>
            </a:r>
            <a:r>
              <a:rPr lang="en-US" altLang="en-US" dirty="0" err="1" smtClean="0">
                <a:uFillTx/>
              </a:rPr>
              <a:t>nghiệm</a:t>
            </a:r>
            <a:r>
              <a:rPr lang="en-US" altLang="en-US" dirty="0" smtClean="0">
                <a:uFillTx/>
              </a:rPr>
              <a:t> </a:t>
            </a:r>
            <a:r>
              <a:rPr lang="en-US" altLang="en-US" dirty="0" err="1" smtClean="0">
                <a:uFillTx/>
              </a:rPr>
              <a:t>của</a:t>
            </a:r>
            <a:r>
              <a:rPr lang="en-US" altLang="en-US" dirty="0" smtClean="0">
                <a:uFillTx/>
              </a:rPr>
              <a:t> PM </a:t>
            </a:r>
            <a:r>
              <a:rPr lang="en-US" altLang="en-US" dirty="0" err="1" smtClean="0">
                <a:uFillTx/>
              </a:rPr>
              <a:t>được</a:t>
            </a:r>
            <a:r>
              <a:rPr lang="en-US" altLang="en-US" dirty="0" smtClean="0">
                <a:uFillTx/>
              </a:rPr>
              <a:t> </a:t>
            </a:r>
            <a:r>
              <a:rPr lang="en-US" altLang="en-US" dirty="0" err="1" smtClean="0">
                <a:uFillTx/>
              </a:rPr>
              <a:t>trông</a:t>
            </a:r>
            <a:r>
              <a:rPr lang="en-US" altLang="en-US" dirty="0" smtClean="0">
                <a:uFillTx/>
              </a:rPr>
              <a:t> </a:t>
            </a:r>
            <a:r>
              <a:rPr lang="en-US" altLang="en-US" dirty="0" err="1" smtClean="0">
                <a:uFillTx/>
              </a:rPr>
              <a:t>đợi</a:t>
            </a:r>
            <a:endParaRPr lang="en-US" altLang="en-US" dirty="0" smtClean="0">
              <a:uFillTx/>
            </a:endParaRPr>
          </a:p>
          <a:p>
            <a:r>
              <a:rPr lang="en-US" altLang="en-US" dirty="0" err="1" smtClean="0">
                <a:uFillTx/>
              </a:rPr>
              <a:t>Kiểm</a:t>
            </a:r>
            <a:r>
              <a:rPr lang="en-US" altLang="en-US" dirty="0" smtClean="0">
                <a:uFillTx/>
              </a:rPr>
              <a:t> </a:t>
            </a:r>
            <a:r>
              <a:rPr lang="en-US" altLang="en-US" dirty="0" err="1" smtClean="0">
                <a:uFillTx/>
              </a:rPr>
              <a:t>soát</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hiện</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Xây</a:t>
            </a:r>
            <a:r>
              <a:rPr lang="en-US" altLang="en-US" dirty="0" smtClean="0">
                <a:uFillTx/>
              </a:rPr>
              <a:t> </a:t>
            </a:r>
            <a:r>
              <a:rPr lang="en-US" altLang="en-US" dirty="0" err="1" smtClean="0">
                <a:uFillTx/>
              </a:rPr>
              <a:t>dựng</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r>
              <a:rPr lang="en-US" altLang="en-US" dirty="0" smtClean="0">
                <a:uFillTx/>
              </a:rPr>
              <a:t> </a:t>
            </a:r>
            <a:r>
              <a:rPr lang="en-US" altLang="en-US" dirty="0" err="1" smtClean="0">
                <a:uFillTx/>
              </a:rPr>
              <a:t>kỹ</a:t>
            </a:r>
            <a:r>
              <a:rPr lang="en-US" altLang="en-US" dirty="0" smtClean="0">
                <a:uFillTx/>
              </a:rPr>
              <a:t> </a:t>
            </a:r>
            <a:r>
              <a:rPr lang="en-US" altLang="en-US" dirty="0" err="1" smtClean="0">
                <a:uFillTx/>
              </a:rPr>
              <a:t>lưỡng</a:t>
            </a:r>
            <a:endParaRPr lang="en-US" altLang="en-US" dirty="0" smtClean="0">
              <a:uFillTx/>
            </a:endParaRPr>
          </a:p>
          <a:p>
            <a:pPr lvl="1"/>
            <a:r>
              <a:rPr lang="en-US" altLang="en-US" dirty="0" err="1" smtClean="0">
                <a:uFillTx/>
              </a:rPr>
              <a:t>Cố</a:t>
            </a:r>
            <a:r>
              <a:rPr lang="en-US" altLang="en-US" dirty="0" smtClean="0">
                <a:uFillTx/>
              </a:rPr>
              <a:t> </a:t>
            </a:r>
            <a:r>
              <a:rPr lang="en-US" altLang="en-US" dirty="0" err="1" smtClean="0">
                <a:uFillTx/>
              </a:rPr>
              <a:t>gắng</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hiện</a:t>
            </a:r>
            <a:r>
              <a:rPr lang="en-US" altLang="en-US" dirty="0" smtClean="0">
                <a:uFillTx/>
              </a:rPr>
              <a:t> </a:t>
            </a:r>
            <a:r>
              <a:rPr lang="en-US" altLang="en-US" dirty="0" err="1" smtClean="0">
                <a:uFillTx/>
              </a:rPr>
              <a:t>theo</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endParaRPr lang="en-US" altLang="en-US" dirty="0" smtClean="0">
              <a:uFillTx/>
            </a:endParaRPr>
          </a:p>
          <a:p>
            <a:pPr lvl="2"/>
            <a:r>
              <a:rPr lang="en-US" altLang="en-US" dirty="0" err="1" smtClean="0">
                <a:uFillTx/>
              </a:rPr>
              <a:t>Nếu</a:t>
            </a:r>
            <a:r>
              <a:rPr lang="en-US" altLang="en-US" dirty="0" smtClean="0">
                <a:uFillTx/>
              </a:rPr>
              <a:t> </a:t>
            </a:r>
            <a:r>
              <a:rPr lang="en-US" altLang="en-US" dirty="0" err="1" smtClean="0">
                <a:uFillTx/>
              </a:rPr>
              <a:t>có</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điều</a:t>
            </a:r>
            <a:r>
              <a:rPr lang="en-US" altLang="en-US" dirty="0" smtClean="0">
                <a:uFillTx/>
              </a:rPr>
              <a:t> tra </a:t>
            </a:r>
            <a:r>
              <a:rPr lang="en-US" altLang="en-US" dirty="0" err="1" smtClean="0">
                <a:uFillTx/>
              </a:rPr>
              <a:t>nguyên</a:t>
            </a:r>
            <a:r>
              <a:rPr lang="en-US" altLang="en-US" dirty="0" smtClean="0">
                <a:uFillTx/>
              </a:rPr>
              <a:t> </a:t>
            </a:r>
            <a:r>
              <a:rPr lang="en-US" altLang="en-US" dirty="0" err="1" smtClean="0">
                <a:uFillTx/>
              </a:rPr>
              <a:t>nhân</a:t>
            </a:r>
            <a:r>
              <a:rPr lang="en-US" altLang="en-US" dirty="0" smtClean="0">
                <a:uFillTx/>
              </a:rPr>
              <a:t>, </a:t>
            </a:r>
            <a:r>
              <a:rPr lang="en-US" altLang="en-US" dirty="0" err="1" smtClean="0">
                <a:uFillTx/>
              </a:rPr>
              <a:t>tìm</a:t>
            </a:r>
            <a:r>
              <a:rPr lang="en-US" altLang="en-US" dirty="0" smtClean="0">
                <a:uFillTx/>
              </a:rPr>
              <a:t> </a:t>
            </a:r>
            <a:r>
              <a:rPr lang="en-US" altLang="en-US" dirty="0" err="1" smtClean="0">
                <a:uFillTx/>
              </a:rPr>
              <a:t>giải</a:t>
            </a:r>
            <a:r>
              <a:rPr lang="en-US" altLang="en-US" dirty="0" smtClean="0">
                <a:uFillTx/>
              </a:rPr>
              <a:t> </a:t>
            </a:r>
            <a:r>
              <a:rPr lang="en-US" altLang="en-US" dirty="0" err="1" smtClean="0">
                <a:uFillTx/>
              </a:rPr>
              <a:t>pháp</a:t>
            </a:r>
            <a:r>
              <a:rPr lang="en-US" altLang="en-US" dirty="0" smtClean="0">
                <a:uFillTx/>
              </a:rPr>
              <a:t> </a:t>
            </a:r>
            <a:r>
              <a:rPr lang="en-US" altLang="en-US" dirty="0" err="1" smtClean="0">
                <a:uFillTx/>
              </a:rPr>
              <a:t>khắc</a:t>
            </a:r>
            <a:r>
              <a:rPr lang="en-US" altLang="en-US" dirty="0" smtClean="0">
                <a:uFillTx/>
              </a:rPr>
              <a:t> </a:t>
            </a:r>
            <a:r>
              <a:rPr lang="en-US" altLang="en-US" dirty="0" err="1" smtClean="0">
                <a:uFillTx/>
              </a:rPr>
              <a:t>phục</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thay</a:t>
            </a:r>
            <a:r>
              <a:rPr lang="en-US" altLang="en-US" dirty="0" smtClean="0">
                <a:uFillTx/>
              </a:rPr>
              <a:t> </a:t>
            </a:r>
            <a:r>
              <a:rPr lang="en-US" altLang="en-US" dirty="0" err="1" smtClean="0">
                <a:uFillTx/>
              </a:rPr>
              <a:t>đổi</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r>
              <a:rPr lang="en-US" altLang="en-US" dirty="0" smtClean="0">
                <a:uFillTx/>
              </a:rPr>
              <a:t> (</a:t>
            </a:r>
            <a:r>
              <a:rPr lang="en-US" altLang="en-US" dirty="0" err="1" smtClean="0">
                <a:uFillTx/>
              </a:rPr>
              <a:t>nếu</a:t>
            </a:r>
            <a:r>
              <a:rPr lang="en-US" altLang="en-US" dirty="0" smtClean="0">
                <a:uFillTx/>
              </a:rPr>
              <a:t> </a:t>
            </a:r>
            <a:r>
              <a:rPr lang="en-US" altLang="en-US" dirty="0" err="1" smtClean="0">
                <a:uFillTx/>
              </a:rPr>
              <a:t>cần</a:t>
            </a:r>
            <a:r>
              <a:rPr lang="en-US" altLang="en-US" dirty="0" smtClean="0">
                <a:uFillTx/>
              </a:rPr>
              <a:t>)</a:t>
            </a:r>
          </a:p>
        </p:txBody>
      </p:sp>
      <p:sp>
        <p:nvSpPr>
          <p:cNvPr id="17412"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530B8CF1-CF8C-43A8-93AC-5B90411AC046}" type="slidenum">
              <a:rPr lang="ja-JP" altLang="en-US" smtClean="0">
                <a:uFillTx/>
              </a:rPr>
              <a:pPr eaLnBrk="1" hangingPunct="1"/>
              <a:t>15</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altLang="en-US" smtClean="0">
                <a:uFillTx/>
              </a:rPr>
              <a:t>Thực hiện, điều phối và kiểm soát DA</a:t>
            </a:r>
          </a:p>
        </p:txBody>
      </p:sp>
      <p:sp>
        <p:nvSpPr>
          <p:cNvPr id="19459" name="Content Placeholder 2"/>
          <p:cNvSpPr>
            <a:spLocks noGrp="1"/>
          </p:cNvSpPr>
          <p:nvPr>
            <p:ph idx="1"/>
          </p:nvPr>
        </p:nvSpPr>
        <p:spPr>
          <a:xfrm>
            <a:off x="285750" y="1435100"/>
            <a:ext cx="8342332" cy="4763841"/>
          </a:xfrm>
        </p:spPr>
        <p:txBody>
          <a:bodyPr>
            <a:normAutofit lnSpcReduction="10000"/>
          </a:bodyPr>
          <a:lstStyle/>
          <a:p>
            <a:r>
              <a:rPr lang="en-US" altLang="en-US" sz="2400" dirty="0" err="1">
                <a:uFillTx/>
              </a:rPr>
              <a:t>Lựa</a:t>
            </a:r>
            <a:r>
              <a:rPr lang="en-US" altLang="en-US" sz="2400" dirty="0">
                <a:uFillTx/>
              </a:rPr>
              <a:t> </a:t>
            </a:r>
            <a:r>
              <a:rPr lang="en-US" altLang="en-US" sz="2400" dirty="0" err="1">
                <a:uFillTx/>
              </a:rPr>
              <a:t>chọn</a:t>
            </a:r>
            <a:r>
              <a:rPr lang="en-US" altLang="en-US" sz="2400" dirty="0">
                <a:uFillTx/>
              </a:rPr>
              <a:t> </a:t>
            </a:r>
            <a:r>
              <a:rPr lang="en-US" altLang="en-US" sz="2400" dirty="0" err="1">
                <a:uFillTx/>
              </a:rPr>
              <a:t>thông</a:t>
            </a:r>
            <a:r>
              <a:rPr lang="en-US" altLang="en-US" sz="2400" dirty="0">
                <a:uFillTx/>
              </a:rPr>
              <a:t> tin </a:t>
            </a:r>
            <a:r>
              <a:rPr lang="en-US" altLang="en-US" sz="2400" dirty="0" err="1">
                <a:uFillTx/>
              </a:rPr>
              <a:t>để</a:t>
            </a:r>
            <a:r>
              <a:rPr lang="en-US" altLang="en-US" sz="2400" dirty="0">
                <a:uFillTx/>
              </a:rPr>
              <a:t> </a:t>
            </a:r>
            <a:r>
              <a:rPr lang="en-US" altLang="en-US" sz="2400" dirty="0" err="1">
                <a:uFillTx/>
              </a:rPr>
              <a:t>điều</a:t>
            </a:r>
            <a:r>
              <a:rPr lang="en-US" altLang="en-US" sz="2400" dirty="0">
                <a:uFillTx/>
              </a:rPr>
              <a:t> </a:t>
            </a:r>
            <a:r>
              <a:rPr lang="en-US" altLang="en-US" sz="2400" dirty="0" err="1">
                <a:uFillTx/>
              </a:rPr>
              <a:t>phối</a:t>
            </a:r>
            <a:endParaRPr lang="en-US" altLang="en-US" sz="2400" dirty="0">
              <a:uFillTx/>
            </a:endParaRPr>
          </a:p>
          <a:p>
            <a:pPr lvl="1"/>
            <a:r>
              <a:rPr lang="en-US" altLang="en-US" sz="2000" dirty="0" err="1">
                <a:uFillTx/>
              </a:rPr>
              <a:t>Các</a:t>
            </a:r>
            <a:r>
              <a:rPr lang="en-US" altLang="en-US" sz="2000" dirty="0">
                <a:uFillTx/>
              </a:rPr>
              <a:t> </a:t>
            </a:r>
            <a:r>
              <a:rPr lang="en-US" altLang="en-US" sz="2000" dirty="0" err="1">
                <a:uFillTx/>
              </a:rPr>
              <a:t>mốc</a:t>
            </a:r>
            <a:r>
              <a:rPr lang="en-US" altLang="en-US" sz="2000" dirty="0">
                <a:uFillTx/>
              </a:rPr>
              <a:t> </a:t>
            </a:r>
            <a:r>
              <a:rPr lang="en-US" altLang="en-US" sz="2000" dirty="0" err="1">
                <a:uFillTx/>
              </a:rPr>
              <a:t>quan</a:t>
            </a:r>
            <a:r>
              <a:rPr lang="en-US" altLang="en-US" sz="2000" dirty="0">
                <a:uFillTx/>
              </a:rPr>
              <a:t> </a:t>
            </a:r>
            <a:r>
              <a:rPr lang="en-US" altLang="en-US" sz="2000" dirty="0" err="1">
                <a:uFillTx/>
              </a:rPr>
              <a:t>trọng</a:t>
            </a:r>
            <a:r>
              <a:rPr lang="en-US" altLang="en-US" sz="2000" dirty="0">
                <a:uFillTx/>
              </a:rPr>
              <a:t>, </a:t>
            </a:r>
            <a:r>
              <a:rPr lang="en-US" altLang="en-US" sz="2000" dirty="0" err="1">
                <a:uFillTx/>
              </a:rPr>
              <a:t>các</a:t>
            </a:r>
            <a:r>
              <a:rPr lang="en-US" altLang="en-US" sz="2000" dirty="0">
                <a:uFillTx/>
              </a:rPr>
              <a:t> </a:t>
            </a:r>
            <a:r>
              <a:rPr lang="en-US" altLang="en-US" sz="2000" dirty="0" err="1">
                <a:uFillTx/>
              </a:rPr>
              <a:t>cuộc</a:t>
            </a:r>
            <a:r>
              <a:rPr lang="en-US" altLang="en-US" sz="2000" dirty="0">
                <a:uFillTx/>
              </a:rPr>
              <a:t> </a:t>
            </a:r>
            <a:r>
              <a:rPr lang="en-US" altLang="en-US" sz="2000" dirty="0" err="1">
                <a:uFillTx/>
              </a:rPr>
              <a:t>họp</a:t>
            </a:r>
            <a:r>
              <a:rPr lang="en-US" altLang="en-US" sz="2000" dirty="0">
                <a:uFillTx/>
              </a:rPr>
              <a:t> </a:t>
            </a:r>
            <a:r>
              <a:rPr lang="en-US" altLang="en-US" sz="2000" dirty="0" err="1">
                <a:uFillTx/>
              </a:rPr>
              <a:t>đánh</a:t>
            </a:r>
            <a:r>
              <a:rPr lang="en-US" altLang="en-US" sz="2000" dirty="0">
                <a:uFillTx/>
              </a:rPr>
              <a:t> </a:t>
            </a:r>
            <a:r>
              <a:rPr lang="en-US" altLang="en-US" sz="2000" dirty="0" err="1">
                <a:uFillTx/>
              </a:rPr>
              <a:t>giá</a:t>
            </a:r>
            <a:r>
              <a:rPr lang="en-US" altLang="en-US" sz="2000" dirty="0">
                <a:uFillTx/>
              </a:rPr>
              <a:t>, </a:t>
            </a:r>
            <a:r>
              <a:rPr lang="en-US" altLang="en-US" sz="2000" dirty="0" err="1">
                <a:uFillTx/>
              </a:rPr>
              <a:t>các</a:t>
            </a:r>
            <a:r>
              <a:rPr lang="en-US" altLang="en-US" sz="2000" dirty="0">
                <a:uFillTx/>
              </a:rPr>
              <a:t> </a:t>
            </a:r>
            <a:r>
              <a:rPr lang="en-US" altLang="en-US" sz="2000" dirty="0" err="1">
                <a:uFillTx/>
              </a:rPr>
              <a:t>điểm</a:t>
            </a:r>
            <a:r>
              <a:rPr lang="en-US" altLang="en-US" sz="2000" dirty="0">
                <a:uFillTx/>
              </a:rPr>
              <a:t> </a:t>
            </a:r>
            <a:r>
              <a:rPr lang="en-US" altLang="en-US" sz="2000" dirty="0" err="1">
                <a:uFillTx/>
              </a:rPr>
              <a:t>quyết</a:t>
            </a:r>
            <a:r>
              <a:rPr lang="en-US" altLang="en-US" sz="2000" dirty="0">
                <a:uFillTx/>
              </a:rPr>
              <a:t> </a:t>
            </a:r>
            <a:r>
              <a:rPr lang="en-US" altLang="en-US" sz="2000" dirty="0" err="1">
                <a:uFillTx/>
              </a:rPr>
              <a:t>định</a:t>
            </a:r>
            <a:r>
              <a:rPr lang="en-US" altLang="en-US" sz="2000" dirty="0">
                <a:uFillTx/>
              </a:rPr>
              <a:t> </a:t>
            </a:r>
            <a:r>
              <a:rPr lang="en-US" altLang="en-US" sz="2000" dirty="0" err="1">
                <a:uFillTx/>
              </a:rPr>
              <a:t>của</a:t>
            </a:r>
            <a:r>
              <a:rPr lang="en-US" altLang="en-US" sz="2000" dirty="0">
                <a:uFillTx/>
              </a:rPr>
              <a:t> </a:t>
            </a:r>
            <a:r>
              <a:rPr lang="en-US" altLang="en-US" sz="2000" dirty="0" err="1">
                <a:uFillTx/>
              </a:rPr>
              <a:t>dự</a:t>
            </a:r>
            <a:r>
              <a:rPr lang="en-US" altLang="en-US" sz="2000" dirty="0">
                <a:uFillTx/>
              </a:rPr>
              <a:t> </a:t>
            </a:r>
            <a:r>
              <a:rPr lang="en-US" altLang="en-US" sz="2000" dirty="0" err="1">
                <a:uFillTx/>
              </a:rPr>
              <a:t>án</a:t>
            </a:r>
            <a:endParaRPr lang="en-US" altLang="en-US" sz="2000" dirty="0">
              <a:uFillTx/>
            </a:endParaRPr>
          </a:p>
          <a:p>
            <a:r>
              <a:rPr lang="en-US" altLang="en-US" sz="2400" dirty="0" err="1">
                <a:uFillTx/>
              </a:rPr>
              <a:t>Nhận</a:t>
            </a:r>
            <a:r>
              <a:rPr lang="en-US" altLang="en-US" sz="2400" dirty="0">
                <a:uFillTx/>
              </a:rPr>
              <a:t> </a:t>
            </a:r>
            <a:r>
              <a:rPr lang="en-US" altLang="en-US" sz="2400" dirty="0" err="1">
                <a:uFillTx/>
              </a:rPr>
              <a:t>diện</a:t>
            </a:r>
            <a:r>
              <a:rPr lang="en-US" altLang="en-US" sz="2400" dirty="0">
                <a:uFillTx/>
              </a:rPr>
              <a:t> </a:t>
            </a:r>
            <a:r>
              <a:rPr lang="en-US" altLang="en-US" sz="2400" dirty="0" err="1">
                <a:uFillTx/>
              </a:rPr>
              <a:t>các</a:t>
            </a:r>
            <a:r>
              <a:rPr lang="en-US" altLang="en-US" sz="2400" dirty="0">
                <a:uFillTx/>
              </a:rPr>
              <a:t> </a:t>
            </a:r>
            <a:r>
              <a:rPr lang="en-US" altLang="en-US" sz="2400" dirty="0" err="1">
                <a:uFillTx/>
              </a:rPr>
              <a:t>điểm</a:t>
            </a:r>
            <a:r>
              <a:rPr lang="en-US" altLang="en-US" sz="2400" dirty="0">
                <a:uFillTx/>
              </a:rPr>
              <a:t> </a:t>
            </a:r>
            <a:r>
              <a:rPr lang="en-US" altLang="en-US" sz="2400" dirty="0" err="1">
                <a:uFillTx/>
              </a:rPr>
              <a:t>quyết</a:t>
            </a:r>
            <a:r>
              <a:rPr lang="en-US" altLang="en-US" sz="2400" dirty="0">
                <a:uFillTx/>
              </a:rPr>
              <a:t> </a:t>
            </a:r>
            <a:r>
              <a:rPr lang="en-US" altLang="en-US" sz="2400" dirty="0" err="1">
                <a:uFillTx/>
              </a:rPr>
              <a:t>định</a:t>
            </a:r>
            <a:r>
              <a:rPr lang="en-US" altLang="en-US" sz="2400" dirty="0">
                <a:uFillTx/>
              </a:rPr>
              <a:t> </a:t>
            </a:r>
            <a:r>
              <a:rPr lang="en-US" altLang="en-US" sz="2400" dirty="0" err="1">
                <a:uFillTx/>
              </a:rPr>
              <a:t>và</a:t>
            </a:r>
            <a:r>
              <a:rPr lang="en-US" altLang="en-US" sz="2400" dirty="0">
                <a:uFillTx/>
              </a:rPr>
              <a:t> </a:t>
            </a:r>
            <a:r>
              <a:rPr lang="en-US" altLang="en-US" sz="2400" dirty="0" err="1">
                <a:uFillTx/>
              </a:rPr>
              <a:t>kiểm</a:t>
            </a:r>
            <a:r>
              <a:rPr lang="en-US" altLang="en-US" sz="2400" dirty="0">
                <a:uFillTx/>
              </a:rPr>
              <a:t> </a:t>
            </a:r>
            <a:r>
              <a:rPr lang="en-US" altLang="en-US" sz="2400" dirty="0" err="1">
                <a:uFillTx/>
              </a:rPr>
              <a:t>soát</a:t>
            </a:r>
            <a:endParaRPr lang="en-US" altLang="en-US" sz="2400" dirty="0">
              <a:uFillTx/>
            </a:endParaRPr>
          </a:p>
          <a:p>
            <a:pPr lvl="1"/>
            <a:r>
              <a:rPr lang="en-US" altLang="en-US" sz="2000" dirty="0" err="1">
                <a:uFillTx/>
              </a:rPr>
              <a:t>Thông</a:t>
            </a:r>
            <a:r>
              <a:rPr lang="en-US" altLang="en-US" sz="2000" dirty="0">
                <a:uFillTx/>
              </a:rPr>
              <a:t> tin </a:t>
            </a:r>
            <a:r>
              <a:rPr lang="en-US" altLang="en-US" sz="2000" dirty="0" err="1">
                <a:uFillTx/>
              </a:rPr>
              <a:t>nào</a:t>
            </a:r>
            <a:r>
              <a:rPr lang="en-US" altLang="en-US" sz="2000" dirty="0">
                <a:uFillTx/>
              </a:rPr>
              <a:t> </a:t>
            </a:r>
            <a:r>
              <a:rPr lang="en-US" altLang="en-US" sz="2000" dirty="0" err="1">
                <a:uFillTx/>
              </a:rPr>
              <a:t>cần</a:t>
            </a:r>
            <a:r>
              <a:rPr lang="en-US" altLang="en-US" sz="2000" dirty="0">
                <a:uFillTx/>
              </a:rPr>
              <a:t> </a:t>
            </a:r>
            <a:r>
              <a:rPr lang="en-US" altLang="en-US" sz="2000" dirty="0" err="1">
                <a:uFillTx/>
              </a:rPr>
              <a:t>theo</a:t>
            </a:r>
            <a:r>
              <a:rPr lang="en-US" altLang="en-US" sz="2000" dirty="0">
                <a:uFillTx/>
              </a:rPr>
              <a:t> </a:t>
            </a:r>
            <a:r>
              <a:rPr lang="en-US" altLang="en-US" sz="2000" dirty="0" err="1">
                <a:uFillTx/>
              </a:rPr>
              <a:t>dõi</a:t>
            </a:r>
            <a:r>
              <a:rPr lang="en-US" altLang="en-US" sz="2000" dirty="0">
                <a:uFillTx/>
              </a:rPr>
              <a:t>? </a:t>
            </a:r>
            <a:r>
              <a:rPr lang="en-US" altLang="en-US" sz="2000" dirty="0" err="1">
                <a:uFillTx/>
              </a:rPr>
              <a:t>Làm</a:t>
            </a:r>
            <a:r>
              <a:rPr lang="en-US" altLang="en-US" sz="2000" dirty="0">
                <a:uFillTx/>
              </a:rPr>
              <a:t> </a:t>
            </a:r>
            <a:r>
              <a:rPr lang="en-US" altLang="en-US" sz="2000" dirty="0" err="1">
                <a:uFillTx/>
              </a:rPr>
              <a:t>sao</a:t>
            </a:r>
            <a:r>
              <a:rPr lang="en-US" altLang="en-US" sz="2000" dirty="0">
                <a:uFillTx/>
              </a:rPr>
              <a:t> </a:t>
            </a:r>
            <a:r>
              <a:rPr lang="en-US" altLang="en-US" sz="2000" dirty="0" err="1">
                <a:uFillTx/>
              </a:rPr>
              <a:t>có</a:t>
            </a:r>
            <a:r>
              <a:rPr lang="en-US" altLang="en-US" sz="2000" dirty="0">
                <a:uFillTx/>
              </a:rPr>
              <a:t> </a:t>
            </a:r>
            <a:r>
              <a:rPr lang="en-US" altLang="en-US" sz="2000" dirty="0" err="1">
                <a:uFillTx/>
              </a:rPr>
              <a:t>nó</a:t>
            </a:r>
            <a:r>
              <a:rPr lang="en-US" altLang="en-US" sz="2000" dirty="0">
                <a:uFillTx/>
              </a:rPr>
              <a:t>?</a:t>
            </a:r>
          </a:p>
          <a:p>
            <a:r>
              <a:rPr lang="en-US" altLang="en-US" sz="2400" dirty="0" err="1">
                <a:uFillTx/>
              </a:rPr>
              <a:t>Phân</a:t>
            </a:r>
            <a:r>
              <a:rPr lang="en-US" altLang="en-US" sz="2400" dirty="0">
                <a:uFillTx/>
              </a:rPr>
              <a:t> </a:t>
            </a:r>
            <a:r>
              <a:rPr lang="en-US" altLang="en-US" sz="2400" dirty="0" err="1">
                <a:uFillTx/>
              </a:rPr>
              <a:t>tích</a:t>
            </a:r>
            <a:r>
              <a:rPr lang="en-US" altLang="en-US" sz="2400" dirty="0">
                <a:uFillTx/>
              </a:rPr>
              <a:t> </a:t>
            </a:r>
            <a:r>
              <a:rPr lang="en-US" altLang="en-US" sz="2400" dirty="0" err="1">
                <a:uFillTx/>
              </a:rPr>
              <a:t>tiến</a:t>
            </a:r>
            <a:r>
              <a:rPr lang="en-US" altLang="en-US" sz="2400" dirty="0">
                <a:uFillTx/>
              </a:rPr>
              <a:t> </a:t>
            </a:r>
            <a:r>
              <a:rPr lang="en-US" altLang="en-US" sz="2400" dirty="0" err="1">
                <a:uFillTx/>
              </a:rPr>
              <a:t>độ</a:t>
            </a:r>
            <a:r>
              <a:rPr lang="en-US" altLang="en-US" sz="2400" dirty="0">
                <a:uFillTx/>
              </a:rPr>
              <a:t> </a:t>
            </a:r>
            <a:r>
              <a:rPr lang="en-US" altLang="en-US" sz="2400" dirty="0" err="1">
                <a:uFillTx/>
              </a:rPr>
              <a:t>và</a:t>
            </a:r>
            <a:r>
              <a:rPr lang="en-US" altLang="en-US" sz="2400" dirty="0">
                <a:uFillTx/>
              </a:rPr>
              <a:t> </a:t>
            </a:r>
            <a:r>
              <a:rPr lang="en-US" altLang="en-US" sz="2400" dirty="0" err="1">
                <a:uFillTx/>
              </a:rPr>
              <a:t>hiệu</a:t>
            </a:r>
            <a:r>
              <a:rPr lang="en-US" altLang="en-US" sz="2400" dirty="0">
                <a:uFillTx/>
              </a:rPr>
              <a:t> </a:t>
            </a:r>
            <a:r>
              <a:rPr lang="en-US" altLang="en-US" sz="2400" dirty="0" err="1">
                <a:uFillTx/>
              </a:rPr>
              <a:t>năng</a:t>
            </a:r>
            <a:r>
              <a:rPr lang="en-US" altLang="en-US" sz="2400" dirty="0">
                <a:uFillTx/>
              </a:rPr>
              <a:t> </a:t>
            </a:r>
            <a:r>
              <a:rPr lang="en-US" altLang="en-US" sz="2400" dirty="0" err="1">
                <a:uFillTx/>
              </a:rPr>
              <a:t>dự</a:t>
            </a:r>
            <a:r>
              <a:rPr lang="en-US" altLang="en-US" sz="2400" dirty="0">
                <a:uFillTx/>
              </a:rPr>
              <a:t> </a:t>
            </a:r>
            <a:r>
              <a:rPr lang="en-US" altLang="en-US" sz="2400" dirty="0" err="1">
                <a:uFillTx/>
              </a:rPr>
              <a:t>án</a:t>
            </a:r>
            <a:endParaRPr lang="en-US" altLang="en-US" sz="2400" dirty="0">
              <a:uFillTx/>
            </a:endParaRPr>
          </a:p>
          <a:p>
            <a:pPr lvl="1"/>
            <a:r>
              <a:rPr lang="en-US" altLang="en-US" sz="2000" dirty="0" err="1">
                <a:uFillTx/>
              </a:rPr>
              <a:t>Trạng</a:t>
            </a:r>
            <a:r>
              <a:rPr lang="en-US" altLang="en-US" sz="2000" dirty="0">
                <a:uFillTx/>
              </a:rPr>
              <a:t> </a:t>
            </a:r>
            <a:r>
              <a:rPr lang="en-US" altLang="en-US" sz="2000" dirty="0" err="1">
                <a:uFillTx/>
              </a:rPr>
              <a:t>thái</a:t>
            </a:r>
            <a:r>
              <a:rPr lang="en-US" altLang="en-US" sz="2000" dirty="0">
                <a:uFillTx/>
              </a:rPr>
              <a:t> </a:t>
            </a:r>
            <a:r>
              <a:rPr lang="en-US" altLang="en-US" sz="2000" dirty="0" err="1">
                <a:uFillTx/>
              </a:rPr>
              <a:t>của</a:t>
            </a:r>
            <a:r>
              <a:rPr lang="en-US" altLang="en-US" sz="2000" dirty="0">
                <a:uFillTx/>
              </a:rPr>
              <a:t> </a:t>
            </a:r>
            <a:r>
              <a:rPr lang="en-US" altLang="en-US" sz="2000" dirty="0" err="1">
                <a:uFillTx/>
              </a:rPr>
              <a:t>các</a:t>
            </a:r>
            <a:r>
              <a:rPr lang="en-US" altLang="en-US" sz="2000" dirty="0">
                <a:uFillTx/>
              </a:rPr>
              <a:t> </a:t>
            </a:r>
            <a:r>
              <a:rPr lang="en-US" altLang="en-US" sz="2000" dirty="0" err="1">
                <a:uFillTx/>
              </a:rPr>
              <a:t>hoạt</a:t>
            </a:r>
            <a:r>
              <a:rPr lang="en-US" altLang="en-US" sz="2000" dirty="0">
                <a:uFillTx/>
              </a:rPr>
              <a:t> </a:t>
            </a:r>
            <a:r>
              <a:rPr lang="en-US" altLang="en-US" sz="2000" dirty="0" err="1">
                <a:uFillTx/>
              </a:rPr>
              <a:t>động</a:t>
            </a:r>
            <a:r>
              <a:rPr lang="en-US" altLang="en-US" sz="2000" dirty="0">
                <a:uFillTx/>
              </a:rPr>
              <a:t>, </a:t>
            </a:r>
            <a:r>
              <a:rPr lang="en-US" altLang="en-US" sz="2000" dirty="0" err="1">
                <a:uFillTx/>
              </a:rPr>
              <a:t>kết</a:t>
            </a:r>
            <a:r>
              <a:rPr lang="en-US" altLang="en-US" sz="2000" dirty="0">
                <a:uFillTx/>
              </a:rPr>
              <a:t> </a:t>
            </a:r>
            <a:r>
              <a:rPr lang="en-US" altLang="en-US" sz="2000" dirty="0" err="1">
                <a:uFillTx/>
              </a:rPr>
              <a:t>quả</a:t>
            </a:r>
            <a:r>
              <a:rPr lang="en-US" altLang="en-US" sz="2000" dirty="0">
                <a:uFillTx/>
              </a:rPr>
              <a:t>, …?</a:t>
            </a:r>
          </a:p>
          <a:p>
            <a:r>
              <a:rPr lang="en-US" altLang="en-US" sz="2400" dirty="0" err="1">
                <a:uFillTx/>
              </a:rPr>
              <a:t>Tổ</a:t>
            </a:r>
            <a:r>
              <a:rPr lang="en-US" altLang="en-US" sz="2400" dirty="0">
                <a:uFillTx/>
              </a:rPr>
              <a:t> </a:t>
            </a:r>
            <a:r>
              <a:rPr lang="en-US" altLang="en-US" sz="2400" dirty="0" err="1">
                <a:uFillTx/>
              </a:rPr>
              <a:t>chức</a:t>
            </a:r>
            <a:r>
              <a:rPr lang="en-US" altLang="en-US" sz="2400" dirty="0">
                <a:uFillTx/>
              </a:rPr>
              <a:t> </a:t>
            </a:r>
            <a:r>
              <a:rPr lang="en-US" altLang="en-US" sz="2400" dirty="0" err="1">
                <a:uFillTx/>
              </a:rPr>
              <a:t>họp</a:t>
            </a:r>
            <a:r>
              <a:rPr lang="en-US" altLang="en-US" sz="2400" dirty="0">
                <a:uFillTx/>
              </a:rPr>
              <a:t> </a:t>
            </a:r>
            <a:r>
              <a:rPr lang="en-US" altLang="en-US" sz="2400" dirty="0" err="1">
                <a:uFillTx/>
              </a:rPr>
              <a:t>đánh</a:t>
            </a:r>
            <a:r>
              <a:rPr lang="en-US" altLang="en-US" sz="2400" dirty="0">
                <a:uFillTx/>
              </a:rPr>
              <a:t> </a:t>
            </a:r>
            <a:r>
              <a:rPr lang="en-US" altLang="en-US" sz="2400" dirty="0" err="1">
                <a:uFillTx/>
              </a:rPr>
              <a:t>giá</a:t>
            </a:r>
            <a:r>
              <a:rPr lang="en-US" altLang="en-US" sz="2400" dirty="0">
                <a:uFillTx/>
              </a:rPr>
              <a:t> </a:t>
            </a:r>
            <a:r>
              <a:rPr lang="en-US" altLang="en-US" sz="2400" dirty="0" err="1">
                <a:uFillTx/>
              </a:rPr>
              <a:t>thường</a:t>
            </a:r>
            <a:r>
              <a:rPr lang="en-US" altLang="en-US" sz="2400" dirty="0">
                <a:uFillTx/>
              </a:rPr>
              <a:t> </a:t>
            </a:r>
            <a:r>
              <a:rPr lang="en-US" altLang="en-US" sz="2400" dirty="0" err="1">
                <a:uFillTx/>
              </a:rPr>
              <a:t>kỳ</a:t>
            </a:r>
            <a:endParaRPr lang="en-US" altLang="en-US" sz="2400" dirty="0">
              <a:uFillTx/>
            </a:endParaRPr>
          </a:p>
          <a:p>
            <a:pPr lvl="1"/>
            <a:r>
              <a:rPr lang="en-US" altLang="en-US" sz="2000" dirty="0">
                <a:uFillTx/>
              </a:rPr>
              <a:t>Ai? </a:t>
            </a:r>
            <a:r>
              <a:rPr lang="en-US" altLang="en-US" sz="2000" dirty="0" err="1">
                <a:uFillTx/>
              </a:rPr>
              <a:t>Khi</a:t>
            </a:r>
            <a:r>
              <a:rPr lang="en-US" altLang="en-US" sz="2000" dirty="0">
                <a:uFillTx/>
              </a:rPr>
              <a:t> </a:t>
            </a:r>
            <a:r>
              <a:rPr lang="en-US" altLang="en-US" sz="2000" dirty="0" err="1">
                <a:uFillTx/>
              </a:rPr>
              <a:t>nào</a:t>
            </a:r>
            <a:r>
              <a:rPr lang="en-US" altLang="en-US" sz="2000" dirty="0">
                <a:uFillTx/>
              </a:rPr>
              <a:t>? </a:t>
            </a:r>
            <a:r>
              <a:rPr lang="en-US" altLang="en-US" sz="2000" dirty="0" err="1">
                <a:uFillTx/>
              </a:rPr>
              <a:t>Đánh</a:t>
            </a:r>
            <a:r>
              <a:rPr lang="en-US" altLang="en-US" sz="2000" dirty="0">
                <a:uFillTx/>
              </a:rPr>
              <a:t> </a:t>
            </a:r>
            <a:r>
              <a:rPr lang="en-US" altLang="en-US" sz="2000" dirty="0" err="1">
                <a:uFillTx/>
              </a:rPr>
              <a:t>giá</a:t>
            </a:r>
            <a:r>
              <a:rPr lang="en-US" altLang="en-US" sz="2000" dirty="0">
                <a:uFillTx/>
              </a:rPr>
              <a:t> </a:t>
            </a:r>
            <a:r>
              <a:rPr lang="en-US" altLang="en-US" sz="2000" dirty="0" err="1">
                <a:uFillTx/>
              </a:rPr>
              <a:t>cái</a:t>
            </a:r>
            <a:r>
              <a:rPr lang="en-US" altLang="en-US" sz="2000" dirty="0">
                <a:uFillTx/>
              </a:rPr>
              <a:t> </a:t>
            </a:r>
            <a:r>
              <a:rPr lang="en-US" altLang="en-US" sz="2000" dirty="0" err="1">
                <a:uFillTx/>
              </a:rPr>
              <a:t>gì</a:t>
            </a:r>
            <a:r>
              <a:rPr lang="en-US" altLang="en-US" sz="2000" dirty="0">
                <a:uFillTx/>
              </a:rPr>
              <a:t>?</a:t>
            </a:r>
          </a:p>
          <a:p>
            <a:r>
              <a:rPr lang="en-US" altLang="en-US" sz="2400" dirty="0" err="1">
                <a:uFillTx/>
              </a:rPr>
              <a:t>Lường</a:t>
            </a:r>
            <a:r>
              <a:rPr lang="en-US" altLang="en-US" sz="2400" dirty="0">
                <a:uFillTx/>
              </a:rPr>
              <a:t> </a:t>
            </a:r>
            <a:r>
              <a:rPr lang="en-US" altLang="en-US" sz="2400" dirty="0" err="1">
                <a:uFillTx/>
              </a:rPr>
              <a:t>trước</a:t>
            </a:r>
            <a:r>
              <a:rPr lang="en-US" altLang="en-US" sz="2400" dirty="0">
                <a:uFillTx/>
              </a:rPr>
              <a:t> </a:t>
            </a:r>
            <a:r>
              <a:rPr lang="en-US" altLang="en-US" sz="2400" dirty="0" err="1">
                <a:uFillTx/>
              </a:rPr>
              <a:t>và</a:t>
            </a:r>
            <a:r>
              <a:rPr lang="en-US" altLang="en-US" sz="2400" dirty="0">
                <a:uFillTx/>
              </a:rPr>
              <a:t> </a:t>
            </a:r>
            <a:r>
              <a:rPr lang="en-US" altLang="en-US" sz="2400" dirty="0" err="1">
                <a:uFillTx/>
              </a:rPr>
              <a:t>giải</a:t>
            </a:r>
            <a:r>
              <a:rPr lang="en-US" altLang="en-US" sz="2400" dirty="0">
                <a:uFillTx/>
              </a:rPr>
              <a:t> </a:t>
            </a:r>
            <a:r>
              <a:rPr lang="en-US" altLang="en-US" sz="2400" dirty="0" err="1">
                <a:uFillTx/>
              </a:rPr>
              <a:t>quyết</a:t>
            </a:r>
            <a:r>
              <a:rPr lang="en-US" altLang="en-US" sz="2400" dirty="0">
                <a:uFillTx/>
              </a:rPr>
              <a:t> </a:t>
            </a:r>
            <a:r>
              <a:rPr lang="en-US" altLang="en-US" sz="2400" dirty="0" err="1">
                <a:uFillTx/>
              </a:rPr>
              <a:t>vấn</a:t>
            </a:r>
            <a:r>
              <a:rPr lang="en-US" altLang="en-US" sz="2400" dirty="0">
                <a:uFillTx/>
              </a:rPr>
              <a:t> </a:t>
            </a:r>
            <a:r>
              <a:rPr lang="en-US" altLang="en-US" sz="2400" dirty="0" err="1">
                <a:uFillTx/>
              </a:rPr>
              <a:t>đề</a:t>
            </a:r>
            <a:endParaRPr lang="en-US" altLang="en-US" sz="2400" dirty="0">
              <a:uFillTx/>
            </a:endParaRPr>
          </a:p>
          <a:p>
            <a:pPr lvl="1"/>
            <a:r>
              <a:rPr lang="en-US" altLang="en-US" sz="2000" dirty="0" err="1">
                <a:uFillTx/>
              </a:rPr>
              <a:t>Những</a:t>
            </a:r>
            <a:r>
              <a:rPr lang="en-US" altLang="en-US" sz="2000" dirty="0">
                <a:uFillTx/>
              </a:rPr>
              <a:t> </a:t>
            </a:r>
            <a:r>
              <a:rPr lang="en-US" altLang="en-US" sz="2000" dirty="0" err="1">
                <a:uFillTx/>
              </a:rPr>
              <a:t>điều</a:t>
            </a:r>
            <a:r>
              <a:rPr lang="en-US" altLang="en-US" sz="2000" dirty="0">
                <a:uFillTx/>
              </a:rPr>
              <a:t> </a:t>
            </a:r>
            <a:r>
              <a:rPr lang="en-US" altLang="en-US" sz="2000" dirty="0" err="1">
                <a:uFillTx/>
              </a:rPr>
              <a:t>chỉnh</a:t>
            </a:r>
            <a:r>
              <a:rPr lang="en-US" altLang="en-US" sz="2000" dirty="0">
                <a:uFillTx/>
              </a:rPr>
              <a:t> </a:t>
            </a:r>
            <a:r>
              <a:rPr lang="en-US" altLang="en-US" sz="2000" dirty="0" err="1">
                <a:uFillTx/>
              </a:rPr>
              <a:t>nào</a:t>
            </a:r>
            <a:r>
              <a:rPr lang="en-US" altLang="en-US" sz="2000" dirty="0">
                <a:uFillTx/>
              </a:rPr>
              <a:t> </a:t>
            </a:r>
            <a:r>
              <a:rPr lang="en-US" altLang="en-US" sz="2000" dirty="0" err="1">
                <a:uFillTx/>
              </a:rPr>
              <a:t>là</a:t>
            </a:r>
            <a:r>
              <a:rPr lang="en-US" altLang="en-US" sz="2000" dirty="0">
                <a:uFillTx/>
              </a:rPr>
              <a:t> </a:t>
            </a:r>
            <a:r>
              <a:rPr lang="en-US" altLang="en-US" sz="2000" dirty="0" err="1">
                <a:uFillTx/>
              </a:rPr>
              <a:t>thích</a:t>
            </a:r>
            <a:r>
              <a:rPr lang="en-US" altLang="en-US" sz="2000" dirty="0">
                <a:uFillTx/>
              </a:rPr>
              <a:t> </a:t>
            </a:r>
            <a:r>
              <a:rPr lang="en-US" altLang="en-US" sz="2000" dirty="0" err="1">
                <a:uFillTx/>
              </a:rPr>
              <a:t>hợp</a:t>
            </a:r>
            <a:r>
              <a:rPr lang="en-US" altLang="en-US" sz="2000" dirty="0">
                <a:uFillTx/>
              </a:rPr>
              <a:t>?</a:t>
            </a:r>
          </a:p>
          <a:p>
            <a:r>
              <a:rPr lang="en-US" altLang="en-US" sz="2400" dirty="0" err="1">
                <a:uFillTx/>
              </a:rPr>
              <a:t>Thông</a:t>
            </a:r>
            <a:r>
              <a:rPr lang="en-US" altLang="en-US" sz="2400" dirty="0">
                <a:uFillTx/>
              </a:rPr>
              <a:t> tin </a:t>
            </a:r>
            <a:r>
              <a:rPr lang="en-US" altLang="en-US" sz="2400" dirty="0" err="1">
                <a:uFillTx/>
              </a:rPr>
              <a:t>cho</a:t>
            </a:r>
            <a:r>
              <a:rPr lang="en-US" altLang="en-US" sz="2400" dirty="0">
                <a:uFillTx/>
              </a:rPr>
              <a:t> </a:t>
            </a:r>
            <a:r>
              <a:rPr lang="en-US" altLang="en-US" sz="2400" dirty="0" err="1">
                <a:uFillTx/>
              </a:rPr>
              <a:t>các</a:t>
            </a:r>
            <a:r>
              <a:rPr lang="en-US" altLang="en-US" sz="2400" dirty="0">
                <a:uFillTx/>
              </a:rPr>
              <a:t> </a:t>
            </a:r>
            <a:r>
              <a:rPr lang="en-US" altLang="en-US" sz="2400" dirty="0" err="1">
                <a:uFillTx/>
              </a:rPr>
              <a:t>bên</a:t>
            </a:r>
            <a:r>
              <a:rPr lang="en-US" altLang="en-US" sz="2400" dirty="0">
                <a:uFillTx/>
              </a:rPr>
              <a:t> </a:t>
            </a:r>
            <a:r>
              <a:rPr lang="en-US" altLang="en-US" sz="2400" dirty="0" err="1">
                <a:uFillTx/>
              </a:rPr>
              <a:t>liên</a:t>
            </a:r>
            <a:r>
              <a:rPr lang="en-US" altLang="en-US" sz="2400" dirty="0">
                <a:uFillTx/>
              </a:rPr>
              <a:t> </a:t>
            </a:r>
            <a:r>
              <a:rPr lang="en-US" altLang="en-US" sz="2400" dirty="0" err="1">
                <a:uFillTx/>
              </a:rPr>
              <a:t>quan</a:t>
            </a:r>
            <a:endParaRPr lang="en-US" altLang="en-US" sz="2400" dirty="0">
              <a:uFillTx/>
            </a:endParaRPr>
          </a:p>
          <a:p>
            <a:pPr lvl="1"/>
            <a:r>
              <a:rPr lang="en-US" altLang="en-US" sz="2000" dirty="0" err="1">
                <a:uFillTx/>
              </a:rPr>
              <a:t>Thông</a:t>
            </a:r>
            <a:r>
              <a:rPr lang="en-US" altLang="en-US" sz="2000" dirty="0">
                <a:uFillTx/>
              </a:rPr>
              <a:t> tin </a:t>
            </a:r>
            <a:r>
              <a:rPr lang="en-US" altLang="en-US" sz="2000" dirty="0" err="1">
                <a:uFillTx/>
              </a:rPr>
              <a:t>nào</a:t>
            </a:r>
            <a:r>
              <a:rPr lang="en-US" altLang="en-US" sz="2000" dirty="0">
                <a:uFillTx/>
              </a:rPr>
              <a:t> </a:t>
            </a:r>
            <a:r>
              <a:rPr lang="en-US" altLang="en-US" sz="2000" dirty="0" err="1">
                <a:uFillTx/>
              </a:rPr>
              <a:t>cần</a:t>
            </a:r>
            <a:r>
              <a:rPr lang="en-US" altLang="en-US" sz="2000" dirty="0">
                <a:uFillTx/>
              </a:rPr>
              <a:t> </a:t>
            </a:r>
            <a:r>
              <a:rPr lang="en-US" altLang="en-US" sz="2000" dirty="0" err="1">
                <a:uFillTx/>
              </a:rPr>
              <a:t>cho</a:t>
            </a:r>
            <a:r>
              <a:rPr lang="en-US" altLang="en-US" sz="2000" dirty="0">
                <a:uFillTx/>
              </a:rPr>
              <a:t> </a:t>
            </a:r>
            <a:r>
              <a:rPr lang="en-US" altLang="en-US" sz="2000" dirty="0" err="1">
                <a:uFillTx/>
              </a:rPr>
              <a:t>ai</a:t>
            </a:r>
            <a:r>
              <a:rPr lang="en-US" altLang="en-US" sz="2000" dirty="0">
                <a:uFillTx/>
              </a:rPr>
              <a:t>? </a:t>
            </a:r>
            <a:r>
              <a:rPr lang="en-US" altLang="en-US" sz="2000" dirty="0" err="1">
                <a:uFillTx/>
              </a:rPr>
              <a:t>Khi</a:t>
            </a:r>
            <a:r>
              <a:rPr lang="en-US" altLang="en-US" sz="2000" dirty="0">
                <a:uFillTx/>
              </a:rPr>
              <a:t> </a:t>
            </a:r>
            <a:r>
              <a:rPr lang="en-US" altLang="en-US" sz="2000" dirty="0" err="1">
                <a:uFillTx/>
              </a:rPr>
              <a:t>nào</a:t>
            </a:r>
            <a:r>
              <a:rPr lang="en-US" altLang="en-US" sz="2000" dirty="0">
                <a:uFillTx/>
              </a:rPr>
              <a:t>? Theo </a:t>
            </a:r>
            <a:r>
              <a:rPr lang="en-US" altLang="en-US" sz="2000" dirty="0" err="1">
                <a:uFillTx/>
              </a:rPr>
              <a:t>định</a:t>
            </a:r>
            <a:r>
              <a:rPr lang="en-US" altLang="en-US" sz="2000" dirty="0">
                <a:uFillTx/>
              </a:rPr>
              <a:t> </a:t>
            </a:r>
            <a:r>
              <a:rPr lang="en-US" altLang="en-US" sz="2000" dirty="0" err="1">
                <a:uFillTx/>
              </a:rPr>
              <a:t>dạng</a:t>
            </a:r>
            <a:r>
              <a:rPr lang="en-US" altLang="en-US" sz="2000" dirty="0">
                <a:uFillTx/>
              </a:rPr>
              <a:t> </a:t>
            </a:r>
            <a:r>
              <a:rPr lang="en-US" altLang="en-US" sz="2000" dirty="0" err="1">
                <a:uFillTx/>
              </a:rPr>
              <a:t>nào</a:t>
            </a:r>
            <a:r>
              <a:rPr lang="en-US" altLang="en-US" sz="2000" dirty="0">
                <a:uFillTx/>
              </a:rPr>
              <a:t>?</a:t>
            </a:r>
          </a:p>
        </p:txBody>
      </p:sp>
      <p:sp>
        <p:nvSpPr>
          <p:cNvPr id="19460"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D3173215-9814-4BD6-B4AD-48FAF80101C3}" type="slidenum">
              <a:rPr lang="ja-JP" altLang="en-US" smtClean="0">
                <a:uFillTx/>
              </a:rPr>
              <a:pPr eaLnBrk="1" hangingPunct="1"/>
              <a:t>16</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tLang="en-US" smtClean="0">
                <a:uFillTx/>
              </a:rPr>
              <a:t>Đánh giá, rút kinh nghiệm và lập lại KH</a:t>
            </a:r>
          </a:p>
        </p:txBody>
      </p:sp>
      <p:sp>
        <p:nvSpPr>
          <p:cNvPr id="20483" name="Content Placeholder 2"/>
          <p:cNvSpPr>
            <a:spLocks noGrp="1"/>
          </p:cNvSpPr>
          <p:nvPr>
            <p:ph idx="1"/>
          </p:nvPr>
        </p:nvSpPr>
        <p:spPr>
          <a:xfrm>
            <a:off x="401618" y="1489087"/>
            <a:ext cx="8342332" cy="5127613"/>
          </a:xfrm>
        </p:spPr>
        <p:txBody>
          <a:bodyPr/>
          <a:lstStyle/>
          <a:p>
            <a:r>
              <a:rPr lang="en-US" altLang="en-US" sz="2400" dirty="0" err="1">
                <a:uFillTx/>
              </a:rPr>
              <a:t>Xác</a:t>
            </a:r>
            <a:r>
              <a:rPr lang="en-US" altLang="en-US" sz="2400" dirty="0">
                <a:uFillTx/>
              </a:rPr>
              <a:t> </a:t>
            </a:r>
            <a:r>
              <a:rPr lang="en-US" altLang="en-US" sz="2400" dirty="0" err="1">
                <a:uFillTx/>
              </a:rPr>
              <a:t>định</a:t>
            </a:r>
            <a:r>
              <a:rPr lang="en-US" altLang="en-US" sz="2400" dirty="0">
                <a:uFillTx/>
              </a:rPr>
              <a:t> </a:t>
            </a:r>
            <a:r>
              <a:rPr lang="en-US" altLang="en-US" sz="2400" dirty="0" err="1">
                <a:uFillTx/>
              </a:rPr>
              <a:t>các</a:t>
            </a:r>
            <a:r>
              <a:rPr lang="en-US" altLang="en-US" sz="2400" dirty="0">
                <a:uFillTx/>
              </a:rPr>
              <a:t> </a:t>
            </a:r>
            <a:r>
              <a:rPr lang="en-US" altLang="en-US" sz="2400" dirty="0" err="1">
                <a:uFillTx/>
              </a:rPr>
              <a:t>mục</a:t>
            </a:r>
            <a:r>
              <a:rPr lang="en-US" altLang="en-US" sz="2400" dirty="0">
                <a:uFillTx/>
              </a:rPr>
              <a:t> </a:t>
            </a:r>
            <a:r>
              <a:rPr lang="en-US" altLang="en-US" sz="2400" dirty="0" err="1">
                <a:uFillTx/>
              </a:rPr>
              <a:t>đích</a:t>
            </a:r>
            <a:r>
              <a:rPr lang="en-US" altLang="en-US" sz="2400" dirty="0">
                <a:uFillTx/>
              </a:rPr>
              <a:t> </a:t>
            </a:r>
            <a:r>
              <a:rPr lang="en-US" altLang="en-US" sz="2400" dirty="0" err="1">
                <a:uFillTx/>
              </a:rPr>
              <a:t>cần</a:t>
            </a:r>
            <a:r>
              <a:rPr lang="en-US" altLang="en-US" sz="2400" dirty="0">
                <a:uFillTx/>
              </a:rPr>
              <a:t> </a:t>
            </a:r>
            <a:r>
              <a:rPr lang="en-US" altLang="en-US" sz="2400" dirty="0" err="1">
                <a:uFillTx/>
              </a:rPr>
              <a:t>đánh</a:t>
            </a:r>
            <a:r>
              <a:rPr lang="en-US" altLang="en-US" sz="2400" dirty="0">
                <a:uFillTx/>
              </a:rPr>
              <a:t> </a:t>
            </a:r>
            <a:r>
              <a:rPr lang="en-US" altLang="en-US" sz="2400" dirty="0" err="1">
                <a:uFillTx/>
              </a:rPr>
              <a:t>giá</a:t>
            </a:r>
            <a:endParaRPr lang="en-US" altLang="en-US" sz="2400" dirty="0">
              <a:uFillTx/>
            </a:endParaRPr>
          </a:p>
          <a:p>
            <a:pPr lvl="1"/>
            <a:r>
              <a:rPr lang="en-US" altLang="en-US" sz="2000" dirty="0" err="1">
                <a:uFillTx/>
              </a:rPr>
              <a:t>Các</a:t>
            </a:r>
            <a:r>
              <a:rPr lang="en-US" altLang="en-US" sz="2000" dirty="0">
                <a:uFillTx/>
              </a:rPr>
              <a:t> </a:t>
            </a:r>
            <a:r>
              <a:rPr lang="en-US" altLang="en-US" sz="2000" dirty="0" err="1">
                <a:uFillTx/>
              </a:rPr>
              <a:t>vấn</a:t>
            </a:r>
            <a:r>
              <a:rPr lang="en-US" altLang="en-US" sz="2000" dirty="0">
                <a:uFillTx/>
              </a:rPr>
              <a:t> </a:t>
            </a:r>
            <a:r>
              <a:rPr lang="en-US" altLang="en-US" sz="2000" dirty="0" err="1">
                <a:uFillTx/>
              </a:rPr>
              <a:t>đề</a:t>
            </a:r>
            <a:r>
              <a:rPr lang="en-US" altLang="en-US" sz="2000" dirty="0">
                <a:uFillTx/>
              </a:rPr>
              <a:t> </a:t>
            </a:r>
            <a:r>
              <a:rPr lang="en-US" altLang="en-US" sz="2000" dirty="0" err="1">
                <a:uFillTx/>
              </a:rPr>
              <a:t>đáng</a:t>
            </a:r>
            <a:r>
              <a:rPr lang="en-US" altLang="en-US" sz="2000" dirty="0">
                <a:uFillTx/>
              </a:rPr>
              <a:t> </a:t>
            </a:r>
            <a:r>
              <a:rPr lang="en-US" altLang="en-US" sz="2000" dirty="0" err="1">
                <a:uFillTx/>
              </a:rPr>
              <a:t>quan</a:t>
            </a:r>
            <a:r>
              <a:rPr lang="en-US" altLang="en-US" sz="2000" dirty="0">
                <a:uFillTx/>
              </a:rPr>
              <a:t> </a:t>
            </a:r>
            <a:r>
              <a:rPr lang="en-US" altLang="en-US" sz="2000" dirty="0" err="1">
                <a:uFillTx/>
              </a:rPr>
              <a:t>tâm</a:t>
            </a:r>
            <a:r>
              <a:rPr lang="en-US" altLang="en-US" sz="2000" dirty="0">
                <a:uFillTx/>
              </a:rPr>
              <a:t> </a:t>
            </a:r>
            <a:r>
              <a:rPr lang="en-US" altLang="en-US" sz="2000" dirty="0" err="1">
                <a:uFillTx/>
              </a:rPr>
              <a:t>là</a:t>
            </a:r>
            <a:r>
              <a:rPr lang="en-US" altLang="en-US" sz="2000" dirty="0">
                <a:uFillTx/>
              </a:rPr>
              <a:t> </a:t>
            </a:r>
            <a:r>
              <a:rPr lang="en-US" altLang="en-US" sz="2000" dirty="0" err="1">
                <a:uFillTx/>
              </a:rPr>
              <a:t>gì</a:t>
            </a:r>
            <a:r>
              <a:rPr lang="en-US" altLang="en-US" sz="2000" dirty="0">
                <a:uFillTx/>
              </a:rPr>
              <a:t>?</a:t>
            </a:r>
          </a:p>
          <a:p>
            <a:r>
              <a:rPr lang="en-US" altLang="en-US" sz="2400" dirty="0" err="1">
                <a:uFillTx/>
              </a:rPr>
              <a:t>Xây</a:t>
            </a:r>
            <a:r>
              <a:rPr lang="en-US" altLang="en-US" sz="2400" dirty="0">
                <a:uFillTx/>
              </a:rPr>
              <a:t> </a:t>
            </a:r>
            <a:r>
              <a:rPr lang="en-US" altLang="en-US" sz="2400" dirty="0" err="1">
                <a:uFillTx/>
              </a:rPr>
              <a:t>dựng</a:t>
            </a:r>
            <a:r>
              <a:rPr lang="en-US" altLang="en-US" sz="2400" dirty="0">
                <a:uFillTx/>
              </a:rPr>
              <a:t> </a:t>
            </a:r>
            <a:r>
              <a:rPr lang="en-US" altLang="en-US" sz="2400" dirty="0" err="1">
                <a:uFillTx/>
              </a:rPr>
              <a:t>kế</a:t>
            </a:r>
            <a:r>
              <a:rPr lang="en-US" altLang="en-US" sz="2400" dirty="0">
                <a:uFillTx/>
              </a:rPr>
              <a:t> </a:t>
            </a:r>
            <a:r>
              <a:rPr lang="en-US" altLang="en-US" sz="2400" dirty="0" err="1">
                <a:uFillTx/>
              </a:rPr>
              <a:t>hoạch</a:t>
            </a:r>
            <a:r>
              <a:rPr lang="en-US" altLang="en-US" sz="2400" dirty="0">
                <a:uFillTx/>
              </a:rPr>
              <a:t> </a:t>
            </a:r>
            <a:r>
              <a:rPr lang="en-US" altLang="en-US" sz="2400" dirty="0" err="1">
                <a:uFillTx/>
              </a:rPr>
              <a:t>đánh</a:t>
            </a:r>
            <a:r>
              <a:rPr lang="en-US" altLang="en-US" sz="2400" dirty="0">
                <a:uFillTx/>
              </a:rPr>
              <a:t> </a:t>
            </a:r>
            <a:r>
              <a:rPr lang="en-US" altLang="en-US" sz="2400" dirty="0" err="1">
                <a:uFillTx/>
              </a:rPr>
              <a:t>giá</a:t>
            </a:r>
            <a:endParaRPr lang="en-US" altLang="en-US" sz="2400" dirty="0">
              <a:uFillTx/>
            </a:endParaRPr>
          </a:p>
          <a:p>
            <a:pPr lvl="1"/>
            <a:r>
              <a:rPr lang="en-US" altLang="en-US" sz="2000" dirty="0" err="1">
                <a:uFillTx/>
              </a:rPr>
              <a:t>Làm</a:t>
            </a:r>
            <a:r>
              <a:rPr lang="en-US" altLang="en-US" sz="2000" dirty="0">
                <a:uFillTx/>
              </a:rPr>
              <a:t> </a:t>
            </a:r>
            <a:r>
              <a:rPr lang="en-US" altLang="en-US" sz="2000" dirty="0" err="1">
                <a:uFillTx/>
              </a:rPr>
              <a:t>sao</a:t>
            </a:r>
            <a:r>
              <a:rPr lang="en-US" altLang="en-US" sz="2000" dirty="0">
                <a:uFillTx/>
              </a:rPr>
              <a:t> </a:t>
            </a:r>
            <a:r>
              <a:rPr lang="en-US" altLang="en-US" sz="2000" dirty="0" err="1">
                <a:uFillTx/>
              </a:rPr>
              <a:t>thu</a:t>
            </a:r>
            <a:r>
              <a:rPr lang="en-US" altLang="en-US" sz="2000" dirty="0">
                <a:uFillTx/>
              </a:rPr>
              <a:t> </a:t>
            </a:r>
            <a:r>
              <a:rPr lang="en-US" altLang="en-US" sz="2000" dirty="0" err="1">
                <a:uFillTx/>
              </a:rPr>
              <a:t>thập</a:t>
            </a:r>
            <a:r>
              <a:rPr lang="en-US" altLang="en-US" sz="2000" dirty="0">
                <a:uFillTx/>
              </a:rPr>
              <a:t> </a:t>
            </a:r>
            <a:r>
              <a:rPr lang="en-US" altLang="en-US" sz="2000" dirty="0" err="1">
                <a:uFillTx/>
              </a:rPr>
              <a:t>dữ</a:t>
            </a:r>
            <a:r>
              <a:rPr lang="en-US" altLang="en-US" sz="2000" dirty="0">
                <a:uFillTx/>
              </a:rPr>
              <a:t> </a:t>
            </a:r>
            <a:r>
              <a:rPr lang="en-US" altLang="en-US" sz="2000" dirty="0" err="1">
                <a:uFillTx/>
              </a:rPr>
              <a:t>liệu</a:t>
            </a:r>
            <a:r>
              <a:rPr lang="en-US" altLang="en-US" sz="2000" dirty="0">
                <a:uFillTx/>
              </a:rPr>
              <a:t>, </a:t>
            </a:r>
            <a:r>
              <a:rPr lang="en-US" altLang="en-US" sz="2000" dirty="0" err="1">
                <a:uFillTx/>
              </a:rPr>
              <a:t>phân</a:t>
            </a:r>
            <a:r>
              <a:rPr lang="en-US" altLang="en-US" sz="2000" dirty="0">
                <a:uFillTx/>
              </a:rPr>
              <a:t> </a:t>
            </a:r>
            <a:r>
              <a:rPr lang="en-US" altLang="en-US" sz="2000" dirty="0" err="1">
                <a:uFillTx/>
              </a:rPr>
              <a:t>tích</a:t>
            </a:r>
            <a:r>
              <a:rPr lang="en-US" altLang="en-US" sz="2000" dirty="0">
                <a:uFillTx/>
              </a:rPr>
              <a:t>, </a:t>
            </a:r>
            <a:r>
              <a:rPr lang="en-US" altLang="en-US" sz="2000" dirty="0" err="1">
                <a:uFillTx/>
              </a:rPr>
              <a:t>tổ</a:t>
            </a:r>
            <a:r>
              <a:rPr lang="en-US" altLang="en-US" sz="2000" dirty="0">
                <a:uFillTx/>
              </a:rPr>
              <a:t> </a:t>
            </a:r>
            <a:r>
              <a:rPr lang="en-US" altLang="en-US" sz="2000" dirty="0" err="1">
                <a:uFillTx/>
              </a:rPr>
              <a:t>chức</a:t>
            </a:r>
            <a:r>
              <a:rPr lang="en-US" altLang="en-US" sz="2000" dirty="0">
                <a:uFillTx/>
              </a:rPr>
              <a:t> </a:t>
            </a:r>
            <a:r>
              <a:rPr lang="en-US" altLang="en-US" sz="2000" dirty="0" err="1">
                <a:uFillTx/>
              </a:rPr>
              <a:t>và</a:t>
            </a:r>
            <a:r>
              <a:rPr lang="en-US" altLang="en-US" sz="2000" dirty="0">
                <a:uFillTx/>
              </a:rPr>
              <a:t> </a:t>
            </a:r>
            <a:r>
              <a:rPr lang="en-US" altLang="en-US" sz="2000" dirty="0" err="1">
                <a:uFillTx/>
              </a:rPr>
              <a:t>trình</a:t>
            </a:r>
            <a:r>
              <a:rPr lang="en-US" altLang="en-US" sz="2000" dirty="0">
                <a:uFillTx/>
              </a:rPr>
              <a:t> </a:t>
            </a:r>
            <a:r>
              <a:rPr lang="en-US" altLang="en-US" sz="2000" dirty="0" err="1">
                <a:uFillTx/>
              </a:rPr>
              <a:t>bày</a:t>
            </a:r>
            <a:r>
              <a:rPr lang="en-US" altLang="en-US" sz="2000" dirty="0">
                <a:uFillTx/>
              </a:rPr>
              <a:t> </a:t>
            </a:r>
            <a:r>
              <a:rPr lang="en-US" altLang="en-US" sz="2000" dirty="0" err="1">
                <a:uFillTx/>
              </a:rPr>
              <a:t>các</a:t>
            </a:r>
            <a:r>
              <a:rPr lang="en-US" altLang="en-US" sz="2000" dirty="0">
                <a:uFillTx/>
              </a:rPr>
              <a:t> </a:t>
            </a:r>
            <a:r>
              <a:rPr lang="en-US" altLang="en-US" sz="2000" dirty="0" err="1">
                <a:uFillTx/>
              </a:rPr>
              <a:t>phát</a:t>
            </a:r>
            <a:r>
              <a:rPr lang="en-US" altLang="en-US" sz="2000" dirty="0">
                <a:uFillTx/>
              </a:rPr>
              <a:t> </a:t>
            </a:r>
            <a:r>
              <a:rPr lang="en-US" altLang="en-US" sz="2000" dirty="0" err="1">
                <a:uFillTx/>
              </a:rPr>
              <a:t>hiện</a:t>
            </a:r>
            <a:r>
              <a:rPr lang="en-US" altLang="en-US" sz="2000" dirty="0">
                <a:uFillTx/>
              </a:rPr>
              <a:t>?</a:t>
            </a:r>
          </a:p>
          <a:p>
            <a:r>
              <a:rPr lang="en-US" altLang="en-US" sz="2400" dirty="0" err="1">
                <a:uFillTx/>
              </a:rPr>
              <a:t>Tổ</a:t>
            </a:r>
            <a:r>
              <a:rPr lang="en-US" altLang="en-US" sz="2400" dirty="0">
                <a:uFillTx/>
              </a:rPr>
              <a:t> </a:t>
            </a:r>
            <a:r>
              <a:rPr lang="en-US" altLang="en-US" sz="2400" dirty="0" err="1">
                <a:uFillTx/>
              </a:rPr>
              <a:t>chức</a:t>
            </a:r>
            <a:r>
              <a:rPr lang="en-US" altLang="en-US" sz="2400" dirty="0">
                <a:uFillTx/>
              </a:rPr>
              <a:t> học </a:t>
            </a:r>
            <a:r>
              <a:rPr lang="en-US" altLang="en-US" sz="2400" dirty="0" err="1">
                <a:uFillTx/>
              </a:rPr>
              <a:t>hỏi</a:t>
            </a:r>
            <a:r>
              <a:rPr lang="en-US" altLang="en-US" sz="2400" dirty="0">
                <a:uFillTx/>
              </a:rPr>
              <a:t> </a:t>
            </a:r>
            <a:r>
              <a:rPr lang="en-US" altLang="en-US" sz="2400" dirty="0" err="1">
                <a:uFillTx/>
              </a:rPr>
              <a:t>và</a:t>
            </a:r>
            <a:r>
              <a:rPr lang="en-US" altLang="en-US" sz="2400" dirty="0">
                <a:uFillTx/>
              </a:rPr>
              <a:t> </a:t>
            </a:r>
            <a:r>
              <a:rPr lang="en-US" altLang="en-US" sz="2400" dirty="0" err="1">
                <a:uFillTx/>
              </a:rPr>
              <a:t>đánh</a:t>
            </a:r>
            <a:r>
              <a:rPr lang="en-US" altLang="en-US" sz="2400" dirty="0">
                <a:uFillTx/>
              </a:rPr>
              <a:t> </a:t>
            </a:r>
            <a:r>
              <a:rPr lang="en-US" altLang="en-US" sz="2400" dirty="0" err="1">
                <a:uFillTx/>
              </a:rPr>
              <a:t>giá</a:t>
            </a:r>
            <a:r>
              <a:rPr lang="en-US" altLang="en-US" sz="2400" dirty="0">
                <a:uFillTx/>
              </a:rPr>
              <a:t> </a:t>
            </a:r>
            <a:r>
              <a:rPr lang="en-US" altLang="en-US" sz="2400" dirty="0" err="1">
                <a:uFillTx/>
              </a:rPr>
              <a:t>lại</a:t>
            </a:r>
            <a:endParaRPr lang="en-US" altLang="en-US" sz="2400" dirty="0">
              <a:uFillTx/>
            </a:endParaRPr>
          </a:p>
          <a:p>
            <a:pPr lvl="1"/>
            <a:r>
              <a:rPr lang="en-US" altLang="en-US" sz="2000" dirty="0" err="1">
                <a:uFillTx/>
              </a:rPr>
              <a:t>Thường</a:t>
            </a:r>
            <a:r>
              <a:rPr lang="en-US" altLang="en-US" sz="2000" dirty="0">
                <a:uFillTx/>
              </a:rPr>
              <a:t> </a:t>
            </a:r>
            <a:r>
              <a:rPr lang="en-US" altLang="en-US" sz="2000" dirty="0" err="1">
                <a:uFillTx/>
              </a:rPr>
              <a:t>kỳ</a:t>
            </a:r>
            <a:r>
              <a:rPr lang="en-US" altLang="en-US" sz="2000" dirty="0">
                <a:uFillTx/>
              </a:rPr>
              <a:t> </a:t>
            </a:r>
            <a:r>
              <a:rPr lang="en-US" altLang="en-US" sz="2000" dirty="0" err="1">
                <a:uFillTx/>
              </a:rPr>
              <a:t>xét</a:t>
            </a:r>
            <a:r>
              <a:rPr lang="en-US" altLang="en-US" sz="2000" dirty="0">
                <a:uFillTx/>
              </a:rPr>
              <a:t> </a:t>
            </a:r>
            <a:r>
              <a:rPr lang="en-US" altLang="en-US" sz="2000" dirty="0" err="1">
                <a:uFillTx/>
              </a:rPr>
              <a:t>lại</a:t>
            </a:r>
            <a:r>
              <a:rPr lang="en-US" altLang="en-US" sz="2000" dirty="0">
                <a:uFillTx/>
              </a:rPr>
              <a:t> </a:t>
            </a:r>
            <a:r>
              <a:rPr lang="en-US" altLang="en-US" sz="2000" dirty="0" err="1">
                <a:uFillTx/>
              </a:rPr>
              <a:t>kế</a:t>
            </a:r>
            <a:r>
              <a:rPr lang="en-US" altLang="en-US" sz="2000" dirty="0">
                <a:uFillTx/>
              </a:rPr>
              <a:t> </a:t>
            </a:r>
            <a:r>
              <a:rPr lang="en-US" altLang="en-US" sz="2000" dirty="0" err="1">
                <a:uFillTx/>
              </a:rPr>
              <a:t>hoạch</a:t>
            </a:r>
            <a:r>
              <a:rPr lang="en-US" altLang="en-US" sz="2000" dirty="0">
                <a:uFillTx/>
              </a:rPr>
              <a:t> </a:t>
            </a:r>
            <a:r>
              <a:rPr lang="en-US" altLang="en-US" sz="2000" dirty="0" err="1">
                <a:uFillTx/>
              </a:rPr>
              <a:t>để</a:t>
            </a:r>
            <a:r>
              <a:rPr lang="en-US" altLang="en-US" sz="2000" dirty="0">
                <a:uFillTx/>
              </a:rPr>
              <a:t> </a:t>
            </a:r>
            <a:r>
              <a:rPr lang="en-US" altLang="en-US" sz="2000" dirty="0" err="1">
                <a:uFillTx/>
              </a:rPr>
              <a:t>phản</a:t>
            </a:r>
            <a:r>
              <a:rPr lang="en-US" altLang="en-US" sz="2000" dirty="0">
                <a:uFillTx/>
              </a:rPr>
              <a:t> </a:t>
            </a:r>
            <a:r>
              <a:rPr lang="en-US" altLang="en-US" sz="2000" dirty="0" err="1">
                <a:uFillTx/>
              </a:rPr>
              <a:t>ảnh</a:t>
            </a:r>
            <a:r>
              <a:rPr lang="en-US" altLang="en-US" sz="2000" dirty="0">
                <a:uFillTx/>
              </a:rPr>
              <a:t> </a:t>
            </a:r>
            <a:r>
              <a:rPr lang="en-US" altLang="en-US" sz="2000" dirty="0" err="1">
                <a:uFillTx/>
              </a:rPr>
              <a:t>tiến</a:t>
            </a:r>
            <a:r>
              <a:rPr lang="en-US" altLang="en-US" sz="2000" dirty="0">
                <a:uFillTx/>
              </a:rPr>
              <a:t> </a:t>
            </a:r>
            <a:r>
              <a:rPr lang="en-US" altLang="en-US" sz="2000" dirty="0" err="1">
                <a:uFillTx/>
              </a:rPr>
              <a:t>độ</a:t>
            </a:r>
            <a:r>
              <a:rPr lang="en-US" altLang="en-US" sz="2000" dirty="0">
                <a:uFillTx/>
              </a:rPr>
              <a:t> </a:t>
            </a:r>
            <a:r>
              <a:rPr lang="en-US" altLang="en-US" sz="2000" dirty="0" err="1">
                <a:uFillTx/>
              </a:rPr>
              <a:t>và</a:t>
            </a:r>
            <a:r>
              <a:rPr lang="en-US" altLang="en-US" sz="2000" dirty="0">
                <a:uFillTx/>
              </a:rPr>
              <a:t> </a:t>
            </a:r>
            <a:r>
              <a:rPr lang="en-US" altLang="en-US" sz="2000" dirty="0" err="1">
                <a:uFillTx/>
              </a:rPr>
              <a:t>các</a:t>
            </a:r>
            <a:r>
              <a:rPr lang="en-US" altLang="en-US" sz="2000" dirty="0">
                <a:uFillTx/>
              </a:rPr>
              <a:t> </a:t>
            </a:r>
            <a:r>
              <a:rPr lang="en-US" altLang="en-US" sz="2000" dirty="0" err="1">
                <a:uFillTx/>
              </a:rPr>
              <a:t>vấn</a:t>
            </a:r>
            <a:r>
              <a:rPr lang="en-US" altLang="en-US" sz="2000" dirty="0">
                <a:uFillTx/>
              </a:rPr>
              <a:t> </a:t>
            </a:r>
            <a:r>
              <a:rPr lang="en-US" altLang="en-US" sz="2000" dirty="0" err="1">
                <a:uFillTx/>
              </a:rPr>
              <a:t>đề</a:t>
            </a:r>
            <a:r>
              <a:rPr lang="en-US" altLang="en-US" sz="2000" dirty="0">
                <a:uFillTx/>
              </a:rPr>
              <a:t>?</a:t>
            </a:r>
          </a:p>
          <a:p>
            <a:r>
              <a:rPr lang="en-US" altLang="en-US" sz="2400" dirty="0" err="1">
                <a:uFillTx/>
              </a:rPr>
              <a:t>Kết</a:t>
            </a:r>
            <a:r>
              <a:rPr lang="en-US" altLang="en-US" sz="2400" dirty="0">
                <a:uFillTx/>
              </a:rPr>
              <a:t> </a:t>
            </a:r>
            <a:r>
              <a:rPr lang="en-US" altLang="en-US" sz="2400" dirty="0" err="1">
                <a:uFillTx/>
              </a:rPr>
              <a:t>thúc</a:t>
            </a:r>
            <a:r>
              <a:rPr lang="en-US" altLang="en-US" sz="2400" dirty="0">
                <a:uFillTx/>
              </a:rPr>
              <a:t> </a:t>
            </a:r>
            <a:r>
              <a:rPr lang="en-US" altLang="en-US" sz="2400" dirty="0" err="1">
                <a:uFillTx/>
              </a:rPr>
              <a:t>dự</a:t>
            </a:r>
            <a:r>
              <a:rPr lang="en-US" altLang="en-US" sz="2400" dirty="0">
                <a:uFillTx/>
              </a:rPr>
              <a:t> </a:t>
            </a:r>
            <a:r>
              <a:rPr lang="en-US" altLang="en-US" sz="2400" dirty="0" err="1">
                <a:uFillTx/>
              </a:rPr>
              <a:t>án</a:t>
            </a:r>
            <a:r>
              <a:rPr lang="en-US" altLang="en-US" sz="2400" dirty="0">
                <a:uFillTx/>
              </a:rPr>
              <a:t>: </a:t>
            </a:r>
            <a:r>
              <a:rPr lang="en-US" altLang="en-US" sz="2400" dirty="0" err="1">
                <a:uFillTx/>
              </a:rPr>
              <a:t>cái</a:t>
            </a:r>
            <a:r>
              <a:rPr lang="en-US" altLang="en-US" sz="2400" dirty="0">
                <a:uFillTx/>
              </a:rPr>
              <a:t> </a:t>
            </a:r>
            <a:r>
              <a:rPr lang="en-US" altLang="en-US" sz="2400" dirty="0" err="1">
                <a:uFillTx/>
              </a:rPr>
              <a:t>gì</a:t>
            </a:r>
            <a:r>
              <a:rPr lang="en-US" altLang="en-US" sz="2400" dirty="0">
                <a:uFillTx/>
              </a:rPr>
              <a:t> </a:t>
            </a:r>
            <a:r>
              <a:rPr lang="en-US" altLang="en-US" sz="2400" dirty="0" err="1">
                <a:uFillTx/>
              </a:rPr>
              <a:t>xong</a:t>
            </a:r>
            <a:r>
              <a:rPr lang="en-US" altLang="en-US" sz="2400" dirty="0">
                <a:uFillTx/>
              </a:rPr>
              <a:t>? </a:t>
            </a:r>
            <a:r>
              <a:rPr lang="en-US" altLang="en-US" sz="2400" dirty="0" err="1">
                <a:uFillTx/>
              </a:rPr>
              <a:t>Tiếp</a:t>
            </a:r>
            <a:r>
              <a:rPr lang="en-US" altLang="en-US" sz="2400" dirty="0">
                <a:uFillTx/>
              </a:rPr>
              <a:t> </a:t>
            </a:r>
            <a:r>
              <a:rPr lang="en-US" altLang="en-US" sz="2400" dirty="0" err="1">
                <a:uFillTx/>
              </a:rPr>
              <a:t>theo</a:t>
            </a:r>
            <a:r>
              <a:rPr lang="en-US" altLang="en-US" sz="2400" dirty="0">
                <a:uFillTx/>
              </a:rPr>
              <a:t> </a:t>
            </a:r>
            <a:r>
              <a:rPr lang="en-US" altLang="en-US" sz="2400" dirty="0" err="1">
                <a:uFillTx/>
              </a:rPr>
              <a:t>là</a:t>
            </a:r>
            <a:r>
              <a:rPr lang="en-US" altLang="en-US" sz="2400" dirty="0">
                <a:uFillTx/>
              </a:rPr>
              <a:t> </a:t>
            </a:r>
            <a:r>
              <a:rPr lang="en-US" altLang="en-US" sz="2400" dirty="0" err="1">
                <a:uFillTx/>
              </a:rPr>
              <a:t>gì</a:t>
            </a:r>
            <a:r>
              <a:rPr lang="en-US" altLang="en-US" sz="2400" dirty="0">
                <a:uFillTx/>
              </a:rPr>
              <a:t>?</a:t>
            </a:r>
          </a:p>
          <a:p>
            <a:r>
              <a:rPr lang="en-US" altLang="en-US" sz="2400" dirty="0" err="1">
                <a:uFillTx/>
              </a:rPr>
              <a:t>Liên</a:t>
            </a:r>
            <a:r>
              <a:rPr lang="en-US" altLang="en-US" sz="2400" dirty="0">
                <a:uFillTx/>
              </a:rPr>
              <a:t> </a:t>
            </a:r>
            <a:r>
              <a:rPr lang="en-US" altLang="en-US" sz="2400" dirty="0" err="1">
                <a:uFillTx/>
              </a:rPr>
              <a:t>hoan</a:t>
            </a:r>
            <a:r>
              <a:rPr lang="en-US" altLang="en-US" sz="2400" dirty="0">
                <a:uFillTx/>
              </a:rPr>
              <a:t> </a:t>
            </a:r>
            <a:r>
              <a:rPr lang="en-US" altLang="en-US" sz="2400" dirty="0" err="1">
                <a:uFillTx/>
              </a:rPr>
              <a:t>và</a:t>
            </a:r>
            <a:r>
              <a:rPr lang="en-US" altLang="en-US" sz="2400" dirty="0">
                <a:uFillTx/>
              </a:rPr>
              <a:t> học </a:t>
            </a:r>
            <a:r>
              <a:rPr lang="en-US" altLang="en-US" sz="2400" dirty="0" err="1">
                <a:uFillTx/>
              </a:rPr>
              <a:t>hỏi</a:t>
            </a:r>
            <a:r>
              <a:rPr lang="en-US" altLang="en-US" sz="2400" dirty="0">
                <a:uFillTx/>
              </a:rPr>
              <a:t>:</a:t>
            </a:r>
          </a:p>
          <a:p>
            <a:pPr lvl="1"/>
            <a:r>
              <a:rPr lang="en-US" altLang="en-US" sz="2000" dirty="0" err="1">
                <a:uFillTx/>
              </a:rPr>
              <a:t>Làm</a:t>
            </a:r>
            <a:r>
              <a:rPr lang="en-US" altLang="en-US" sz="2000" dirty="0">
                <a:uFillTx/>
              </a:rPr>
              <a:t> </a:t>
            </a:r>
            <a:r>
              <a:rPr lang="en-US" altLang="en-US" sz="2000" dirty="0" err="1">
                <a:uFillTx/>
              </a:rPr>
              <a:t>sao</a:t>
            </a:r>
            <a:r>
              <a:rPr lang="en-US" altLang="en-US" sz="2000" dirty="0">
                <a:uFillTx/>
              </a:rPr>
              <a:t> </a:t>
            </a:r>
            <a:r>
              <a:rPr lang="en-US" altLang="en-US" sz="2000" dirty="0" err="1">
                <a:uFillTx/>
              </a:rPr>
              <a:t>để</a:t>
            </a:r>
            <a:r>
              <a:rPr lang="en-US" altLang="en-US" sz="2000" dirty="0">
                <a:uFillTx/>
              </a:rPr>
              <a:t> </a:t>
            </a:r>
            <a:r>
              <a:rPr lang="en-US" altLang="en-US" sz="2000" dirty="0" err="1">
                <a:uFillTx/>
              </a:rPr>
              <a:t>ghi</a:t>
            </a:r>
            <a:r>
              <a:rPr lang="en-US" altLang="en-US" sz="2000" dirty="0">
                <a:uFillTx/>
              </a:rPr>
              <a:t> </a:t>
            </a:r>
            <a:r>
              <a:rPr lang="en-US" altLang="en-US" sz="2000" dirty="0" err="1">
                <a:uFillTx/>
              </a:rPr>
              <a:t>nhận</a:t>
            </a:r>
            <a:r>
              <a:rPr lang="en-US" altLang="en-US" sz="2000" dirty="0">
                <a:uFillTx/>
              </a:rPr>
              <a:t> </a:t>
            </a:r>
            <a:r>
              <a:rPr lang="en-US" altLang="en-US" sz="2000" dirty="0" err="1">
                <a:uFillTx/>
              </a:rPr>
              <a:t>và</a:t>
            </a:r>
            <a:r>
              <a:rPr lang="en-US" altLang="en-US" sz="2000" dirty="0">
                <a:uFillTx/>
              </a:rPr>
              <a:t> </a:t>
            </a:r>
            <a:r>
              <a:rPr lang="en-US" altLang="en-US" sz="2000" dirty="0" err="1">
                <a:uFillTx/>
              </a:rPr>
              <a:t>thưởng</a:t>
            </a:r>
            <a:r>
              <a:rPr lang="en-US" altLang="en-US" sz="2000" dirty="0">
                <a:uFillTx/>
              </a:rPr>
              <a:t>?</a:t>
            </a:r>
          </a:p>
          <a:p>
            <a:r>
              <a:rPr lang="en-US" altLang="en-US" sz="2400" dirty="0" err="1">
                <a:uFillTx/>
              </a:rPr>
              <a:t>Bài</a:t>
            </a:r>
            <a:r>
              <a:rPr lang="en-US" altLang="en-US" sz="2400" dirty="0">
                <a:uFillTx/>
              </a:rPr>
              <a:t> học </a:t>
            </a:r>
            <a:r>
              <a:rPr lang="en-US" altLang="en-US" sz="2400" dirty="0" err="1">
                <a:uFillTx/>
              </a:rPr>
              <a:t>rút</a:t>
            </a:r>
            <a:r>
              <a:rPr lang="en-US" altLang="en-US" sz="2400" dirty="0">
                <a:uFillTx/>
              </a:rPr>
              <a:t> </a:t>
            </a:r>
            <a:r>
              <a:rPr lang="en-US" altLang="en-US" sz="2400" dirty="0" err="1">
                <a:uFillTx/>
              </a:rPr>
              <a:t>ra</a:t>
            </a:r>
            <a:r>
              <a:rPr lang="en-US" altLang="en-US" sz="2400" dirty="0">
                <a:uFillTx/>
              </a:rPr>
              <a:t>: </a:t>
            </a:r>
          </a:p>
          <a:p>
            <a:pPr lvl="1"/>
            <a:r>
              <a:rPr lang="en-US" altLang="en-US" sz="2000" dirty="0" err="1">
                <a:uFillTx/>
              </a:rPr>
              <a:t>Tổ</a:t>
            </a:r>
            <a:r>
              <a:rPr lang="en-US" altLang="en-US" sz="2000" dirty="0">
                <a:uFillTx/>
              </a:rPr>
              <a:t> </a:t>
            </a:r>
            <a:r>
              <a:rPr lang="en-US" altLang="en-US" sz="2000" dirty="0" err="1">
                <a:uFillTx/>
              </a:rPr>
              <a:t>chức</a:t>
            </a:r>
            <a:r>
              <a:rPr lang="en-US" altLang="en-US" sz="2000" dirty="0">
                <a:uFillTx/>
              </a:rPr>
              <a:t> </a:t>
            </a:r>
            <a:r>
              <a:rPr lang="en-US" altLang="en-US" sz="2000" dirty="0" err="1">
                <a:uFillTx/>
              </a:rPr>
              <a:t>các</a:t>
            </a:r>
            <a:r>
              <a:rPr lang="en-US" altLang="en-US" sz="2000" dirty="0">
                <a:uFillTx/>
              </a:rPr>
              <a:t> </a:t>
            </a:r>
            <a:r>
              <a:rPr lang="en-US" altLang="en-US" sz="2000" dirty="0" err="1">
                <a:uFillTx/>
              </a:rPr>
              <a:t>bài</a:t>
            </a:r>
            <a:r>
              <a:rPr lang="en-US" altLang="en-US" sz="2000" dirty="0">
                <a:uFillTx/>
              </a:rPr>
              <a:t> học, </a:t>
            </a:r>
            <a:r>
              <a:rPr lang="en-US" altLang="en-US" sz="2000" dirty="0" err="1">
                <a:uFillTx/>
              </a:rPr>
              <a:t>áp</a:t>
            </a:r>
            <a:r>
              <a:rPr lang="en-US" altLang="en-US" sz="2000" dirty="0">
                <a:uFillTx/>
              </a:rPr>
              <a:t> </a:t>
            </a:r>
            <a:r>
              <a:rPr lang="en-US" altLang="en-US" sz="2000" dirty="0" err="1">
                <a:uFillTx/>
              </a:rPr>
              <a:t>dụng</a:t>
            </a:r>
            <a:r>
              <a:rPr lang="en-US" altLang="en-US" sz="2000" dirty="0">
                <a:uFillTx/>
              </a:rPr>
              <a:t>, chia </a:t>
            </a:r>
            <a:r>
              <a:rPr lang="en-US" altLang="en-US" sz="2000" dirty="0" err="1">
                <a:uFillTx/>
              </a:rPr>
              <a:t>sẻ</a:t>
            </a:r>
            <a:r>
              <a:rPr lang="en-US" altLang="en-US" sz="2000" dirty="0">
                <a:uFillTx/>
              </a:rPr>
              <a:t> </a:t>
            </a:r>
            <a:r>
              <a:rPr lang="en-US" altLang="en-US" sz="2000" dirty="0" err="1">
                <a:uFillTx/>
              </a:rPr>
              <a:t>các</a:t>
            </a:r>
            <a:r>
              <a:rPr lang="en-US" altLang="en-US" sz="2000" dirty="0">
                <a:uFillTx/>
              </a:rPr>
              <a:t> </a:t>
            </a:r>
            <a:r>
              <a:rPr lang="en-US" altLang="en-US" sz="2000" dirty="0" err="1">
                <a:uFillTx/>
              </a:rPr>
              <a:t>bài</a:t>
            </a:r>
            <a:r>
              <a:rPr lang="en-US" altLang="en-US" sz="2000" dirty="0">
                <a:uFillTx/>
              </a:rPr>
              <a:t> học</a:t>
            </a:r>
          </a:p>
        </p:txBody>
      </p:sp>
      <p:sp>
        <p:nvSpPr>
          <p:cNvPr id="2048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F62CDA8C-8219-4B21-8B13-4CCB22B423BB}" type="slidenum">
              <a:rPr lang="ja-JP" altLang="en-US" smtClean="0">
                <a:uFillTx/>
              </a:rPr>
              <a:pPr eaLnBrk="1" hangingPunct="1"/>
              <a:t>17</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uFillTx/>
              </a:rPr>
              <a:t>Kiểm soát vấn đề</a:t>
            </a:r>
          </a:p>
        </p:txBody>
      </p:sp>
      <p:sp>
        <p:nvSpPr>
          <p:cNvPr id="21507" name="Content Placeholder 2"/>
          <p:cNvSpPr>
            <a:spLocks noGrp="1"/>
          </p:cNvSpPr>
          <p:nvPr>
            <p:ph idx="1"/>
          </p:nvPr>
        </p:nvSpPr>
        <p:spPr>
          <a:xfrm>
            <a:off x="742950" y="1587500"/>
            <a:ext cx="8116266" cy="4479149"/>
          </a:xfrm>
        </p:spPr>
        <p:txBody>
          <a:bodyPr>
            <a:normAutofit lnSpcReduction="10000"/>
          </a:bodyPr>
          <a:lstStyle/>
          <a:p>
            <a:r>
              <a:rPr lang="en-US" altLang="en-US" dirty="0" err="1" smtClean="0">
                <a:uFillTx/>
              </a:rPr>
              <a:t>Nhiều</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chắc</a:t>
            </a:r>
            <a:r>
              <a:rPr lang="en-US" altLang="en-US" dirty="0" smtClean="0">
                <a:uFillTx/>
              </a:rPr>
              <a:t> </a:t>
            </a:r>
            <a:r>
              <a:rPr lang="en-US" altLang="en-US" dirty="0" err="1" smtClean="0">
                <a:uFillTx/>
              </a:rPr>
              <a:t>chắn</a:t>
            </a:r>
            <a:r>
              <a:rPr lang="en-US" altLang="en-US" dirty="0" smtClean="0">
                <a:uFillTx/>
              </a:rPr>
              <a:t> </a:t>
            </a:r>
            <a:r>
              <a:rPr lang="en-US" altLang="en-US" dirty="0" err="1" smtClean="0">
                <a:uFillTx/>
              </a:rPr>
              <a:t>sẽ</a:t>
            </a:r>
            <a:r>
              <a:rPr lang="en-US" altLang="en-US" dirty="0" smtClean="0">
                <a:uFillTx/>
              </a:rPr>
              <a:t> </a:t>
            </a:r>
            <a:r>
              <a:rPr lang="en-US" altLang="en-US" dirty="0" err="1" smtClean="0">
                <a:uFillTx/>
              </a:rPr>
              <a:t>phát</a:t>
            </a:r>
            <a:r>
              <a:rPr lang="en-US" altLang="en-US" dirty="0" smtClean="0">
                <a:uFillTx/>
              </a:rPr>
              <a:t> </a:t>
            </a:r>
            <a:r>
              <a:rPr lang="en-US" altLang="en-US" dirty="0" err="1" smtClean="0">
                <a:uFillTx/>
              </a:rPr>
              <a:t>sinh</a:t>
            </a:r>
            <a:endParaRPr lang="en-US" altLang="en-US" dirty="0" smtClean="0">
              <a:uFillTx/>
            </a:endParaRPr>
          </a:p>
          <a:p>
            <a:r>
              <a:rPr lang="en-US" altLang="en-US" dirty="0" err="1" smtClean="0">
                <a:uFillTx/>
              </a:rPr>
              <a:t>Cần</a:t>
            </a:r>
            <a:r>
              <a:rPr lang="en-US" altLang="en-US" dirty="0" smtClean="0">
                <a:uFillTx/>
              </a:rPr>
              <a:t> </a:t>
            </a:r>
            <a:r>
              <a:rPr lang="en-US" altLang="en-US" dirty="0" err="1" smtClean="0">
                <a:uFillTx/>
              </a:rPr>
              <a:t>tìm</a:t>
            </a:r>
            <a:r>
              <a:rPr lang="en-US" altLang="en-US" dirty="0" smtClean="0">
                <a:uFillTx/>
              </a:rPr>
              <a:t> </a:t>
            </a:r>
            <a:r>
              <a:rPr lang="en-US" altLang="en-US" dirty="0" err="1" smtClean="0">
                <a:uFillTx/>
              </a:rPr>
              <a:t>ra</a:t>
            </a:r>
            <a:r>
              <a:rPr lang="en-US" altLang="en-US" dirty="0" smtClean="0">
                <a:uFillTx/>
              </a:rPr>
              <a:t> </a:t>
            </a:r>
            <a:r>
              <a:rPr lang="en-US" altLang="en-US" dirty="0" err="1" smtClean="0">
                <a:uFillTx/>
              </a:rPr>
              <a:t>sớm</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có</a:t>
            </a:r>
            <a:r>
              <a:rPr lang="en-US" altLang="en-US" dirty="0" smtClean="0">
                <a:uFillTx/>
              </a:rPr>
              <a:t> </a:t>
            </a:r>
            <a:r>
              <a:rPr lang="en-US" altLang="en-US" dirty="0" err="1" smtClean="0">
                <a:uFillTx/>
              </a:rPr>
              <a:t>giải</a:t>
            </a:r>
            <a:r>
              <a:rPr lang="en-US" altLang="en-US" dirty="0" smtClean="0">
                <a:uFillTx/>
              </a:rPr>
              <a:t> </a:t>
            </a:r>
            <a:r>
              <a:rPr lang="en-US" altLang="en-US" dirty="0" err="1" smtClean="0">
                <a:uFillTx/>
              </a:rPr>
              <a:t>pháp</a:t>
            </a:r>
            <a:r>
              <a:rPr lang="en-US" altLang="en-US" dirty="0" smtClean="0">
                <a:uFillTx/>
              </a:rPr>
              <a:t> </a:t>
            </a:r>
            <a:r>
              <a:rPr lang="en-US" altLang="en-US" dirty="0" err="1" smtClean="0">
                <a:uFillTx/>
              </a:rPr>
              <a:t>thích</a:t>
            </a:r>
            <a:r>
              <a:rPr lang="en-US" altLang="en-US" dirty="0" smtClean="0">
                <a:uFillTx/>
              </a:rPr>
              <a:t> </a:t>
            </a:r>
            <a:r>
              <a:rPr lang="en-US" altLang="en-US" dirty="0" err="1" smtClean="0">
                <a:uFillTx/>
              </a:rPr>
              <a:t>hợp</a:t>
            </a:r>
            <a:endParaRPr lang="en-US" altLang="en-US" dirty="0" smtClean="0">
              <a:uFillTx/>
            </a:endParaRPr>
          </a:p>
          <a:p>
            <a:pPr lvl="1"/>
            <a:r>
              <a:rPr lang="en-US" altLang="en-US" dirty="0" err="1" smtClean="0">
                <a:uFillTx/>
              </a:rPr>
              <a:t>Tạo</a:t>
            </a:r>
            <a:r>
              <a:rPr lang="en-US" altLang="en-US" dirty="0" smtClean="0">
                <a:uFillTx/>
              </a:rPr>
              <a:t> </a:t>
            </a:r>
            <a:r>
              <a:rPr lang="en-US" altLang="en-US" dirty="0" err="1" smtClean="0">
                <a:uFillTx/>
              </a:rPr>
              <a:t>không</a:t>
            </a:r>
            <a:r>
              <a:rPr lang="en-US" altLang="en-US" dirty="0" smtClean="0">
                <a:uFillTx/>
              </a:rPr>
              <a:t> </a:t>
            </a:r>
            <a:r>
              <a:rPr lang="en-US" altLang="en-US" dirty="0" err="1" smtClean="0">
                <a:uFillTx/>
              </a:rPr>
              <a:t>khí</a:t>
            </a:r>
            <a:r>
              <a:rPr lang="en-US" altLang="en-US" dirty="0" smtClean="0">
                <a:uFillTx/>
              </a:rPr>
              <a:t>/</a:t>
            </a:r>
            <a:r>
              <a:rPr lang="en-US" altLang="en-US" dirty="0" err="1" smtClean="0">
                <a:uFillTx/>
              </a:rPr>
              <a:t>môi</a:t>
            </a:r>
            <a:r>
              <a:rPr lang="en-US" altLang="en-US" dirty="0" smtClean="0">
                <a:uFillTx/>
              </a:rPr>
              <a:t> </a:t>
            </a:r>
            <a:r>
              <a:rPr lang="en-US" altLang="en-US" dirty="0" err="1" smtClean="0">
                <a:uFillTx/>
              </a:rPr>
              <a:t>trường</a:t>
            </a:r>
            <a:r>
              <a:rPr lang="en-US" altLang="en-US" dirty="0" smtClean="0">
                <a:uFillTx/>
              </a:rPr>
              <a:t> </a:t>
            </a:r>
            <a:r>
              <a:rPr lang="en-US" altLang="en-US" dirty="0" err="1" smtClean="0">
                <a:uFillTx/>
              </a:rPr>
              <a:t>làm</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để</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dễ</a:t>
            </a:r>
            <a:r>
              <a:rPr lang="en-US" altLang="en-US" dirty="0" smtClean="0">
                <a:uFillTx/>
              </a:rPr>
              <a:t> </a:t>
            </a:r>
            <a:r>
              <a:rPr lang="en-US" altLang="en-US" dirty="0" err="1" smtClean="0">
                <a:uFillTx/>
              </a:rPr>
              <a:t>dàng</a:t>
            </a:r>
            <a:r>
              <a:rPr lang="en-US" altLang="en-US" dirty="0" smtClean="0">
                <a:uFillTx/>
              </a:rPr>
              <a:t> </a:t>
            </a:r>
            <a:r>
              <a:rPr lang="en-US" altLang="en-US" dirty="0" err="1" smtClean="0">
                <a:uFillTx/>
              </a:rPr>
              <a:t>được</a:t>
            </a:r>
            <a:r>
              <a:rPr lang="en-US" altLang="en-US" dirty="0" smtClean="0">
                <a:uFillTx/>
              </a:rPr>
              <a:t> </a:t>
            </a:r>
            <a:r>
              <a:rPr lang="en-US" altLang="en-US" dirty="0" err="1" smtClean="0">
                <a:uFillTx/>
              </a:rPr>
              <a:t>bộc</a:t>
            </a:r>
            <a:r>
              <a:rPr lang="en-US" altLang="en-US" dirty="0" smtClean="0">
                <a:uFillTx/>
              </a:rPr>
              <a:t> </a:t>
            </a:r>
            <a:r>
              <a:rPr lang="en-US" altLang="en-US" dirty="0" err="1" smtClean="0">
                <a:uFillTx/>
              </a:rPr>
              <a:t>lộ</a:t>
            </a:r>
            <a:endParaRPr lang="en-US" altLang="en-US" dirty="0" smtClean="0">
              <a:uFillTx/>
            </a:endParaRPr>
          </a:p>
          <a:p>
            <a:pPr lvl="1"/>
            <a:r>
              <a:rPr lang="en-US" altLang="en-US" dirty="0" err="1" smtClean="0">
                <a:uFillTx/>
              </a:rPr>
              <a:t>Ví</a:t>
            </a:r>
            <a:r>
              <a:rPr lang="en-US" altLang="en-US" dirty="0" smtClean="0">
                <a:uFillTx/>
              </a:rPr>
              <a:t> </a:t>
            </a:r>
            <a:r>
              <a:rPr lang="en-US" altLang="en-US" dirty="0" err="1" smtClean="0">
                <a:uFillTx/>
              </a:rPr>
              <a:t>dụ</a:t>
            </a:r>
            <a:r>
              <a:rPr lang="en-US" altLang="en-US" dirty="0" smtClean="0">
                <a:uFillTx/>
              </a:rPr>
              <a:t>: </a:t>
            </a:r>
          </a:p>
          <a:p>
            <a:pPr lvl="2"/>
            <a:r>
              <a:rPr lang="en-US" altLang="en-US" dirty="0" err="1" smtClean="0">
                <a:uFillTx/>
              </a:rPr>
              <a:t>Trong</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cuộc</a:t>
            </a:r>
            <a:r>
              <a:rPr lang="en-US" altLang="en-US" dirty="0" smtClean="0">
                <a:uFillTx/>
              </a:rPr>
              <a:t> </a:t>
            </a:r>
            <a:r>
              <a:rPr lang="en-US" altLang="en-US" dirty="0" err="1" smtClean="0">
                <a:uFillTx/>
              </a:rPr>
              <a:t>họp</a:t>
            </a:r>
            <a:r>
              <a:rPr lang="en-US" altLang="en-US" dirty="0" smtClean="0">
                <a:uFillTx/>
              </a:rPr>
              <a:t> </a:t>
            </a:r>
            <a:r>
              <a:rPr lang="en-US" altLang="en-US" dirty="0" err="1" smtClean="0">
                <a:uFillTx/>
              </a:rPr>
              <a:t>thường</a:t>
            </a:r>
            <a:r>
              <a:rPr lang="en-US" altLang="en-US" dirty="0" smtClean="0">
                <a:uFillTx/>
              </a:rPr>
              <a:t> </a:t>
            </a:r>
            <a:r>
              <a:rPr lang="en-US" altLang="en-US" dirty="0" err="1" smtClean="0">
                <a:uFillTx/>
              </a:rPr>
              <a:t>kỳ</a:t>
            </a:r>
            <a:endParaRPr lang="en-US" altLang="en-US" dirty="0" smtClean="0">
              <a:uFillTx/>
            </a:endParaRPr>
          </a:p>
          <a:p>
            <a:pPr lvl="2"/>
            <a:r>
              <a:rPr lang="en-US" altLang="en-US" dirty="0" err="1" smtClean="0">
                <a:uFillTx/>
              </a:rPr>
              <a:t>Trong</a:t>
            </a:r>
            <a:r>
              <a:rPr lang="en-US" altLang="en-US" dirty="0" smtClean="0">
                <a:uFillTx/>
              </a:rPr>
              <a:t> </a:t>
            </a:r>
            <a:r>
              <a:rPr lang="en-US" altLang="en-US" dirty="0" err="1" smtClean="0">
                <a:uFillTx/>
              </a:rPr>
              <a:t>đối</a:t>
            </a:r>
            <a:r>
              <a:rPr lang="en-US" altLang="en-US" dirty="0" smtClean="0">
                <a:uFillTx/>
              </a:rPr>
              <a:t> </a:t>
            </a:r>
            <a:r>
              <a:rPr lang="en-US" altLang="en-US" dirty="0" err="1" smtClean="0">
                <a:uFillTx/>
              </a:rPr>
              <a:t>thoại</a:t>
            </a:r>
            <a:r>
              <a:rPr lang="en-US" altLang="en-US" dirty="0" smtClean="0">
                <a:uFillTx/>
              </a:rPr>
              <a:t> </a:t>
            </a:r>
            <a:r>
              <a:rPr lang="en-US" altLang="en-US" dirty="0" err="1" smtClean="0">
                <a:uFillTx/>
              </a:rPr>
              <a:t>hàng</a:t>
            </a:r>
            <a:r>
              <a:rPr lang="en-US" altLang="en-US" dirty="0" smtClean="0">
                <a:uFillTx/>
              </a:rPr>
              <a:t> </a:t>
            </a:r>
            <a:r>
              <a:rPr lang="en-US" altLang="en-US" dirty="0" err="1" smtClean="0">
                <a:uFillTx/>
              </a:rPr>
              <a:t>ngày</a:t>
            </a:r>
            <a:endParaRPr lang="en-US" altLang="en-US" dirty="0" smtClean="0">
              <a:uFillTx/>
            </a:endParaRPr>
          </a:p>
          <a:p>
            <a:r>
              <a:rPr lang="en-US" altLang="en-US" dirty="0" err="1" smtClean="0">
                <a:uFillTx/>
              </a:rPr>
              <a:t>Khi</a:t>
            </a:r>
            <a:r>
              <a:rPr lang="en-US" altLang="en-US" dirty="0" smtClean="0">
                <a:uFillTx/>
              </a:rPr>
              <a:t> </a:t>
            </a:r>
            <a:r>
              <a:rPr lang="en-US" altLang="en-US" dirty="0" err="1" smtClean="0">
                <a:uFillTx/>
              </a:rPr>
              <a:t>giải</a:t>
            </a:r>
            <a:r>
              <a:rPr lang="en-US" altLang="en-US" dirty="0" smtClean="0">
                <a:uFillTx/>
              </a:rPr>
              <a:t> </a:t>
            </a:r>
            <a:r>
              <a:rPr lang="en-US" altLang="en-US" dirty="0" err="1" smtClean="0">
                <a:uFillTx/>
              </a:rPr>
              <a:t>quyết</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endParaRPr lang="en-US" altLang="en-US" dirty="0" smtClean="0">
              <a:uFillTx/>
            </a:endParaRPr>
          </a:p>
          <a:p>
            <a:pPr lvl="1"/>
            <a:r>
              <a:rPr lang="en-US" altLang="en-US" dirty="0" err="1" smtClean="0">
                <a:uFillTx/>
              </a:rPr>
              <a:t>Có</a:t>
            </a:r>
            <a:r>
              <a:rPr lang="en-US" altLang="en-US" dirty="0" smtClean="0">
                <a:uFillTx/>
              </a:rPr>
              <a:t> </a:t>
            </a:r>
            <a:r>
              <a:rPr lang="en-US" altLang="en-US" dirty="0" err="1" smtClean="0">
                <a:uFillTx/>
              </a:rPr>
              <a:t>báo</a:t>
            </a:r>
            <a:r>
              <a:rPr lang="en-US" altLang="en-US" dirty="0" smtClean="0">
                <a:uFillTx/>
              </a:rPr>
              <a:t> </a:t>
            </a:r>
            <a:r>
              <a:rPr lang="en-US" altLang="en-US" dirty="0" err="1" smtClean="0">
                <a:uFillTx/>
              </a:rPr>
              <a:t>cáo</a:t>
            </a:r>
            <a:r>
              <a:rPr lang="en-US" altLang="en-US" dirty="0" smtClean="0">
                <a:uFillTx/>
              </a:rPr>
              <a:t>, </a:t>
            </a:r>
            <a:r>
              <a:rPr lang="en-US" altLang="en-US" dirty="0" err="1" smtClean="0">
                <a:uFillTx/>
              </a:rPr>
              <a:t>đảm</a:t>
            </a:r>
            <a:r>
              <a:rPr lang="en-US" altLang="en-US" dirty="0" smtClean="0">
                <a:uFillTx/>
              </a:rPr>
              <a:t> </a:t>
            </a:r>
            <a:r>
              <a:rPr lang="en-US" altLang="en-US" dirty="0" err="1" smtClean="0">
                <a:uFillTx/>
              </a:rPr>
              <a:t>bảo</a:t>
            </a:r>
            <a:r>
              <a:rPr lang="en-US" altLang="en-US" dirty="0" smtClean="0">
                <a:uFillTx/>
              </a:rPr>
              <a:t> </a:t>
            </a:r>
            <a:r>
              <a:rPr lang="en-US" altLang="en-US" dirty="0" err="1" smtClean="0"/>
              <a:t>những</a:t>
            </a:r>
            <a:r>
              <a:rPr lang="en-US" altLang="en-US" dirty="0" smtClean="0"/>
              <a:t> </a:t>
            </a:r>
            <a:r>
              <a:rPr lang="en-US" altLang="en-US" dirty="0" err="1" smtClean="0">
                <a:uFillTx/>
              </a:rPr>
              <a:t>người</a:t>
            </a:r>
            <a:r>
              <a:rPr lang="en-US" altLang="en-US" dirty="0" smtClean="0">
                <a:uFillTx/>
              </a:rPr>
              <a:t> </a:t>
            </a:r>
            <a:r>
              <a:rPr lang="en-US" altLang="en-US" dirty="0" err="1" smtClean="0">
                <a:uFillTx/>
              </a:rPr>
              <a:t>liên</a:t>
            </a:r>
            <a:r>
              <a:rPr lang="en-US" altLang="en-US" dirty="0" smtClean="0">
                <a:uFillTx/>
              </a:rPr>
              <a:t> </a:t>
            </a:r>
            <a:r>
              <a:rPr lang="en-US" altLang="en-US" dirty="0" err="1" smtClean="0">
                <a:uFillTx/>
              </a:rPr>
              <a:t>quan</a:t>
            </a:r>
            <a:r>
              <a:rPr lang="en-US" altLang="en-US" dirty="0" smtClean="0">
                <a:uFillTx/>
              </a:rPr>
              <a:t> </a:t>
            </a:r>
            <a:r>
              <a:rPr lang="en-US" altLang="en-US" dirty="0" err="1" smtClean="0">
                <a:uFillTx/>
              </a:rPr>
              <a:t>được</a:t>
            </a:r>
            <a:r>
              <a:rPr lang="en-US" altLang="en-US" dirty="0" smtClean="0">
                <a:uFillTx/>
              </a:rPr>
              <a:t> </a:t>
            </a:r>
            <a:r>
              <a:rPr lang="en-US" altLang="en-US" dirty="0" err="1" smtClean="0">
                <a:uFillTx/>
              </a:rPr>
              <a:t>biết</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có</a:t>
            </a:r>
            <a:r>
              <a:rPr lang="en-US" altLang="en-US" dirty="0" smtClean="0">
                <a:uFillTx/>
              </a:rPr>
              <a:t> </a:t>
            </a:r>
            <a:r>
              <a:rPr lang="en-US" altLang="en-US" dirty="0" err="1" smtClean="0">
                <a:uFillTx/>
              </a:rPr>
              <a:t>cơ</a:t>
            </a:r>
            <a:r>
              <a:rPr lang="en-US" altLang="en-US" dirty="0" smtClean="0">
                <a:uFillTx/>
              </a:rPr>
              <a:t> </a:t>
            </a:r>
            <a:r>
              <a:rPr lang="en-US" altLang="en-US" dirty="0" err="1" smtClean="0">
                <a:uFillTx/>
              </a:rPr>
              <a:t>chế</a:t>
            </a:r>
            <a:r>
              <a:rPr lang="en-US" altLang="en-US" dirty="0" smtClean="0">
                <a:uFillTx/>
              </a:rPr>
              <a:t> </a:t>
            </a:r>
            <a:r>
              <a:rPr lang="en-US" altLang="en-US" dirty="0" err="1" smtClean="0">
                <a:uFillTx/>
              </a:rPr>
              <a:t>phản</a:t>
            </a:r>
            <a:r>
              <a:rPr lang="en-US" altLang="en-US" dirty="0" smtClean="0">
                <a:uFillTx/>
              </a:rPr>
              <a:t> </a:t>
            </a:r>
            <a:r>
              <a:rPr lang="en-US" altLang="en-US" dirty="0" err="1" smtClean="0">
                <a:uFillTx/>
              </a:rPr>
              <a:t>hồi</a:t>
            </a:r>
            <a:endParaRPr lang="en-US" altLang="en-US" dirty="0" smtClean="0">
              <a:uFillTx/>
            </a:endParaRPr>
          </a:p>
        </p:txBody>
      </p:sp>
      <p:sp>
        <p:nvSpPr>
          <p:cNvPr id="2150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503A1346-4960-49FC-A54B-5006B0CEC45E}" type="slidenum">
              <a:rPr lang="ja-JP" altLang="en-US" smtClean="0">
                <a:uFillTx/>
              </a:rPr>
              <a:pPr eaLnBrk="1" hangingPunct="1"/>
              <a:t>18</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uFillTx/>
              </a:rPr>
              <a:t>Những vấn đề phổ biến</a:t>
            </a:r>
          </a:p>
        </p:txBody>
      </p:sp>
      <p:sp>
        <p:nvSpPr>
          <p:cNvPr id="22531" name="Content Placeholder 2"/>
          <p:cNvSpPr>
            <a:spLocks noGrp="1"/>
          </p:cNvSpPr>
          <p:nvPr>
            <p:ph idx="1"/>
          </p:nvPr>
        </p:nvSpPr>
        <p:spPr>
          <a:xfrm>
            <a:off x="361950" y="1511300"/>
            <a:ext cx="8528876" cy="4479149"/>
          </a:xfrm>
        </p:spPr>
        <p:txBody>
          <a:bodyPr>
            <a:normAutofit lnSpcReduction="10000"/>
          </a:bodyPr>
          <a:lstStyle/>
          <a:p>
            <a:r>
              <a:rPr lang="en-US" altLang="en-US" dirty="0" err="1" smtClean="0">
                <a:uFillTx/>
              </a:rPr>
              <a:t>Chậm</a:t>
            </a:r>
            <a:r>
              <a:rPr lang="en-US" altLang="en-US" dirty="0" smtClean="0">
                <a:uFillTx/>
              </a:rPr>
              <a:t> </a:t>
            </a:r>
            <a:r>
              <a:rPr lang="en-US" altLang="en-US" dirty="0" err="1" smtClean="0">
                <a:uFillTx/>
              </a:rPr>
              <a:t>trễ</a:t>
            </a:r>
            <a:r>
              <a:rPr lang="en-US" altLang="en-US" dirty="0" smtClean="0">
                <a:uFillTx/>
              </a:rPr>
              <a:t> </a:t>
            </a:r>
            <a:r>
              <a:rPr lang="en-US" altLang="en-US" dirty="0" err="1" smtClean="0">
                <a:uFillTx/>
              </a:rPr>
              <a:t>trong</a:t>
            </a:r>
            <a:r>
              <a:rPr lang="en-US" altLang="en-US" dirty="0" smtClean="0">
                <a:uFillTx/>
              </a:rPr>
              <a:t> </a:t>
            </a:r>
            <a:r>
              <a:rPr lang="en-US" altLang="en-US" dirty="0" err="1" smtClean="0">
                <a:uFillTx/>
              </a:rPr>
              <a:t>xác</a:t>
            </a:r>
            <a:r>
              <a:rPr lang="en-US" altLang="en-US" dirty="0" smtClean="0">
                <a:uFillTx/>
              </a:rPr>
              <a:t> </a:t>
            </a:r>
            <a:r>
              <a:rPr lang="en-US" altLang="en-US" dirty="0" err="1" smtClean="0">
                <a:uFillTx/>
              </a:rPr>
              <a:t>định</a:t>
            </a:r>
            <a:r>
              <a:rPr lang="en-US" altLang="en-US" dirty="0" smtClean="0">
                <a:uFillTx/>
              </a:rPr>
              <a:t> </a:t>
            </a:r>
            <a:r>
              <a:rPr lang="en-US" altLang="en-US" dirty="0" err="1" smtClean="0">
                <a:uFillTx/>
              </a:rPr>
              <a:t>yêu</a:t>
            </a:r>
            <a:r>
              <a:rPr lang="en-US" altLang="en-US" dirty="0" smtClean="0">
                <a:uFillTx/>
              </a:rPr>
              <a:t> </a:t>
            </a:r>
            <a:r>
              <a:rPr lang="en-US" altLang="en-US" dirty="0" err="1" smtClean="0">
                <a:uFillTx/>
              </a:rPr>
              <a:t>cầu</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thiết</a:t>
            </a:r>
            <a:r>
              <a:rPr lang="en-US" altLang="en-US" dirty="0" smtClean="0">
                <a:uFillTx/>
              </a:rPr>
              <a:t> </a:t>
            </a:r>
            <a:r>
              <a:rPr lang="en-US" altLang="en-US" dirty="0" err="1" smtClean="0">
                <a:uFillTx/>
              </a:rPr>
              <a:t>kế</a:t>
            </a:r>
            <a:endParaRPr lang="en-US" altLang="en-US" dirty="0" smtClean="0">
              <a:uFillTx/>
            </a:endParaRPr>
          </a:p>
          <a:p>
            <a:r>
              <a:rPr lang="en-US" altLang="en-US" dirty="0" err="1" smtClean="0">
                <a:uFillTx/>
              </a:rPr>
              <a:t>Khách</a:t>
            </a:r>
            <a:r>
              <a:rPr lang="en-US" altLang="en-US" dirty="0" smtClean="0">
                <a:uFillTx/>
              </a:rPr>
              <a:t> </a:t>
            </a:r>
            <a:r>
              <a:rPr lang="en-US" altLang="en-US" dirty="0" err="1" smtClean="0">
                <a:uFillTx/>
              </a:rPr>
              <a:t>hàng</a:t>
            </a:r>
            <a:r>
              <a:rPr lang="en-US" altLang="en-US" dirty="0" smtClean="0">
                <a:uFillTx/>
              </a:rPr>
              <a:t> hay </a:t>
            </a:r>
            <a:r>
              <a:rPr lang="en-US" altLang="en-US" dirty="0" err="1" smtClean="0">
                <a:uFillTx/>
              </a:rPr>
              <a:t>thay</a:t>
            </a:r>
            <a:r>
              <a:rPr lang="en-US" altLang="en-US" dirty="0" smtClean="0">
                <a:uFillTx/>
              </a:rPr>
              <a:t> </a:t>
            </a:r>
            <a:r>
              <a:rPr lang="en-US" altLang="en-US" dirty="0" err="1" smtClean="0">
                <a:uFillTx/>
              </a:rPr>
              <a:t>đổi</a:t>
            </a:r>
            <a:r>
              <a:rPr lang="en-US" altLang="en-US" dirty="0" smtClean="0">
                <a:uFillTx/>
              </a:rPr>
              <a:t> </a:t>
            </a:r>
            <a:r>
              <a:rPr lang="en-US" altLang="en-US" dirty="0" err="1" smtClean="0">
                <a:uFillTx/>
              </a:rPr>
              <a:t>yêu</a:t>
            </a:r>
            <a:r>
              <a:rPr lang="en-US" altLang="en-US" dirty="0" smtClean="0">
                <a:uFillTx/>
              </a:rPr>
              <a:t> </a:t>
            </a:r>
            <a:r>
              <a:rPr lang="en-US" altLang="en-US" dirty="0" err="1" smtClean="0">
                <a:uFillTx/>
              </a:rPr>
              <a:t>cầu</a:t>
            </a:r>
            <a:endParaRPr lang="en-US" altLang="en-US" dirty="0" smtClean="0">
              <a:uFillTx/>
            </a:endParaRPr>
          </a:p>
          <a:p>
            <a:r>
              <a:rPr lang="en-US" altLang="en-US" dirty="0" err="1" smtClean="0">
                <a:uFillTx/>
              </a:rPr>
              <a:t>Nhiều</a:t>
            </a:r>
            <a:r>
              <a:rPr lang="en-US" altLang="en-US" dirty="0" smtClean="0">
                <a:uFillTx/>
              </a:rPr>
              <a:t> </a:t>
            </a:r>
            <a:r>
              <a:rPr lang="en-US" altLang="en-US" dirty="0" err="1" smtClean="0">
                <a:uFillTx/>
              </a:rPr>
              <a:t>công</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trùng</a:t>
            </a:r>
            <a:r>
              <a:rPr lang="en-US" altLang="en-US" dirty="0" smtClean="0">
                <a:uFillTx/>
              </a:rPr>
              <a:t> </a:t>
            </a:r>
            <a:r>
              <a:rPr lang="en-US" altLang="en-US" dirty="0" err="1" smtClean="0">
                <a:uFillTx/>
              </a:rPr>
              <a:t>lặp</a:t>
            </a:r>
            <a:r>
              <a:rPr lang="en-US" altLang="en-US" dirty="0" smtClean="0">
                <a:uFillTx/>
              </a:rPr>
              <a:t>/</a:t>
            </a:r>
            <a:r>
              <a:rPr lang="en-US" altLang="en-US" dirty="0" err="1" smtClean="0">
                <a:uFillTx/>
              </a:rPr>
              <a:t>làm</a:t>
            </a:r>
            <a:r>
              <a:rPr lang="en-US" altLang="en-US" dirty="0" smtClean="0">
                <a:uFillTx/>
              </a:rPr>
              <a:t> </a:t>
            </a:r>
            <a:r>
              <a:rPr lang="en-US" altLang="en-US" dirty="0" err="1" smtClean="0">
                <a:uFillTx/>
              </a:rPr>
              <a:t>lại</a:t>
            </a:r>
            <a:r>
              <a:rPr lang="en-US" altLang="en-US" dirty="0" smtClean="0">
                <a:uFillTx/>
              </a:rPr>
              <a:t> -&gt; </a:t>
            </a:r>
            <a:r>
              <a:rPr lang="en-US" altLang="en-US" dirty="0" err="1" smtClean="0">
                <a:uFillTx/>
              </a:rPr>
              <a:t>tải</a:t>
            </a:r>
            <a:r>
              <a:rPr lang="en-US" altLang="en-US" dirty="0" smtClean="0">
                <a:uFillTx/>
              </a:rPr>
              <a:t> </a:t>
            </a:r>
            <a:r>
              <a:rPr lang="en-US" altLang="en-US" dirty="0" err="1" smtClean="0">
                <a:uFillTx/>
              </a:rPr>
              <a:t>công</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tăng</a:t>
            </a:r>
            <a:endParaRPr lang="en-US" altLang="en-US" dirty="0" smtClean="0">
              <a:uFillTx/>
            </a:endParaRPr>
          </a:p>
          <a:p>
            <a:r>
              <a:rPr lang="en-US" altLang="en-US" dirty="0" err="1" smtClean="0">
                <a:uFillTx/>
              </a:rPr>
              <a:t>Chậm</a:t>
            </a:r>
            <a:r>
              <a:rPr lang="en-US" altLang="en-US" dirty="0" smtClean="0">
                <a:uFillTx/>
              </a:rPr>
              <a:t> </a:t>
            </a:r>
            <a:r>
              <a:rPr lang="en-US" altLang="en-US" dirty="0" err="1" smtClean="0">
                <a:uFillTx/>
              </a:rPr>
              <a:t>trễ</a:t>
            </a:r>
            <a:r>
              <a:rPr lang="en-US" altLang="en-US" dirty="0" smtClean="0">
                <a:uFillTx/>
              </a:rPr>
              <a:t>/</a:t>
            </a:r>
            <a:r>
              <a:rPr lang="en-US" altLang="en-US" dirty="0" err="1" smtClean="0">
                <a:uFillTx/>
              </a:rPr>
              <a:t>hủy</a:t>
            </a:r>
            <a:r>
              <a:rPr lang="en-US" altLang="en-US" dirty="0" smtClean="0">
                <a:uFillTx/>
              </a:rPr>
              <a:t> </a:t>
            </a:r>
            <a:r>
              <a:rPr lang="en-US" altLang="en-US" dirty="0" err="1" smtClean="0">
                <a:uFillTx/>
              </a:rPr>
              <a:t>bỏ</a:t>
            </a:r>
            <a:r>
              <a:rPr lang="en-US" altLang="en-US" dirty="0" smtClean="0">
                <a:uFillTx/>
              </a:rPr>
              <a:t> </a:t>
            </a:r>
            <a:r>
              <a:rPr lang="en-US" altLang="en-US" dirty="0" err="1" smtClean="0">
                <a:uFillTx/>
              </a:rPr>
              <a:t>trong</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đưa</a:t>
            </a:r>
            <a:r>
              <a:rPr lang="en-US" altLang="en-US" dirty="0" smtClean="0">
                <a:uFillTx/>
              </a:rPr>
              <a:t> </a:t>
            </a:r>
            <a:r>
              <a:rPr lang="en-US" altLang="en-US" dirty="0" err="1" smtClean="0">
                <a:uFillTx/>
              </a:rPr>
              <a:t>ra</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gói</a:t>
            </a:r>
            <a:r>
              <a:rPr lang="en-US" altLang="en-US" dirty="0" smtClean="0">
                <a:uFillTx/>
              </a:rPr>
              <a:t> PM </a:t>
            </a:r>
            <a:r>
              <a:rPr lang="en-US" altLang="en-US" dirty="0" err="1" smtClean="0">
                <a:uFillTx/>
              </a:rPr>
              <a:t>theo</a:t>
            </a:r>
            <a:r>
              <a:rPr lang="en-US" altLang="en-US" dirty="0" smtClean="0">
                <a:uFillTx/>
              </a:rPr>
              <a:t> </a:t>
            </a:r>
            <a:r>
              <a:rPr lang="en-US" altLang="en-US" dirty="0" err="1" smtClean="0">
                <a:uFillTx/>
              </a:rPr>
              <a:t>lịch</a:t>
            </a:r>
            <a:r>
              <a:rPr lang="en-US" altLang="en-US" dirty="0" smtClean="0">
                <a:uFillTx/>
              </a:rPr>
              <a:t> </a:t>
            </a:r>
            <a:r>
              <a:rPr lang="en-US" altLang="en-US" dirty="0" err="1" smtClean="0">
                <a:uFillTx/>
              </a:rPr>
              <a:t>trình</a:t>
            </a:r>
            <a:endParaRPr lang="en-US" altLang="en-US" dirty="0" smtClean="0">
              <a:uFillTx/>
            </a:endParaRPr>
          </a:p>
          <a:p>
            <a:r>
              <a:rPr lang="en-US" altLang="en-US" dirty="0" err="1" smtClean="0">
                <a:uFillTx/>
              </a:rPr>
              <a:t>Mất</a:t>
            </a:r>
            <a:r>
              <a:rPr lang="en-US" altLang="en-US" dirty="0" smtClean="0">
                <a:uFillTx/>
              </a:rPr>
              <a:t> </a:t>
            </a:r>
            <a:r>
              <a:rPr lang="en-US" altLang="en-US" dirty="0" err="1" smtClean="0">
                <a:uFillTx/>
              </a:rPr>
              <a:t>thành</a:t>
            </a:r>
            <a:r>
              <a:rPr lang="en-US" altLang="en-US" dirty="0" smtClean="0">
                <a:uFillTx/>
              </a:rPr>
              <a:t> </a:t>
            </a:r>
            <a:r>
              <a:rPr lang="en-US" altLang="en-US" dirty="0" err="1" smtClean="0">
                <a:uFillTx/>
              </a:rPr>
              <a:t>viên</a:t>
            </a:r>
            <a:r>
              <a:rPr lang="en-US" altLang="en-US" dirty="0" smtClean="0">
                <a:uFillTx/>
              </a:rPr>
              <a:t> </a:t>
            </a:r>
            <a:r>
              <a:rPr lang="en-US" altLang="en-US" dirty="0" err="1" smtClean="0">
                <a:uFillTx/>
              </a:rPr>
              <a:t>chủ</a:t>
            </a:r>
            <a:r>
              <a:rPr lang="en-US" altLang="en-US" dirty="0" smtClean="0">
                <a:uFillTx/>
              </a:rPr>
              <a:t> </a:t>
            </a:r>
            <a:r>
              <a:rPr lang="en-US" altLang="en-US" dirty="0" err="1" smtClean="0">
                <a:uFillTx/>
              </a:rPr>
              <a:t>chốt</a:t>
            </a:r>
            <a:endParaRPr lang="en-US" altLang="en-US" dirty="0" smtClean="0">
              <a:uFillTx/>
            </a:endParaRPr>
          </a:p>
          <a:p>
            <a:r>
              <a:rPr lang="en-US" altLang="en-US" dirty="0" err="1" smtClean="0">
                <a:uFillTx/>
              </a:rPr>
              <a:t>Thiếu</a:t>
            </a:r>
            <a:r>
              <a:rPr lang="en-US" altLang="en-US" dirty="0" smtClean="0">
                <a:uFillTx/>
              </a:rPr>
              <a:t> </a:t>
            </a:r>
            <a:r>
              <a:rPr lang="en-US" altLang="en-US" dirty="0" err="1" smtClean="0">
                <a:uFillTx/>
              </a:rPr>
              <a:t>hành</a:t>
            </a:r>
            <a:r>
              <a:rPr lang="en-US" altLang="en-US" dirty="0" smtClean="0">
                <a:uFillTx/>
              </a:rPr>
              <a:t> </a:t>
            </a:r>
            <a:r>
              <a:rPr lang="en-US" altLang="en-US" dirty="0" err="1" smtClean="0">
                <a:uFillTx/>
              </a:rPr>
              <a:t>động</a:t>
            </a:r>
            <a:r>
              <a:rPr lang="en-US" altLang="en-US" dirty="0" smtClean="0">
                <a:uFillTx/>
              </a:rPr>
              <a:t> </a:t>
            </a:r>
            <a:r>
              <a:rPr lang="en-US" altLang="en-US" dirty="0" err="1" smtClean="0">
                <a:uFillTx/>
              </a:rPr>
              <a:t>của</a:t>
            </a:r>
            <a:r>
              <a:rPr lang="en-US" altLang="en-US" dirty="0" smtClean="0">
                <a:uFillTx/>
              </a:rPr>
              <a:t> </a:t>
            </a:r>
            <a:r>
              <a:rPr lang="en-US" altLang="en-US" dirty="0" err="1" smtClean="0">
                <a:uFillTx/>
              </a:rPr>
              <a:t>người</a:t>
            </a:r>
            <a:r>
              <a:rPr lang="en-US" altLang="en-US" dirty="0" smtClean="0">
                <a:uFillTx/>
              </a:rPr>
              <a:t> </a:t>
            </a:r>
            <a:r>
              <a:rPr lang="en-US" altLang="en-US" dirty="0" err="1" smtClean="0">
                <a:uFillTx/>
              </a:rPr>
              <a:t>ký</a:t>
            </a:r>
            <a:r>
              <a:rPr lang="en-US" altLang="en-US" dirty="0" smtClean="0">
                <a:uFillTx/>
              </a:rPr>
              <a:t> </a:t>
            </a:r>
            <a:r>
              <a:rPr lang="en-US" altLang="en-US" dirty="0" err="1" smtClean="0">
                <a:uFillTx/>
              </a:rPr>
              <a:t>hợp</a:t>
            </a:r>
            <a:r>
              <a:rPr lang="en-US" altLang="en-US" dirty="0" smtClean="0">
                <a:uFillTx/>
              </a:rPr>
              <a:t> </a:t>
            </a:r>
            <a:r>
              <a:rPr lang="en-US" altLang="en-US" dirty="0" err="1" smtClean="0">
                <a:uFillTx/>
              </a:rPr>
              <a:t>đồng</a:t>
            </a:r>
            <a:endParaRPr lang="en-US" altLang="en-US" dirty="0" smtClean="0">
              <a:uFillTx/>
            </a:endParaRPr>
          </a:p>
          <a:p>
            <a:r>
              <a:rPr lang="en-US" altLang="en-US" dirty="0" smtClean="0">
                <a:uFillTx/>
              </a:rPr>
              <a:t>…</a:t>
            </a:r>
          </a:p>
        </p:txBody>
      </p:sp>
      <p:sp>
        <p:nvSpPr>
          <p:cNvPr id="22532"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877A7A55-EA4A-451C-A685-912DEC942143}" type="slidenum">
              <a:rPr lang="ja-JP" altLang="en-US" smtClean="0">
                <a:uFillTx/>
              </a:rPr>
              <a:pPr eaLnBrk="1" hangingPunct="1"/>
              <a:t>19</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mtClean="0">
                <a:uFillTx/>
                <a:ea typeface="MS PGothic" pitchFamily="34" charset="-128"/>
              </a:rPr>
              <a:t>Nội dung</a:t>
            </a:r>
          </a:p>
        </p:txBody>
      </p:sp>
      <p:sp>
        <p:nvSpPr>
          <p:cNvPr id="4100" name="Rectangle 3"/>
          <p:cNvSpPr>
            <a:spLocks noGrp="1" noChangeArrowheads="1"/>
          </p:cNvSpPr>
          <p:nvPr>
            <p:ph idx="1"/>
          </p:nvPr>
        </p:nvSpPr>
        <p:spPr>
          <a:xfrm>
            <a:off x="514350" y="1435100"/>
            <a:ext cx="8184244" cy="4591443"/>
          </a:xfrm>
        </p:spPr>
        <p:txBody>
          <a:bodyPr/>
          <a:lstStyle/>
          <a:p>
            <a:r>
              <a:rPr lang="en-US" altLang="ja-JP" dirty="0" smtClean="0">
                <a:uFillTx/>
                <a:ea typeface="MS PGothic" pitchFamily="34" charset="-128"/>
              </a:rPr>
              <a:t>Quy </a:t>
            </a:r>
            <a:r>
              <a:rPr lang="en-US" altLang="ja-JP" dirty="0" err="1" smtClean="0">
                <a:uFillTx/>
                <a:ea typeface="MS PGothic" pitchFamily="34" charset="-128"/>
              </a:rPr>
              <a:t>trình</a:t>
            </a:r>
            <a:r>
              <a:rPr lang="en-US" altLang="ja-JP" dirty="0" smtClean="0">
                <a:uFillTx/>
                <a:ea typeface="MS PGothic" pitchFamily="34" charset="-128"/>
              </a:rPr>
              <a:t> </a:t>
            </a:r>
            <a:r>
              <a:rPr lang="en-US" altLang="ja-JP" dirty="0" err="1" smtClean="0">
                <a:uFillTx/>
                <a:ea typeface="MS PGothic" pitchFamily="34" charset="-128"/>
              </a:rPr>
              <a:t>quản</a:t>
            </a:r>
            <a:r>
              <a:rPr lang="en-US" altLang="ja-JP" dirty="0" smtClean="0">
                <a:uFillTx/>
                <a:ea typeface="MS PGothic" pitchFamily="34" charset="-128"/>
              </a:rPr>
              <a:t> </a:t>
            </a:r>
            <a:r>
              <a:rPr lang="en-US" altLang="ja-JP" dirty="0" err="1" smtClean="0">
                <a:uFillTx/>
                <a:ea typeface="MS PGothic" pitchFamily="34" charset="-128"/>
              </a:rPr>
              <a:t>lý</a:t>
            </a:r>
            <a:r>
              <a:rPr lang="en-US" altLang="ja-JP" dirty="0" smtClean="0">
                <a:uFillTx/>
                <a:ea typeface="MS PGothic" pitchFamily="34" charset="-128"/>
              </a:rPr>
              <a:t> </a:t>
            </a:r>
            <a:r>
              <a:rPr lang="en-US" altLang="ja-JP" dirty="0" err="1" smtClean="0">
                <a:uFillTx/>
                <a:ea typeface="MS PGothic" pitchFamily="34" charset="-128"/>
              </a:rPr>
              <a:t>các</a:t>
            </a:r>
            <a:r>
              <a:rPr lang="en-US" altLang="ja-JP" dirty="0" smtClean="0">
                <a:uFillTx/>
                <a:ea typeface="MS PGothic" pitchFamily="34" charset="-128"/>
              </a:rPr>
              <a:t> </a:t>
            </a:r>
            <a:r>
              <a:rPr lang="en-US" altLang="ja-JP" dirty="0" err="1" smtClean="0">
                <a:uFillTx/>
                <a:ea typeface="MS PGothic" pitchFamily="34" charset="-128"/>
              </a:rPr>
              <a:t>dự</a:t>
            </a:r>
            <a:r>
              <a:rPr lang="en-US" altLang="ja-JP" dirty="0" smtClean="0">
                <a:uFillTx/>
                <a:ea typeface="MS PGothic" pitchFamily="34" charset="-128"/>
              </a:rPr>
              <a:t> </a:t>
            </a:r>
            <a:r>
              <a:rPr lang="en-US" altLang="ja-JP" dirty="0" err="1" smtClean="0">
                <a:uFillTx/>
                <a:ea typeface="MS PGothic" pitchFamily="34" charset="-128"/>
              </a:rPr>
              <a:t>án</a:t>
            </a:r>
            <a:r>
              <a:rPr lang="en-US" altLang="ja-JP" dirty="0" smtClean="0">
                <a:uFillTx/>
                <a:ea typeface="MS PGothic" pitchFamily="34" charset="-128"/>
              </a:rPr>
              <a:t> CNTT</a:t>
            </a:r>
            <a:endParaRPr lang="en-US" altLang="en-US" dirty="0" smtClean="0">
              <a:uFillTx/>
            </a:endParaRPr>
          </a:p>
          <a:p>
            <a:r>
              <a:rPr lang="en-US" altLang="en-US" dirty="0" err="1" smtClean="0">
                <a:uFillTx/>
              </a:rPr>
              <a:t>Kiểm</a:t>
            </a:r>
            <a:r>
              <a:rPr lang="en-US" altLang="en-US" dirty="0" smtClean="0">
                <a:uFillTx/>
              </a:rPr>
              <a:t> tra </a:t>
            </a:r>
            <a:r>
              <a:rPr lang="en-US" altLang="en-US" dirty="0" err="1" smtClean="0">
                <a:uFillTx/>
              </a:rPr>
              <a:t>giám</a:t>
            </a:r>
            <a:r>
              <a:rPr lang="en-US" altLang="en-US" dirty="0" smtClean="0">
                <a:uFillTx/>
              </a:rPr>
              <a:t> </a:t>
            </a:r>
            <a:r>
              <a:rPr lang="en-US" altLang="en-US" dirty="0" err="1" smtClean="0">
                <a:uFillTx/>
              </a:rPr>
              <a:t>sát</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vi-VN" altLang="en-US" dirty="0" smtClean="0">
                <a:uFillTx/>
              </a:rPr>
              <a:t> CNTT</a:t>
            </a:r>
            <a:endParaRPr lang="en-US" altLang="en-US" dirty="0" smtClean="0">
              <a:uFillTx/>
            </a:endParaRPr>
          </a:p>
          <a:p>
            <a:r>
              <a:rPr lang="en-US" altLang="en-US" dirty="0" err="1" smtClean="0">
                <a:uFillTx/>
              </a:rPr>
              <a:t>Triển</a:t>
            </a:r>
            <a:r>
              <a:rPr lang="en-US" altLang="en-US" dirty="0" smtClean="0">
                <a:uFillTx/>
              </a:rPr>
              <a:t> </a:t>
            </a:r>
            <a:r>
              <a:rPr lang="en-US" altLang="en-US" dirty="0" err="1" smtClean="0">
                <a:uFillTx/>
              </a:rPr>
              <a:t>khai</a:t>
            </a:r>
            <a:r>
              <a:rPr lang="en-US" altLang="en-US" dirty="0" smtClean="0">
                <a:uFillTx/>
              </a:rPr>
              <a:t>, </a:t>
            </a:r>
            <a:r>
              <a:rPr lang="en-US" altLang="en-US" dirty="0" err="1" smtClean="0">
                <a:uFillTx/>
              </a:rPr>
              <a:t>vận</a:t>
            </a:r>
            <a:r>
              <a:rPr lang="en-US" altLang="en-US" dirty="0" smtClean="0">
                <a:uFillTx/>
              </a:rPr>
              <a:t> </a:t>
            </a:r>
            <a:r>
              <a:rPr lang="en-US" altLang="en-US" dirty="0" err="1" smtClean="0">
                <a:uFillTx/>
              </a:rPr>
              <a:t>hành</a:t>
            </a:r>
            <a:r>
              <a:rPr lang="en-US" altLang="en-US" dirty="0" smtClean="0">
                <a:uFillTx/>
              </a:rPr>
              <a:t> </a:t>
            </a:r>
            <a:r>
              <a:rPr lang="en-US" altLang="en-US" dirty="0" err="1" smtClean="0">
                <a:uFillTx/>
              </a:rPr>
              <a:t>và</a:t>
            </a:r>
            <a:r>
              <a:rPr lang="en-US" altLang="en-US" dirty="0" smtClean="0">
                <a:uFillTx/>
              </a:rPr>
              <a:t> n</a:t>
            </a:r>
            <a:r>
              <a:rPr lang="vi-VN" altLang="en-US" dirty="0" smtClean="0">
                <a:uFillTx/>
              </a:rPr>
              <a:t>âng cấp các hệ </a:t>
            </a:r>
            <a:r>
              <a:rPr lang="vi-VN" altLang="en-US" smtClean="0">
                <a:uFillTx/>
              </a:rPr>
              <a:t>thống CNTT</a:t>
            </a:r>
            <a:endParaRPr lang="en-US" altLang="en-US" dirty="0" smtClean="0">
              <a:uFillTx/>
            </a:endParaRPr>
          </a:p>
        </p:txBody>
      </p:sp>
      <p:sp>
        <p:nvSpPr>
          <p:cNvPr id="409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FE7D4BDE-3BEE-4BC7-BB82-68B1E6994FE9}" type="slidenum">
              <a:rPr lang="ja-JP" altLang="en-US" smtClean="0">
                <a:uFillTx/>
              </a:rPr>
              <a:pPr eaLnBrk="1" hangingPunct="1"/>
              <a:t>2</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30809" y="110714"/>
            <a:ext cx="8720164" cy="800300"/>
          </a:xfrm>
        </p:spPr>
        <p:txBody>
          <a:bodyPr>
            <a:normAutofit fontScale="90000"/>
          </a:bodyPr>
          <a:lstStyle/>
          <a:p>
            <a:r>
              <a:rPr lang="en-US" altLang="en-US" smtClean="0">
                <a:uFillTx/>
              </a:rPr>
              <a:t>Ước lượng thời gian hoàn thành các pha </a:t>
            </a:r>
          </a:p>
        </p:txBody>
      </p:sp>
      <p:sp>
        <p:nvSpPr>
          <p:cNvPr id="23555" name="Content Placeholder 2"/>
          <p:cNvSpPr>
            <a:spLocks noGrp="1"/>
          </p:cNvSpPr>
          <p:nvPr>
            <p:ph idx="1"/>
          </p:nvPr>
        </p:nvSpPr>
        <p:spPr>
          <a:xfrm>
            <a:off x="438150" y="1435100"/>
            <a:ext cx="8266449" cy="4479149"/>
          </a:xfrm>
        </p:spPr>
        <p:txBody>
          <a:bodyPr>
            <a:normAutofit fontScale="92500" lnSpcReduction="10000"/>
          </a:bodyPr>
          <a:lstStyle/>
          <a:p>
            <a:r>
              <a:rPr lang="en-US" altLang="en-US" dirty="0" err="1" smtClean="0">
                <a:uFillTx/>
              </a:rPr>
              <a:t>Họp</a:t>
            </a:r>
            <a:r>
              <a:rPr lang="en-US" altLang="en-US" dirty="0" smtClean="0">
                <a:uFillTx/>
              </a:rPr>
              <a:t> </a:t>
            </a:r>
            <a:r>
              <a:rPr lang="en-US" altLang="en-US" dirty="0" err="1" smtClean="0">
                <a:uFillTx/>
              </a:rPr>
              <a:t>đánh</a:t>
            </a:r>
            <a:r>
              <a:rPr lang="en-US" altLang="en-US" dirty="0" smtClean="0">
                <a:uFillTx/>
              </a:rPr>
              <a:t> </a:t>
            </a:r>
            <a:r>
              <a:rPr lang="en-US" altLang="en-US" dirty="0" err="1" smtClean="0">
                <a:uFillTx/>
              </a:rPr>
              <a:t>giá</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en-US" altLang="en-US" dirty="0" smtClean="0">
                <a:uFillTx/>
              </a:rPr>
              <a:t>:</a:t>
            </a:r>
          </a:p>
          <a:p>
            <a:pPr lvl="1"/>
            <a:r>
              <a:rPr lang="en-US" altLang="en-US" dirty="0" err="1" smtClean="0">
                <a:uFillTx/>
              </a:rPr>
              <a:t>Lúc</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xuất</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en-US" altLang="en-US" dirty="0" smtClean="0">
                <a:uFillTx/>
              </a:rPr>
              <a:t>, </a:t>
            </a:r>
            <a:r>
              <a:rPr lang="en-US" altLang="en-US" dirty="0" err="1" smtClean="0">
                <a:uFillTx/>
              </a:rPr>
              <a:t>lúc</a:t>
            </a:r>
            <a:r>
              <a:rPr lang="en-US" altLang="en-US" dirty="0" smtClean="0">
                <a:uFillTx/>
              </a:rPr>
              <a:t> </a:t>
            </a:r>
            <a:r>
              <a:rPr lang="en-US" altLang="en-US" dirty="0" err="1" smtClean="0">
                <a:uFillTx/>
              </a:rPr>
              <a:t>bắt</a:t>
            </a:r>
            <a:r>
              <a:rPr lang="en-US" altLang="en-US" dirty="0" smtClean="0">
                <a:uFillTx/>
              </a:rPr>
              <a:t> </a:t>
            </a:r>
            <a:r>
              <a:rPr lang="en-US" altLang="en-US" dirty="0" err="1" smtClean="0">
                <a:uFillTx/>
              </a:rPr>
              <a:t>đầu</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Lúc</a:t>
            </a:r>
            <a:r>
              <a:rPr lang="en-US" altLang="en-US" dirty="0" smtClean="0">
                <a:uFillTx/>
              </a:rPr>
              <a:t> </a:t>
            </a:r>
            <a:r>
              <a:rPr lang="en-US" altLang="en-US" dirty="0" err="1" smtClean="0">
                <a:uFillTx/>
              </a:rPr>
              <a:t>hoàn</a:t>
            </a:r>
            <a:r>
              <a:rPr lang="en-US" altLang="en-US" dirty="0" smtClean="0">
                <a:uFillTx/>
              </a:rPr>
              <a:t> </a:t>
            </a:r>
            <a:r>
              <a:rPr lang="en-US" altLang="en-US" dirty="0" err="1" smtClean="0">
                <a:uFillTx/>
              </a:rPr>
              <a:t>thành</a:t>
            </a:r>
            <a:r>
              <a:rPr lang="en-US" altLang="en-US" dirty="0" smtClean="0">
                <a:uFillTx/>
              </a:rPr>
              <a:t> </a:t>
            </a:r>
            <a:r>
              <a:rPr lang="en-US" altLang="en-US" dirty="0" err="1" smtClean="0">
                <a:uFillTx/>
              </a:rPr>
              <a:t>mỗi</a:t>
            </a:r>
            <a:r>
              <a:rPr lang="en-US" altLang="en-US" dirty="0" smtClean="0">
                <a:uFillTx/>
              </a:rPr>
              <a:t> </a:t>
            </a:r>
            <a:r>
              <a:rPr lang="en-US" altLang="en-US" dirty="0" err="1" smtClean="0">
                <a:uFillTx/>
              </a:rPr>
              <a:t>pha</a:t>
            </a:r>
            <a:r>
              <a:rPr lang="en-US" altLang="en-US" dirty="0" smtClean="0">
                <a:uFillTx/>
              </a:rPr>
              <a:t>/</a:t>
            </a:r>
            <a:r>
              <a:rPr lang="en-US" altLang="en-US" dirty="0" err="1" smtClean="0">
                <a:uFillTx/>
              </a:rPr>
              <a:t>giai</a:t>
            </a:r>
            <a:r>
              <a:rPr lang="en-US" altLang="en-US" dirty="0" smtClean="0">
                <a:uFillTx/>
              </a:rPr>
              <a:t> </a:t>
            </a:r>
            <a:r>
              <a:rPr lang="en-US" altLang="en-US" dirty="0" err="1" smtClean="0">
                <a:uFillTx/>
              </a:rPr>
              <a:t>đoạn</a:t>
            </a:r>
            <a:endParaRPr lang="en-US" altLang="en-US" dirty="0" smtClean="0">
              <a:uFillTx/>
            </a:endParaRPr>
          </a:p>
          <a:p>
            <a:pPr lvl="1"/>
            <a:r>
              <a:rPr lang="en-US" altLang="en-US" dirty="0" err="1" smtClean="0">
                <a:uFillTx/>
              </a:rPr>
              <a:t>Lúc</a:t>
            </a:r>
            <a:r>
              <a:rPr lang="en-US" altLang="en-US" dirty="0" smtClean="0">
                <a:uFillTx/>
              </a:rPr>
              <a:t> </a:t>
            </a:r>
            <a:r>
              <a:rPr lang="en-US" altLang="en-US" dirty="0" err="1" smtClean="0">
                <a:uFillTx/>
              </a:rPr>
              <a:t>kết</a:t>
            </a:r>
            <a:r>
              <a:rPr lang="en-US" altLang="en-US" dirty="0" smtClean="0">
                <a:uFillTx/>
              </a:rPr>
              <a:t> </a:t>
            </a:r>
            <a:r>
              <a:rPr lang="en-US" altLang="en-US" dirty="0" err="1" smtClean="0">
                <a:uFillTx/>
              </a:rPr>
              <a:t>thúc</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Trong</a:t>
            </a:r>
            <a:r>
              <a:rPr lang="en-US" altLang="en-US" dirty="0" smtClean="0">
                <a:uFillTx/>
              </a:rPr>
              <a:t> </a:t>
            </a:r>
            <a:r>
              <a:rPr lang="en-US" altLang="en-US" dirty="0" err="1" smtClean="0">
                <a:uFillTx/>
              </a:rPr>
              <a:t>trường</a:t>
            </a:r>
            <a:r>
              <a:rPr lang="en-US" altLang="en-US" dirty="0" smtClean="0">
                <a:uFillTx/>
              </a:rPr>
              <a:t> </a:t>
            </a:r>
            <a:r>
              <a:rPr lang="en-US" altLang="en-US" dirty="0" err="1" smtClean="0">
                <a:uFillTx/>
              </a:rPr>
              <a:t>hợp</a:t>
            </a:r>
            <a:r>
              <a:rPr lang="en-US" altLang="en-US" dirty="0" smtClean="0">
                <a:uFillTx/>
              </a:rPr>
              <a:t> </a:t>
            </a:r>
            <a:r>
              <a:rPr lang="en-US" altLang="en-US" dirty="0" err="1" smtClean="0">
                <a:uFillTx/>
              </a:rPr>
              <a:t>khẩn</a:t>
            </a:r>
            <a:r>
              <a:rPr lang="en-US" altLang="en-US" dirty="0" smtClean="0">
                <a:uFillTx/>
              </a:rPr>
              <a:t> </a:t>
            </a:r>
            <a:r>
              <a:rPr lang="en-US" altLang="en-US" dirty="0" err="1" smtClean="0">
                <a:uFillTx/>
              </a:rPr>
              <a:t>cấp</a:t>
            </a:r>
            <a:r>
              <a:rPr lang="en-US" altLang="en-US" dirty="0" smtClean="0">
                <a:uFillTx/>
              </a:rPr>
              <a:t> (</a:t>
            </a:r>
            <a:r>
              <a:rPr lang="en-US" altLang="en-US" dirty="0" err="1" smtClean="0">
                <a:uFillTx/>
              </a:rPr>
              <a:t>có</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lớn</a:t>
            </a:r>
            <a:r>
              <a:rPr lang="en-US" altLang="en-US" dirty="0" smtClean="0">
                <a:uFillTx/>
              </a:rPr>
              <a:t>)</a:t>
            </a:r>
          </a:p>
          <a:p>
            <a:r>
              <a:rPr lang="en-US" altLang="en-US" dirty="0" err="1" smtClean="0">
                <a:uFillTx/>
              </a:rPr>
              <a:t>Ước</a:t>
            </a:r>
            <a:r>
              <a:rPr lang="en-US" altLang="en-US" dirty="0" smtClean="0">
                <a:uFillTx/>
              </a:rPr>
              <a:t> </a:t>
            </a:r>
            <a:r>
              <a:rPr lang="en-US" altLang="en-US" dirty="0" err="1" smtClean="0">
                <a:uFillTx/>
              </a:rPr>
              <a:t>lượng</a:t>
            </a:r>
            <a:r>
              <a:rPr lang="en-US" altLang="en-US" dirty="0" smtClean="0">
                <a:uFillTx/>
              </a:rPr>
              <a:t> </a:t>
            </a:r>
            <a:r>
              <a:rPr lang="en-US" altLang="en-US" dirty="0" err="1" smtClean="0">
                <a:uFillTx/>
              </a:rPr>
              <a:t>cái</a:t>
            </a:r>
            <a:r>
              <a:rPr lang="en-US" altLang="en-US" dirty="0" smtClean="0">
                <a:uFillTx/>
              </a:rPr>
              <a:t> </a:t>
            </a:r>
            <a:r>
              <a:rPr lang="en-US" altLang="en-US" dirty="0" err="1" smtClean="0">
                <a:uFillTx/>
              </a:rPr>
              <a:t>gì</a:t>
            </a:r>
            <a:r>
              <a:rPr lang="en-US" altLang="en-US" dirty="0" smtClean="0">
                <a:uFillTx/>
              </a:rPr>
              <a:t>?</a:t>
            </a:r>
          </a:p>
          <a:p>
            <a:pPr lvl="1"/>
            <a:r>
              <a:rPr lang="en-US" altLang="en-US" dirty="0" err="1" smtClean="0">
                <a:uFillTx/>
              </a:rPr>
              <a:t>Mục</a:t>
            </a:r>
            <a:r>
              <a:rPr lang="en-US" altLang="en-US" dirty="0" smtClean="0">
                <a:uFillTx/>
              </a:rPr>
              <a:t> </a:t>
            </a:r>
            <a:r>
              <a:rPr lang="en-US" altLang="en-US" dirty="0" err="1" smtClean="0">
                <a:uFillTx/>
              </a:rPr>
              <a:t>tiêu</a:t>
            </a:r>
            <a:r>
              <a:rPr lang="en-US" altLang="en-US" dirty="0" smtClean="0">
                <a:uFillTx/>
              </a:rPr>
              <a:t> </a:t>
            </a:r>
            <a:r>
              <a:rPr lang="en-US" altLang="en-US" dirty="0" err="1" smtClean="0">
                <a:uFillTx/>
              </a:rPr>
              <a:t>của</a:t>
            </a:r>
            <a:r>
              <a:rPr lang="en-US" altLang="en-US" dirty="0" smtClean="0">
                <a:uFillTx/>
              </a:rPr>
              <a:t> </a:t>
            </a:r>
            <a:r>
              <a:rPr lang="en-US" altLang="en-US" dirty="0" err="1" smtClean="0">
                <a:uFillTx/>
              </a:rPr>
              <a:t>từng</a:t>
            </a:r>
            <a:r>
              <a:rPr lang="en-US" altLang="en-US" dirty="0" smtClean="0">
                <a:uFillTx/>
              </a:rPr>
              <a:t> </a:t>
            </a:r>
            <a:r>
              <a:rPr lang="en-US" altLang="en-US" dirty="0" err="1" smtClean="0">
                <a:uFillTx/>
              </a:rPr>
              <a:t>pha</a:t>
            </a:r>
            <a:r>
              <a:rPr lang="en-US" altLang="en-US" dirty="0" smtClean="0">
                <a:uFillTx/>
              </a:rPr>
              <a:t> </a:t>
            </a:r>
            <a:r>
              <a:rPr lang="en-US" altLang="en-US" dirty="0" err="1" smtClean="0">
                <a:uFillTx/>
              </a:rPr>
              <a:t>theo</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endParaRPr lang="en-US" altLang="en-US" dirty="0" smtClean="0">
              <a:uFillTx/>
            </a:endParaRPr>
          </a:p>
          <a:p>
            <a:pPr lvl="1"/>
            <a:r>
              <a:rPr lang="en-US" altLang="en-US" dirty="0" err="1" smtClean="0">
                <a:uFillTx/>
              </a:rPr>
              <a:t>Các</a:t>
            </a:r>
            <a:r>
              <a:rPr lang="en-US" altLang="en-US" dirty="0" smtClean="0">
                <a:uFillTx/>
              </a:rPr>
              <a:t> </a:t>
            </a:r>
            <a:r>
              <a:rPr lang="en-US" altLang="en-US" dirty="0" err="1" smtClean="0">
                <a:uFillTx/>
              </a:rPr>
              <a:t>mục</a:t>
            </a:r>
            <a:r>
              <a:rPr lang="en-US" altLang="en-US" dirty="0" smtClean="0">
                <a:uFillTx/>
              </a:rPr>
              <a:t> </a:t>
            </a:r>
            <a:r>
              <a:rPr lang="en-US" altLang="en-US" dirty="0" err="1" smtClean="0">
                <a:uFillTx/>
              </a:rPr>
              <a:t>cần</a:t>
            </a:r>
            <a:r>
              <a:rPr lang="en-US" altLang="en-US" dirty="0" smtClean="0">
                <a:uFillTx/>
              </a:rPr>
              <a:t> </a:t>
            </a:r>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kiểm</a:t>
            </a:r>
            <a:r>
              <a:rPr lang="en-US" altLang="en-US" dirty="0" smtClean="0">
                <a:uFillTx/>
              </a:rPr>
              <a:t> </a:t>
            </a:r>
            <a:r>
              <a:rPr lang="en-US" altLang="en-US" dirty="0" err="1" smtClean="0">
                <a:uFillTx/>
              </a:rPr>
              <a:t>soát</a:t>
            </a:r>
            <a:endParaRPr lang="en-US" altLang="en-US" dirty="0" smtClean="0">
              <a:uFillTx/>
            </a:endParaRPr>
          </a:p>
          <a:p>
            <a:pPr lvl="1"/>
            <a:r>
              <a:rPr lang="en-US" altLang="en-US" dirty="0" err="1" smtClean="0">
                <a:uFillTx/>
              </a:rPr>
              <a:t>Đầu</a:t>
            </a:r>
            <a:r>
              <a:rPr lang="en-US" altLang="en-US" dirty="0" smtClean="0">
                <a:uFillTx/>
              </a:rPr>
              <a:t> </a:t>
            </a:r>
            <a:r>
              <a:rPr lang="en-US" altLang="en-US" dirty="0" err="1" smtClean="0">
                <a:uFillTx/>
              </a:rPr>
              <a:t>ra</a:t>
            </a:r>
            <a:r>
              <a:rPr lang="en-US" altLang="en-US" dirty="0" smtClean="0">
                <a:uFillTx/>
              </a:rPr>
              <a:t>? </a:t>
            </a:r>
          </a:p>
          <a:p>
            <a:pPr lvl="1"/>
            <a:r>
              <a:rPr lang="en-US" altLang="en-US" dirty="0" smtClean="0">
                <a:uFillTx/>
              </a:rPr>
              <a:t>Phương </a:t>
            </a:r>
            <a:r>
              <a:rPr lang="en-US" altLang="en-US" dirty="0" err="1" smtClean="0">
                <a:uFillTx/>
              </a:rPr>
              <a:t>pháp</a:t>
            </a:r>
            <a:r>
              <a:rPr lang="en-US" altLang="en-US" dirty="0" smtClean="0">
                <a:uFillTx/>
              </a:rPr>
              <a:t> </a:t>
            </a:r>
            <a:r>
              <a:rPr lang="en-US" altLang="en-US" dirty="0" err="1" smtClean="0">
                <a:uFillTx/>
              </a:rPr>
              <a:t>quản</a:t>
            </a:r>
            <a:r>
              <a:rPr lang="en-US" altLang="en-US" dirty="0" smtClean="0">
                <a:uFillTx/>
              </a:rPr>
              <a:t> </a:t>
            </a:r>
            <a:r>
              <a:rPr lang="en-US" altLang="en-US" dirty="0" err="1" smtClean="0">
                <a:uFillTx/>
              </a:rPr>
              <a:t>lý</a:t>
            </a:r>
            <a:endParaRPr lang="en-US" altLang="en-US" dirty="0" smtClean="0">
              <a:uFillTx/>
            </a:endParaRPr>
          </a:p>
        </p:txBody>
      </p:sp>
      <p:sp>
        <p:nvSpPr>
          <p:cNvPr id="23556"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AF0E335D-C834-443D-9079-EBA34C780279}" type="slidenum">
              <a:rPr lang="ja-JP" altLang="en-US" smtClean="0">
                <a:uFillTx/>
              </a:rPr>
              <a:pPr eaLnBrk="1" hangingPunct="1"/>
              <a:t>20</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uFillTx/>
              </a:rPr>
              <a:t>Báo cáo trạng thái dự án (1)</a:t>
            </a:r>
          </a:p>
        </p:txBody>
      </p:sp>
      <p:sp>
        <p:nvSpPr>
          <p:cNvPr id="24579" name="Content Placeholder 2"/>
          <p:cNvSpPr>
            <a:spLocks noGrp="1"/>
          </p:cNvSpPr>
          <p:nvPr>
            <p:ph idx="1"/>
          </p:nvPr>
        </p:nvSpPr>
        <p:spPr/>
        <p:txBody>
          <a:bodyPr/>
          <a:lstStyle/>
          <a:p>
            <a:r>
              <a:rPr lang="en-US" altLang="en-US" smtClean="0">
                <a:uFillTx/>
              </a:rPr>
              <a:t>So sánh thực trạng và kế hoạch, có hành động sửa chữa nếu cần thiết</a:t>
            </a:r>
          </a:p>
          <a:p>
            <a:pPr lvl="1"/>
            <a:r>
              <a:rPr lang="en-US" altLang="en-US" smtClean="0">
                <a:uFillTx/>
              </a:rPr>
              <a:t>Nhận định sự sai khác về hiệu năng (gồm định tính và định lượng)</a:t>
            </a:r>
          </a:p>
          <a:p>
            <a:pPr lvl="2"/>
            <a:r>
              <a:rPr lang="en-US" altLang="en-US" smtClean="0">
                <a:uFillTx/>
              </a:rPr>
              <a:t>Từ các thành viên và các bên liên quan</a:t>
            </a:r>
          </a:p>
          <a:p>
            <a:pPr lvl="1"/>
            <a:r>
              <a:rPr lang="en-US" altLang="en-US" smtClean="0">
                <a:uFillTx/>
              </a:rPr>
              <a:t>Hệ thống trao đổi có hiệu quả?</a:t>
            </a:r>
          </a:p>
          <a:p>
            <a:r>
              <a:rPr lang="en-US" altLang="en-US" smtClean="0">
                <a:uFillTx/>
              </a:rPr>
              <a:t>Chia các mốc thời gian để quản lý</a:t>
            </a:r>
          </a:p>
          <a:p>
            <a:pPr lvl="1"/>
            <a:r>
              <a:rPr lang="en-US" altLang="en-US" smtClean="0">
                <a:uFillTx/>
              </a:rPr>
              <a:t>Quản lý theo các mốc thời gian quan trọng</a:t>
            </a:r>
          </a:p>
        </p:txBody>
      </p:sp>
      <p:sp>
        <p:nvSpPr>
          <p:cNvPr id="24580"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99F7F471-BCE6-48DD-B3A9-8060050C22FC}" type="slidenum">
              <a:rPr lang="ja-JP" altLang="en-US" smtClean="0">
                <a:uFillTx/>
              </a:rPr>
              <a:pPr eaLnBrk="1" hangingPunct="1"/>
              <a:t>21</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uFillTx/>
              </a:rPr>
              <a:t>Báo cáo trạng thái dự án (2)</a:t>
            </a:r>
          </a:p>
        </p:txBody>
      </p:sp>
      <p:sp>
        <p:nvSpPr>
          <p:cNvPr id="25603" name="Content Placeholder 2"/>
          <p:cNvSpPr>
            <a:spLocks noGrp="1"/>
          </p:cNvSpPr>
          <p:nvPr>
            <p:ph idx="1"/>
          </p:nvPr>
        </p:nvSpPr>
        <p:spPr/>
        <p:txBody>
          <a:bodyPr/>
          <a:lstStyle/>
          <a:p>
            <a:endParaRPr lang="en-US" altLang="en-US" smtClean="0">
              <a:uFillTx/>
            </a:endParaRPr>
          </a:p>
        </p:txBody>
      </p:sp>
      <p:sp>
        <p:nvSpPr>
          <p:cNvPr id="2560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90A99A8E-10C3-4762-8D41-FC172C3D0B2E}" type="slidenum">
              <a:rPr lang="ja-JP" altLang="en-US" smtClean="0">
                <a:uFillTx/>
              </a:rPr>
              <a:pPr eaLnBrk="1" hangingPunct="1"/>
              <a:t>22</a:t>
            </a:fld>
            <a:endParaRPr lang="en-US" altLang="ja-JP" smtClean="0">
              <a:uFillTx/>
            </a:endParaRPr>
          </a:p>
        </p:txBody>
      </p:sp>
      <p:pic>
        <p:nvPicPr>
          <p:cNvPr id="25605" name="Picture 5"/>
          <p:cNvPicPr>
            <a:picLocks noChangeAspect="1" noChangeArrowheads="1"/>
          </p:cNvPicPr>
          <p:nvPr/>
        </p:nvPicPr>
        <p:blipFill>
          <a:blip r:embed="rId3"/>
          <a:srcRect/>
          <a:stretch>
            <a:fillRect/>
          </a:stretch>
        </p:blipFill>
        <p:spPr bwMode="auto">
          <a:xfrm>
            <a:off x="153347" y="1435100"/>
            <a:ext cx="8759686" cy="4773330"/>
          </a:xfrm>
          <a:prstGeom prst="rect">
            <a:avLst/>
          </a:prstGeom>
          <a:noFill/>
          <a:ln>
            <a:noFill/>
          </a:ln>
          <a:effectLst/>
        </p:spPr>
      </p:pic>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uFillTx/>
              </a:rPr>
              <a:t>Kiểm soát tiến độ dự án</a:t>
            </a:r>
          </a:p>
        </p:txBody>
      </p:sp>
      <p:sp>
        <p:nvSpPr>
          <p:cNvPr id="26627" name="Content Placeholder 2"/>
          <p:cNvSpPr>
            <a:spLocks noGrp="1"/>
          </p:cNvSpPr>
          <p:nvPr>
            <p:ph idx="1"/>
          </p:nvPr>
        </p:nvSpPr>
        <p:spPr/>
        <p:txBody>
          <a:bodyPr/>
          <a:lstStyle/>
          <a:p>
            <a:r>
              <a:rPr lang="en-US" altLang="en-US" smtClean="0">
                <a:uFillTx/>
              </a:rPr>
              <a:t>Hiểu trạng thái tiến độ</a:t>
            </a:r>
          </a:p>
          <a:p>
            <a:pPr lvl="1"/>
            <a:r>
              <a:rPr lang="en-US" altLang="en-US" smtClean="0">
                <a:uFillTx/>
              </a:rPr>
              <a:t>Nhận báo cáo từ các thành viên về tiến độ</a:t>
            </a:r>
          </a:p>
          <a:p>
            <a:pPr lvl="1"/>
            <a:r>
              <a:rPr lang="en-US" altLang="en-US" smtClean="0">
                <a:uFillTx/>
              </a:rPr>
              <a:t>Tổ chức họp thường kỳ để đánh giá tiến độ</a:t>
            </a:r>
          </a:p>
          <a:p>
            <a:r>
              <a:rPr lang="en-US" altLang="en-US" smtClean="0">
                <a:uFillTx/>
              </a:rPr>
              <a:t>Mục đích của quản lý tiến độ</a:t>
            </a:r>
          </a:p>
          <a:p>
            <a:pPr lvl="1"/>
            <a:r>
              <a:rPr lang="en-US" altLang="en-US" smtClean="0">
                <a:uFillTx/>
              </a:rPr>
              <a:t>Hiểu trạng thái tiến độ so với kế hoạch</a:t>
            </a:r>
          </a:p>
          <a:p>
            <a:pPr lvl="1"/>
            <a:r>
              <a:rPr lang="en-US" altLang="en-US" smtClean="0">
                <a:uFillTx/>
              </a:rPr>
              <a:t>Phát hiện các vấn đề</a:t>
            </a:r>
          </a:p>
          <a:p>
            <a:pPr lvl="1"/>
            <a:r>
              <a:rPr lang="en-US" altLang="en-US" smtClean="0">
                <a:uFillTx/>
              </a:rPr>
              <a:t>Lập các giải pháp sửa chữa, giải quyết </a:t>
            </a:r>
          </a:p>
        </p:txBody>
      </p:sp>
      <p:sp>
        <p:nvSpPr>
          <p:cNvPr id="2662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E44CDA9D-BFB2-4289-978F-AF5BFF4DF533}" type="slidenum">
              <a:rPr lang="ja-JP" altLang="en-US" smtClean="0">
                <a:uFillTx/>
              </a:rPr>
              <a:pPr eaLnBrk="1" hangingPunct="1"/>
              <a:t>23</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uFillTx/>
              </a:rPr>
              <a:t>Thủ tục kiểm soát tiến độ</a:t>
            </a:r>
          </a:p>
        </p:txBody>
      </p:sp>
      <p:sp>
        <p:nvSpPr>
          <p:cNvPr id="27651" name="Content Placeholder 2"/>
          <p:cNvSpPr>
            <a:spLocks noGrp="1"/>
          </p:cNvSpPr>
          <p:nvPr>
            <p:ph idx="1"/>
          </p:nvPr>
        </p:nvSpPr>
        <p:spPr/>
        <p:txBody>
          <a:bodyPr/>
          <a:lstStyle/>
          <a:p>
            <a:r>
              <a:rPr lang="en-US" altLang="en-US" smtClean="0">
                <a:uFillTx/>
              </a:rPr>
              <a:t>Thu thập thông tin từ các thành viên và các bên liên quan</a:t>
            </a:r>
          </a:p>
          <a:p>
            <a:r>
              <a:rPr lang="en-US" altLang="en-US" smtClean="0">
                <a:uFillTx/>
              </a:rPr>
              <a:t>So sánh trạng thái thực tế với kế hoạch</a:t>
            </a:r>
          </a:p>
          <a:p>
            <a:r>
              <a:rPr lang="en-US" altLang="en-US" smtClean="0">
                <a:uFillTx/>
              </a:rPr>
              <a:t>Phân tích vấn đề và cập nhật ds vấn đề</a:t>
            </a:r>
          </a:p>
          <a:p>
            <a:r>
              <a:rPr lang="en-US" altLang="en-US" smtClean="0">
                <a:uFillTx/>
              </a:rPr>
              <a:t>Tìm các giải pháp giải quyết</a:t>
            </a:r>
          </a:p>
          <a:p>
            <a:r>
              <a:rPr lang="en-US" altLang="en-US" smtClean="0">
                <a:uFillTx/>
              </a:rPr>
              <a:t>Làm báo cáo kiểm soát tiến độ</a:t>
            </a:r>
          </a:p>
        </p:txBody>
      </p:sp>
      <p:sp>
        <p:nvSpPr>
          <p:cNvPr id="27652"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5A34453D-648C-43B2-B7E5-2B471EDCD6AD}" type="slidenum">
              <a:rPr lang="ja-JP" altLang="en-US" smtClean="0">
                <a:uFillTx/>
              </a:rPr>
              <a:pPr eaLnBrk="1" hangingPunct="1"/>
              <a:t>24</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ja-JP" smtClean="0">
                <a:uFillTx/>
                <a:ea typeface="MS PGothic" pitchFamily="34" charset="-128"/>
              </a:rPr>
              <a:t>Nội dung</a:t>
            </a:r>
          </a:p>
        </p:txBody>
      </p:sp>
      <p:sp>
        <p:nvSpPr>
          <p:cNvPr id="4100" name="Rectangle 3"/>
          <p:cNvSpPr>
            <a:spLocks noGrp="1" noChangeArrowheads="1"/>
          </p:cNvSpPr>
          <p:nvPr>
            <p:ph idx="1"/>
          </p:nvPr>
        </p:nvSpPr>
        <p:spPr>
          <a:xfrm>
            <a:off x="514350" y="1511300"/>
            <a:ext cx="8184244" cy="4591443"/>
          </a:xfrm>
        </p:spPr>
        <p:txBody>
          <a:bodyPr/>
          <a:lstStyle/>
          <a:p>
            <a:pPr>
              <a:defRPr>
                <a:uFillTx/>
              </a:defRPr>
            </a:pPr>
            <a:r>
              <a:rPr lang="en-US" altLang="ja-JP" dirty="0" smtClean="0">
                <a:solidFill>
                  <a:schemeClr val="bg1">
                    <a:lumMod val="65000"/>
                  </a:schemeClr>
                </a:solidFill>
                <a:uFillTx/>
                <a:ea typeface="MS PGothic" pitchFamily="34" charset="-128"/>
              </a:rPr>
              <a:t>Quy </a:t>
            </a:r>
            <a:r>
              <a:rPr lang="en-US" altLang="ja-JP" dirty="0" err="1" smtClean="0">
                <a:solidFill>
                  <a:schemeClr val="bg1">
                    <a:lumMod val="65000"/>
                  </a:schemeClr>
                </a:solidFill>
                <a:uFillTx/>
                <a:ea typeface="MS PGothic" pitchFamily="34" charset="-128"/>
              </a:rPr>
              <a:t>trình</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quản</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lý</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các</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dự</a:t>
            </a:r>
            <a:r>
              <a:rPr lang="en-US" altLang="ja-JP" dirty="0" smtClean="0">
                <a:solidFill>
                  <a:schemeClr val="bg1">
                    <a:lumMod val="65000"/>
                  </a:schemeClr>
                </a:solidFill>
                <a:uFillTx/>
                <a:ea typeface="MS PGothic" pitchFamily="34" charset="-128"/>
              </a:rPr>
              <a:t> </a:t>
            </a:r>
            <a:r>
              <a:rPr lang="en-US" altLang="ja-JP" dirty="0" err="1" smtClean="0">
                <a:solidFill>
                  <a:schemeClr val="bg1">
                    <a:lumMod val="65000"/>
                  </a:schemeClr>
                </a:solidFill>
                <a:uFillTx/>
                <a:ea typeface="MS PGothic" pitchFamily="34" charset="-128"/>
              </a:rPr>
              <a:t>án</a:t>
            </a:r>
            <a:r>
              <a:rPr lang="en-US" altLang="ja-JP" dirty="0" smtClean="0">
                <a:solidFill>
                  <a:schemeClr val="bg1">
                    <a:lumMod val="65000"/>
                  </a:schemeClr>
                </a:solidFill>
                <a:uFillTx/>
                <a:ea typeface="MS PGothic" pitchFamily="34" charset="-128"/>
              </a:rPr>
              <a:t> CNTT</a:t>
            </a:r>
            <a:endParaRPr lang="en-US" altLang="en-US" dirty="0" smtClean="0">
              <a:solidFill>
                <a:schemeClr val="bg1">
                  <a:lumMod val="65000"/>
                </a:schemeClr>
              </a:solidFill>
              <a:uFillTx/>
            </a:endParaRPr>
          </a:p>
          <a:p>
            <a:pPr>
              <a:defRPr>
                <a:uFillTx/>
              </a:defRPr>
            </a:pPr>
            <a:r>
              <a:rPr lang="en-US" altLang="en-US" dirty="0" err="1">
                <a:solidFill>
                  <a:schemeClr val="bg1">
                    <a:lumMod val="65000"/>
                  </a:schemeClr>
                </a:solidFill>
                <a:uFillTx/>
                <a:ea typeface="MS PGothic" pitchFamily="34" charset="-128"/>
              </a:rPr>
              <a:t>Kiểm</a:t>
            </a:r>
            <a:r>
              <a:rPr lang="en-US" altLang="en-US" dirty="0">
                <a:solidFill>
                  <a:schemeClr val="bg1">
                    <a:lumMod val="65000"/>
                  </a:schemeClr>
                </a:solidFill>
                <a:uFillTx/>
                <a:ea typeface="MS PGothic" pitchFamily="34" charset="-128"/>
              </a:rPr>
              <a:t> tra </a:t>
            </a:r>
            <a:r>
              <a:rPr lang="en-US" altLang="en-US" dirty="0" err="1">
                <a:solidFill>
                  <a:schemeClr val="bg1">
                    <a:lumMod val="65000"/>
                  </a:schemeClr>
                </a:solidFill>
                <a:uFillTx/>
                <a:ea typeface="MS PGothic" pitchFamily="34" charset="-128"/>
              </a:rPr>
              <a:t>giám</a:t>
            </a:r>
            <a:r>
              <a:rPr lang="en-US" altLang="en-US" dirty="0">
                <a:solidFill>
                  <a:schemeClr val="bg1">
                    <a:lumMod val="65000"/>
                  </a:schemeClr>
                </a:solidFill>
                <a:uFillTx/>
                <a:ea typeface="MS PGothic" pitchFamily="34" charset="-128"/>
              </a:rPr>
              <a:t> </a:t>
            </a:r>
            <a:r>
              <a:rPr lang="en-US" altLang="en-US" dirty="0" err="1">
                <a:solidFill>
                  <a:schemeClr val="bg1">
                    <a:lumMod val="65000"/>
                  </a:schemeClr>
                </a:solidFill>
                <a:uFillTx/>
                <a:ea typeface="MS PGothic" pitchFamily="34" charset="-128"/>
              </a:rPr>
              <a:t>sát</a:t>
            </a:r>
            <a:r>
              <a:rPr lang="en-US" altLang="en-US" dirty="0">
                <a:solidFill>
                  <a:schemeClr val="bg1">
                    <a:lumMod val="65000"/>
                  </a:schemeClr>
                </a:solidFill>
                <a:uFillTx/>
                <a:ea typeface="MS PGothic" pitchFamily="34" charset="-128"/>
              </a:rPr>
              <a:t> </a:t>
            </a:r>
            <a:r>
              <a:rPr lang="en-US" altLang="en-US" dirty="0" err="1">
                <a:solidFill>
                  <a:schemeClr val="bg1">
                    <a:lumMod val="65000"/>
                  </a:schemeClr>
                </a:solidFill>
                <a:uFillTx/>
                <a:ea typeface="MS PGothic" pitchFamily="34" charset="-128"/>
              </a:rPr>
              <a:t>các</a:t>
            </a:r>
            <a:r>
              <a:rPr lang="en-US" altLang="en-US" dirty="0">
                <a:solidFill>
                  <a:schemeClr val="bg1">
                    <a:lumMod val="65000"/>
                  </a:schemeClr>
                </a:solidFill>
                <a:uFillTx/>
                <a:ea typeface="MS PGothic" pitchFamily="34" charset="-128"/>
              </a:rPr>
              <a:t> </a:t>
            </a:r>
            <a:r>
              <a:rPr lang="en-US" altLang="en-US" dirty="0" err="1">
                <a:solidFill>
                  <a:schemeClr val="bg1">
                    <a:lumMod val="65000"/>
                  </a:schemeClr>
                </a:solidFill>
                <a:uFillTx/>
                <a:ea typeface="MS PGothic" pitchFamily="34" charset="-128"/>
              </a:rPr>
              <a:t>dự</a:t>
            </a:r>
            <a:r>
              <a:rPr lang="en-US" altLang="en-US" dirty="0">
                <a:solidFill>
                  <a:schemeClr val="bg1">
                    <a:lumMod val="65000"/>
                  </a:schemeClr>
                </a:solidFill>
                <a:uFillTx/>
                <a:ea typeface="MS PGothic" pitchFamily="34" charset="-128"/>
              </a:rPr>
              <a:t> </a:t>
            </a:r>
            <a:r>
              <a:rPr lang="en-US" altLang="en-US" dirty="0" err="1">
                <a:solidFill>
                  <a:schemeClr val="bg1">
                    <a:lumMod val="65000"/>
                  </a:schemeClr>
                </a:solidFill>
                <a:uFillTx/>
                <a:ea typeface="MS PGothic" pitchFamily="34" charset="-128"/>
              </a:rPr>
              <a:t>án</a:t>
            </a:r>
            <a:r>
              <a:rPr lang="vi-VN" altLang="en-US" dirty="0">
                <a:solidFill>
                  <a:schemeClr val="bg1">
                    <a:lumMod val="65000"/>
                  </a:schemeClr>
                </a:solidFill>
                <a:uFillTx/>
                <a:ea typeface="MS PGothic" pitchFamily="34" charset="-128"/>
              </a:rPr>
              <a:t> CNTT</a:t>
            </a:r>
            <a:endParaRPr lang="en-US" altLang="en-US" dirty="0">
              <a:solidFill>
                <a:schemeClr val="bg1">
                  <a:lumMod val="65000"/>
                </a:schemeClr>
              </a:solidFill>
              <a:uFillTx/>
              <a:ea typeface="MS PGothic" pitchFamily="34" charset="-128"/>
            </a:endParaRPr>
          </a:p>
          <a:p>
            <a:pPr>
              <a:defRPr>
                <a:uFillTx/>
              </a:defRPr>
            </a:pPr>
            <a:r>
              <a:rPr lang="en-US" altLang="en-US" b="1" dirty="0" err="1" smtClean="0">
                <a:uFillTx/>
              </a:rPr>
              <a:t>Triển</a:t>
            </a:r>
            <a:r>
              <a:rPr lang="en-US" altLang="en-US" b="1" dirty="0" smtClean="0">
                <a:uFillTx/>
              </a:rPr>
              <a:t> </a:t>
            </a:r>
            <a:r>
              <a:rPr lang="en-US" altLang="en-US" b="1" dirty="0" err="1" smtClean="0">
                <a:uFillTx/>
              </a:rPr>
              <a:t>khai</a:t>
            </a:r>
            <a:r>
              <a:rPr lang="en-US" altLang="en-US" b="1" dirty="0" smtClean="0">
                <a:uFillTx/>
              </a:rPr>
              <a:t>, </a:t>
            </a:r>
            <a:r>
              <a:rPr lang="en-US" altLang="en-US" b="1" dirty="0" err="1" smtClean="0">
                <a:uFillTx/>
              </a:rPr>
              <a:t>vận</a:t>
            </a:r>
            <a:r>
              <a:rPr lang="en-US" altLang="en-US" b="1" dirty="0" smtClean="0">
                <a:uFillTx/>
              </a:rPr>
              <a:t> </a:t>
            </a:r>
            <a:r>
              <a:rPr lang="en-US" altLang="en-US" b="1" dirty="0" err="1" smtClean="0">
                <a:uFillTx/>
              </a:rPr>
              <a:t>hành</a:t>
            </a:r>
            <a:r>
              <a:rPr lang="en-US" altLang="en-US" b="1" dirty="0" smtClean="0">
                <a:uFillTx/>
              </a:rPr>
              <a:t> </a:t>
            </a:r>
            <a:r>
              <a:rPr lang="en-US" altLang="en-US" b="1" dirty="0" err="1" smtClean="0">
                <a:uFillTx/>
              </a:rPr>
              <a:t>và</a:t>
            </a:r>
            <a:r>
              <a:rPr lang="en-US" altLang="en-US" b="1" dirty="0" smtClean="0">
                <a:uFillTx/>
              </a:rPr>
              <a:t> n</a:t>
            </a:r>
            <a:r>
              <a:rPr lang="vi-VN" altLang="en-US" b="1" dirty="0" smtClean="0">
                <a:uFillTx/>
              </a:rPr>
              <a:t>âng cấp các hệ thống CNTT</a:t>
            </a:r>
            <a:endParaRPr lang="en-US" altLang="en-US" b="1" dirty="0" smtClean="0">
              <a:uFillTx/>
            </a:endParaRPr>
          </a:p>
          <a:p>
            <a:pPr>
              <a:defRPr>
                <a:uFillTx/>
              </a:defRPr>
            </a:pPr>
            <a:r>
              <a:rPr lang="en-US" altLang="en-US" dirty="0" err="1" smtClean="0">
                <a:uFillTx/>
              </a:rPr>
              <a:t>Một</a:t>
            </a:r>
            <a:r>
              <a:rPr lang="en-US" altLang="en-US" dirty="0" smtClean="0">
                <a:uFillTx/>
              </a:rPr>
              <a:t> </a:t>
            </a:r>
            <a:r>
              <a:rPr lang="en-US" altLang="en-US" dirty="0" err="1" smtClean="0">
                <a:uFillTx/>
              </a:rPr>
              <a:t>số</a:t>
            </a:r>
            <a:r>
              <a:rPr lang="en-US" altLang="en-US" dirty="0" smtClean="0">
                <a:uFillTx/>
              </a:rPr>
              <a:t> </a:t>
            </a:r>
            <a:r>
              <a:rPr lang="en-US" altLang="en-US" dirty="0" err="1" smtClean="0">
                <a:uFillTx/>
              </a:rPr>
              <a:t>bài</a:t>
            </a:r>
            <a:r>
              <a:rPr lang="en-US" altLang="en-US" dirty="0" smtClean="0">
                <a:uFillTx/>
              </a:rPr>
              <a:t> học </a:t>
            </a:r>
            <a:r>
              <a:rPr lang="en-US" altLang="en-US" dirty="0" err="1" smtClean="0">
                <a:uFillTx/>
              </a:rPr>
              <a:t>rút</a:t>
            </a:r>
            <a:r>
              <a:rPr lang="en-US" altLang="en-US" dirty="0" smtClean="0">
                <a:uFillTx/>
              </a:rPr>
              <a:t> </a:t>
            </a:r>
            <a:r>
              <a:rPr lang="en-US" altLang="en-US" dirty="0" err="1" smtClean="0">
                <a:uFillTx/>
              </a:rPr>
              <a:t>ra</a:t>
            </a:r>
            <a:r>
              <a:rPr lang="en-US" altLang="en-US" dirty="0" smtClean="0">
                <a:uFillTx/>
              </a:rPr>
              <a:t> </a:t>
            </a:r>
            <a:r>
              <a:rPr lang="en-US" altLang="en-US" dirty="0" err="1" smtClean="0">
                <a:uFillTx/>
              </a:rPr>
              <a:t>từ</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tiễn</a:t>
            </a:r>
            <a:r>
              <a:rPr lang="en-US" altLang="en-US" dirty="0" smtClean="0">
                <a:uFillTx/>
              </a:rPr>
              <a:t> </a:t>
            </a:r>
            <a:r>
              <a:rPr lang="en-US" altLang="en-US" dirty="0" err="1" smtClean="0">
                <a:uFillTx/>
              </a:rPr>
              <a:t>quản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r>
              <a:rPr lang="en-US" altLang="en-US" dirty="0" smtClean="0">
                <a:uFillTx/>
              </a:rPr>
              <a:t> CNTT ở </a:t>
            </a:r>
            <a:r>
              <a:rPr lang="en-US" altLang="en-US" dirty="0" err="1" smtClean="0">
                <a:uFillTx/>
              </a:rPr>
              <a:t>Việt</a:t>
            </a:r>
            <a:r>
              <a:rPr lang="en-US" altLang="en-US" dirty="0" smtClean="0">
                <a:uFillTx/>
              </a:rPr>
              <a:t> Nam</a:t>
            </a:r>
          </a:p>
        </p:txBody>
      </p:sp>
      <p:sp>
        <p:nvSpPr>
          <p:cNvPr id="2867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6C34374E-F405-46F7-BF23-3ED3F1E75BED}" type="slidenum">
              <a:rPr lang="ja-JP" altLang="en-US" smtClean="0">
                <a:uFillTx/>
              </a:rPr>
              <a:pPr eaLnBrk="1" hangingPunct="1"/>
              <a:t>25</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uFillTx/>
              </a:rPr>
              <a:t>Thảo luận</a:t>
            </a:r>
          </a:p>
        </p:txBody>
      </p:sp>
      <p:sp>
        <p:nvSpPr>
          <p:cNvPr id="29699" name="Content Placeholder 2"/>
          <p:cNvSpPr>
            <a:spLocks noGrp="1"/>
          </p:cNvSpPr>
          <p:nvPr>
            <p:ph idx="1"/>
          </p:nvPr>
        </p:nvSpPr>
        <p:spPr/>
        <p:txBody>
          <a:bodyPr/>
          <a:lstStyle/>
          <a:p>
            <a:r>
              <a:rPr lang="en-US" dirty="0" err="1" smtClean="0">
                <a:uFillTx/>
              </a:rPr>
              <a:t>Khi</a:t>
            </a:r>
            <a:r>
              <a:rPr lang="en-US" dirty="0" smtClean="0">
                <a:uFillTx/>
              </a:rPr>
              <a:t> </a:t>
            </a:r>
            <a:r>
              <a:rPr lang="en-US" dirty="0" err="1" smtClean="0">
                <a:uFillTx/>
              </a:rPr>
              <a:t>tiếp</a:t>
            </a:r>
            <a:r>
              <a:rPr lang="en-US" dirty="0" smtClean="0">
                <a:uFillTx/>
              </a:rPr>
              <a:t> </a:t>
            </a:r>
            <a:r>
              <a:rPr lang="en-US" dirty="0" err="1" smtClean="0">
                <a:uFillTx/>
              </a:rPr>
              <a:t>nhận</a:t>
            </a:r>
            <a:r>
              <a:rPr lang="en-US" dirty="0" smtClean="0">
                <a:uFillTx/>
              </a:rPr>
              <a:t> </a:t>
            </a:r>
            <a:r>
              <a:rPr lang="en-US" dirty="0" err="1" smtClean="0">
                <a:uFillTx/>
              </a:rPr>
              <a:t>sản</a:t>
            </a:r>
            <a:r>
              <a:rPr lang="en-US" dirty="0" smtClean="0">
                <a:uFillTx/>
              </a:rPr>
              <a:t> </a:t>
            </a:r>
            <a:r>
              <a:rPr lang="en-US" dirty="0" err="1" smtClean="0">
                <a:uFillTx/>
              </a:rPr>
              <a:t>phẩm</a:t>
            </a:r>
            <a:r>
              <a:rPr lang="en-US" dirty="0" smtClean="0">
                <a:uFillTx/>
              </a:rPr>
              <a:t> </a:t>
            </a:r>
            <a:r>
              <a:rPr lang="en-US" dirty="0" err="1" smtClean="0">
                <a:uFillTx/>
              </a:rPr>
              <a:t>dự</a:t>
            </a:r>
            <a:r>
              <a:rPr lang="en-US" dirty="0" smtClean="0">
                <a:uFillTx/>
              </a:rPr>
              <a:t> </a:t>
            </a:r>
            <a:r>
              <a:rPr lang="en-US" dirty="0" err="1" smtClean="0">
                <a:uFillTx/>
              </a:rPr>
              <a:t>án</a:t>
            </a:r>
            <a:r>
              <a:rPr lang="en-US" dirty="0" smtClean="0">
                <a:uFillTx/>
              </a:rPr>
              <a:t>, </a:t>
            </a:r>
            <a:r>
              <a:rPr lang="en-US" dirty="0" err="1" smtClean="0">
                <a:uFillTx/>
              </a:rPr>
              <a:t>chúng</a:t>
            </a:r>
            <a:r>
              <a:rPr lang="en-US" dirty="0" smtClean="0">
                <a:uFillTx/>
              </a:rPr>
              <a:t> ta </a:t>
            </a:r>
            <a:r>
              <a:rPr lang="en-US" dirty="0" err="1" smtClean="0">
                <a:uFillTx/>
              </a:rPr>
              <a:t>cần</a:t>
            </a:r>
            <a:r>
              <a:rPr lang="en-US" dirty="0" smtClean="0">
                <a:uFillTx/>
              </a:rPr>
              <a:t> </a:t>
            </a:r>
            <a:r>
              <a:rPr lang="en-US" dirty="0" err="1" smtClean="0">
                <a:uFillTx/>
              </a:rPr>
              <a:t>chuẩn</a:t>
            </a:r>
            <a:r>
              <a:rPr lang="en-US" dirty="0" smtClean="0">
                <a:uFillTx/>
              </a:rPr>
              <a:t> </a:t>
            </a:r>
            <a:r>
              <a:rPr lang="en-US" dirty="0" err="1" smtClean="0">
                <a:uFillTx/>
              </a:rPr>
              <a:t>bị</a:t>
            </a:r>
            <a:r>
              <a:rPr lang="en-US" dirty="0" smtClean="0">
                <a:uFillTx/>
              </a:rPr>
              <a:t> </a:t>
            </a:r>
            <a:r>
              <a:rPr lang="en-US" dirty="0" err="1" smtClean="0">
                <a:uFillTx/>
              </a:rPr>
              <a:t>những</a:t>
            </a:r>
            <a:r>
              <a:rPr lang="en-US" dirty="0" smtClean="0">
                <a:uFillTx/>
              </a:rPr>
              <a:t> </a:t>
            </a:r>
            <a:r>
              <a:rPr lang="en-US" dirty="0" err="1" smtClean="0">
                <a:uFillTx/>
              </a:rPr>
              <a:t>gì</a:t>
            </a:r>
            <a:r>
              <a:rPr lang="en-US" dirty="0" smtClean="0">
                <a:uFillTx/>
              </a:rPr>
              <a:t> </a:t>
            </a:r>
            <a:r>
              <a:rPr lang="en-US" dirty="0" err="1" smtClean="0">
                <a:uFillTx/>
              </a:rPr>
              <a:t>để</a:t>
            </a:r>
            <a:r>
              <a:rPr lang="en-US" dirty="0" smtClean="0">
                <a:uFillTx/>
              </a:rPr>
              <a:t> </a:t>
            </a:r>
            <a:r>
              <a:rPr lang="en-US" dirty="0" err="1" smtClean="0">
                <a:uFillTx/>
              </a:rPr>
              <a:t>nhanh</a:t>
            </a:r>
            <a:r>
              <a:rPr lang="en-US" dirty="0" smtClean="0">
                <a:uFillTx/>
              </a:rPr>
              <a:t> </a:t>
            </a:r>
            <a:r>
              <a:rPr lang="en-US" dirty="0" err="1" smtClean="0">
                <a:uFillTx/>
              </a:rPr>
              <a:t>chóng</a:t>
            </a:r>
            <a:r>
              <a:rPr lang="en-US" dirty="0" smtClean="0">
                <a:uFillTx/>
              </a:rPr>
              <a:t> </a:t>
            </a:r>
            <a:r>
              <a:rPr lang="en-US" dirty="0" err="1" smtClean="0"/>
              <a:t>đ</a:t>
            </a:r>
            <a:r>
              <a:rPr lang="en-US" dirty="0" err="1" smtClean="0">
                <a:uFillTx/>
              </a:rPr>
              <a:t>ưa</a:t>
            </a:r>
            <a:r>
              <a:rPr lang="en-US" dirty="0" smtClean="0">
                <a:uFillTx/>
              </a:rPr>
              <a:t> </a:t>
            </a:r>
            <a:r>
              <a:rPr lang="en-US" dirty="0" err="1" smtClean="0">
                <a:uFillTx/>
              </a:rPr>
              <a:t>sản</a:t>
            </a:r>
            <a:r>
              <a:rPr lang="en-US" dirty="0" smtClean="0">
                <a:uFillTx/>
              </a:rPr>
              <a:t> </a:t>
            </a:r>
            <a:r>
              <a:rPr lang="en-US" dirty="0" err="1" smtClean="0">
                <a:uFillTx/>
              </a:rPr>
              <a:t>phẩm</a:t>
            </a:r>
            <a:r>
              <a:rPr lang="en-US" dirty="0" smtClean="0">
                <a:uFillTx/>
              </a:rPr>
              <a:t> </a:t>
            </a:r>
            <a:r>
              <a:rPr lang="en-US" dirty="0" err="1" smtClean="0">
                <a:uFillTx/>
              </a:rPr>
              <a:t>vào</a:t>
            </a:r>
            <a:r>
              <a:rPr lang="en-US" dirty="0" smtClean="0">
                <a:uFillTx/>
              </a:rPr>
              <a:t> </a:t>
            </a:r>
            <a:r>
              <a:rPr lang="en-US" dirty="0" err="1" smtClean="0">
                <a:uFillTx/>
              </a:rPr>
              <a:t>sử</a:t>
            </a:r>
            <a:r>
              <a:rPr lang="en-US" dirty="0" smtClean="0">
                <a:uFillTx/>
              </a:rPr>
              <a:t> </a:t>
            </a:r>
            <a:r>
              <a:rPr lang="en-US" dirty="0" err="1" smtClean="0">
                <a:uFillTx/>
              </a:rPr>
              <a:t>dụng</a:t>
            </a:r>
            <a:r>
              <a:rPr lang="en-US" dirty="0" smtClean="0">
                <a:uFillTx/>
              </a:rPr>
              <a:t>?</a:t>
            </a:r>
          </a:p>
          <a:p>
            <a:pPr lvl="1"/>
            <a:endParaRPr lang="en-US" dirty="0" smtClean="0">
              <a:uFillTx/>
            </a:endParaRPr>
          </a:p>
        </p:txBody>
      </p:sp>
      <p:sp>
        <p:nvSpPr>
          <p:cNvPr id="29700"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77BB82A6-F9D2-41B5-A940-4060AFB98563}" type="slidenum">
              <a:rPr lang="ja-JP" altLang="en-US" smtClean="0">
                <a:uFillTx/>
              </a:rPr>
              <a:pPr eaLnBrk="1" hangingPunct="1"/>
              <a:t>26</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uFillTx/>
              </a:rPr>
              <a:t>Vận hành hệ thống</a:t>
            </a:r>
          </a:p>
        </p:txBody>
      </p:sp>
      <p:sp>
        <p:nvSpPr>
          <p:cNvPr id="30723" name="Content Placeholder 2"/>
          <p:cNvSpPr>
            <a:spLocks noGrp="1"/>
          </p:cNvSpPr>
          <p:nvPr>
            <p:ph idx="1"/>
          </p:nvPr>
        </p:nvSpPr>
        <p:spPr>
          <a:xfrm>
            <a:off x="361950" y="1587500"/>
            <a:ext cx="8413472" cy="4479149"/>
          </a:xfrm>
        </p:spPr>
        <p:txBody>
          <a:bodyPr/>
          <a:lstStyle/>
          <a:p>
            <a:r>
              <a:rPr lang="en-US" altLang="en-US" dirty="0" err="1" smtClean="0">
                <a:uFillTx/>
              </a:rPr>
              <a:t>Chuẩn</a:t>
            </a:r>
            <a:r>
              <a:rPr lang="en-US" altLang="en-US" dirty="0" smtClean="0">
                <a:uFillTx/>
              </a:rPr>
              <a:t> </a:t>
            </a:r>
            <a:r>
              <a:rPr lang="en-US" altLang="en-US" dirty="0" err="1" smtClean="0">
                <a:uFillTx/>
              </a:rPr>
              <a:t>bị</a:t>
            </a:r>
            <a:r>
              <a:rPr lang="en-US" altLang="en-US" dirty="0" smtClean="0">
                <a:uFillTx/>
              </a:rPr>
              <a:t> </a:t>
            </a:r>
            <a:r>
              <a:rPr lang="en-US" altLang="en-US" dirty="0" err="1" smtClean="0">
                <a:uFillTx/>
              </a:rPr>
              <a:t>nhân</a:t>
            </a:r>
            <a:r>
              <a:rPr lang="en-US" altLang="en-US" dirty="0" smtClean="0">
                <a:uFillTx/>
              </a:rPr>
              <a:t> </a:t>
            </a:r>
            <a:r>
              <a:rPr lang="en-US" altLang="en-US" dirty="0" err="1" smtClean="0">
                <a:uFillTx/>
              </a:rPr>
              <a:t>lực</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cơ</a:t>
            </a:r>
            <a:r>
              <a:rPr lang="en-US" altLang="en-US" dirty="0" smtClean="0">
                <a:uFillTx/>
              </a:rPr>
              <a:t> </a:t>
            </a:r>
            <a:r>
              <a:rPr lang="en-US" altLang="en-US" dirty="0" err="1" smtClean="0">
                <a:uFillTx/>
              </a:rPr>
              <a:t>sở</a:t>
            </a:r>
            <a:r>
              <a:rPr lang="en-US" altLang="en-US" dirty="0" smtClean="0">
                <a:uFillTx/>
              </a:rPr>
              <a:t> </a:t>
            </a:r>
            <a:r>
              <a:rPr lang="en-US" altLang="en-US" dirty="0" err="1" smtClean="0">
                <a:uFillTx/>
              </a:rPr>
              <a:t>hạ</a:t>
            </a:r>
            <a:r>
              <a:rPr lang="en-US" altLang="en-US" dirty="0" smtClean="0">
                <a:uFillTx/>
              </a:rPr>
              <a:t> </a:t>
            </a:r>
            <a:r>
              <a:rPr lang="en-US" altLang="en-US" dirty="0" err="1" smtClean="0">
                <a:uFillTx/>
              </a:rPr>
              <a:t>tầng</a:t>
            </a:r>
            <a:r>
              <a:rPr lang="en-US" altLang="en-US" dirty="0" smtClean="0">
                <a:uFillTx/>
              </a:rPr>
              <a:t> CNTT</a:t>
            </a:r>
          </a:p>
          <a:p>
            <a:r>
              <a:rPr lang="en-US" altLang="en-US" dirty="0" err="1" smtClean="0">
                <a:uFillTx/>
              </a:rPr>
              <a:t>Chuẩn</a:t>
            </a:r>
            <a:r>
              <a:rPr lang="en-US" altLang="en-US" dirty="0" smtClean="0">
                <a:uFillTx/>
              </a:rPr>
              <a:t> </a:t>
            </a:r>
            <a:r>
              <a:rPr lang="en-US" altLang="en-US" dirty="0" err="1" smtClean="0">
                <a:uFillTx/>
              </a:rPr>
              <a:t>bị</a:t>
            </a:r>
            <a:r>
              <a:rPr lang="en-US" altLang="en-US" dirty="0" smtClean="0">
                <a:uFillTx/>
              </a:rPr>
              <a:t> </a:t>
            </a:r>
            <a:r>
              <a:rPr lang="en-US" altLang="en-US" dirty="0" err="1" smtClean="0">
                <a:uFillTx/>
              </a:rPr>
              <a:t>dữ</a:t>
            </a:r>
            <a:r>
              <a:rPr lang="en-US" altLang="en-US" dirty="0" smtClean="0">
                <a:uFillTx/>
              </a:rPr>
              <a:t> </a:t>
            </a:r>
            <a:r>
              <a:rPr lang="en-US" altLang="en-US" dirty="0" err="1" smtClean="0">
                <a:uFillTx/>
              </a:rPr>
              <a:t>liệu</a:t>
            </a:r>
            <a:endParaRPr lang="en-US" altLang="en-US" dirty="0" smtClean="0">
              <a:uFillTx/>
            </a:endParaRPr>
          </a:p>
          <a:p>
            <a:r>
              <a:rPr lang="en-US" altLang="en-US" dirty="0" smtClean="0">
                <a:uFillTx/>
              </a:rPr>
              <a:t>Quy </a:t>
            </a:r>
            <a:r>
              <a:rPr lang="en-US" altLang="en-US" dirty="0" err="1" smtClean="0">
                <a:uFillTx/>
              </a:rPr>
              <a:t>trình</a:t>
            </a:r>
            <a:r>
              <a:rPr lang="en-US" altLang="en-US" dirty="0" smtClean="0">
                <a:uFillTx/>
              </a:rPr>
              <a:t> </a:t>
            </a:r>
            <a:r>
              <a:rPr lang="en-US" altLang="en-US" dirty="0" err="1" smtClean="0">
                <a:uFillTx/>
              </a:rPr>
              <a:t>nhiệm</a:t>
            </a:r>
            <a:r>
              <a:rPr lang="en-US" altLang="en-US" dirty="0" smtClean="0">
                <a:uFillTx/>
              </a:rPr>
              <a:t> </a:t>
            </a:r>
            <a:r>
              <a:rPr lang="en-US" altLang="en-US" dirty="0" err="1" smtClean="0">
                <a:uFillTx/>
              </a:rPr>
              <a:t>vụ</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chính</a:t>
            </a:r>
            <a:r>
              <a:rPr lang="en-US" altLang="en-US" dirty="0" smtClean="0">
                <a:uFillTx/>
              </a:rPr>
              <a:t> </a:t>
            </a:r>
            <a:r>
              <a:rPr lang="en-US" altLang="en-US" dirty="0" err="1" smtClean="0">
                <a:uFillTx/>
              </a:rPr>
              <a:t>sách</a:t>
            </a:r>
            <a:r>
              <a:rPr lang="en-US" altLang="en-US" dirty="0" smtClean="0">
                <a:uFillTx/>
              </a:rPr>
              <a:t> </a:t>
            </a:r>
            <a:r>
              <a:rPr lang="en-US" altLang="en-US" dirty="0" err="1" smtClean="0">
                <a:uFillTx/>
              </a:rPr>
              <a:t>mới</a:t>
            </a:r>
            <a:endParaRPr lang="en-US" altLang="en-US" dirty="0" smtClean="0">
              <a:uFillTx/>
            </a:endParaRPr>
          </a:p>
          <a:p>
            <a:r>
              <a:rPr lang="en-US" altLang="en-US" dirty="0" err="1" smtClean="0">
                <a:uFillTx/>
              </a:rPr>
              <a:t>Các</a:t>
            </a:r>
            <a:r>
              <a:rPr lang="en-US" altLang="en-US" dirty="0" smtClean="0">
                <a:uFillTx/>
              </a:rPr>
              <a:t> </a:t>
            </a:r>
            <a:r>
              <a:rPr lang="en-US" altLang="en-US" dirty="0" err="1" smtClean="0">
                <a:uFillTx/>
              </a:rPr>
              <a:t>vấn</a:t>
            </a:r>
            <a:r>
              <a:rPr lang="en-US" altLang="en-US" dirty="0" smtClean="0">
                <a:uFillTx/>
              </a:rPr>
              <a:t> </a:t>
            </a:r>
            <a:r>
              <a:rPr lang="en-US" altLang="en-US" dirty="0" err="1" smtClean="0">
                <a:uFillTx/>
              </a:rPr>
              <a:t>đề</a:t>
            </a:r>
            <a:r>
              <a:rPr lang="en-US" altLang="en-US" dirty="0" smtClean="0">
                <a:uFillTx/>
              </a:rPr>
              <a:t> </a:t>
            </a:r>
            <a:r>
              <a:rPr lang="en-US" altLang="en-US" dirty="0" err="1" smtClean="0">
                <a:uFillTx/>
              </a:rPr>
              <a:t>phát</a:t>
            </a:r>
            <a:r>
              <a:rPr lang="en-US" altLang="en-US" dirty="0" smtClean="0">
                <a:uFillTx/>
              </a:rPr>
              <a:t> </a:t>
            </a:r>
            <a:r>
              <a:rPr lang="en-US" altLang="en-US" dirty="0" err="1" smtClean="0">
                <a:uFillTx/>
              </a:rPr>
              <a:t>sinh</a:t>
            </a:r>
            <a:r>
              <a:rPr lang="en-US" altLang="en-US" dirty="0" smtClean="0">
                <a:uFillTx/>
              </a:rPr>
              <a:t> </a:t>
            </a:r>
            <a:r>
              <a:rPr lang="en-US" altLang="en-US" dirty="0" err="1" smtClean="0">
                <a:uFillTx/>
              </a:rPr>
              <a:t>khi</a:t>
            </a:r>
            <a:r>
              <a:rPr lang="en-US" altLang="en-US" dirty="0" smtClean="0">
                <a:uFillTx/>
              </a:rPr>
              <a:t> </a:t>
            </a:r>
            <a:r>
              <a:rPr lang="en-US" altLang="en-US" dirty="0" err="1" smtClean="0">
                <a:uFillTx/>
              </a:rPr>
              <a:t>triển</a:t>
            </a:r>
            <a:r>
              <a:rPr lang="en-US" altLang="en-US" dirty="0" smtClean="0">
                <a:uFillTx/>
              </a:rPr>
              <a:t> </a:t>
            </a:r>
            <a:r>
              <a:rPr lang="en-US" altLang="en-US" dirty="0" err="1" smtClean="0">
                <a:uFillTx/>
              </a:rPr>
              <a:t>khai</a:t>
            </a:r>
            <a:endParaRPr lang="en-US" altLang="en-US" dirty="0" smtClean="0">
              <a:uFillTx/>
            </a:endParaRPr>
          </a:p>
          <a:p>
            <a:pPr lvl="1"/>
            <a:r>
              <a:rPr lang="en-US" altLang="en-US" dirty="0" smtClean="0">
                <a:uFillTx/>
              </a:rPr>
              <a:t>Chi </a:t>
            </a:r>
            <a:r>
              <a:rPr lang="en-US" altLang="en-US" dirty="0" err="1" smtClean="0">
                <a:uFillTx/>
              </a:rPr>
              <a:t>phí</a:t>
            </a:r>
            <a:r>
              <a:rPr lang="en-US" altLang="en-US" dirty="0" smtClean="0">
                <a:uFillTx/>
              </a:rPr>
              <a:t> </a:t>
            </a:r>
            <a:r>
              <a:rPr lang="en-US" altLang="en-US" dirty="0" err="1" smtClean="0">
                <a:uFillTx/>
              </a:rPr>
              <a:t>thường</a:t>
            </a:r>
            <a:r>
              <a:rPr lang="en-US" altLang="en-US" dirty="0" smtClean="0">
                <a:uFillTx/>
              </a:rPr>
              <a:t> </a:t>
            </a:r>
            <a:r>
              <a:rPr lang="en-US" altLang="en-US" dirty="0" err="1" smtClean="0">
                <a:uFillTx/>
              </a:rPr>
              <a:t>xuyên</a:t>
            </a:r>
            <a:endParaRPr lang="en-US" altLang="en-US" dirty="0" smtClean="0">
              <a:uFillTx/>
            </a:endParaRPr>
          </a:p>
          <a:p>
            <a:pPr lvl="1"/>
            <a:r>
              <a:rPr lang="en-US" altLang="en-US" dirty="0" smtClean="0">
                <a:uFillTx/>
              </a:rPr>
              <a:t>An </a:t>
            </a:r>
            <a:r>
              <a:rPr lang="en-US" altLang="en-US" dirty="0" err="1" smtClean="0">
                <a:uFillTx/>
              </a:rPr>
              <a:t>toàn</a:t>
            </a:r>
            <a:r>
              <a:rPr lang="en-US" altLang="en-US" dirty="0" smtClean="0">
                <a:uFillTx/>
              </a:rPr>
              <a:t>, </a:t>
            </a:r>
            <a:r>
              <a:rPr lang="en-US" altLang="en-US" dirty="0" err="1" smtClean="0">
                <a:uFillTx/>
              </a:rPr>
              <a:t>bảo</a:t>
            </a:r>
            <a:r>
              <a:rPr lang="en-US" altLang="en-US" dirty="0" smtClean="0">
                <a:uFillTx/>
              </a:rPr>
              <a:t> </a:t>
            </a:r>
            <a:r>
              <a:rPr lang="en-US" altLang="en-US" dirty="0" err="1" smtClean="0">
                <a:uFillTx/>
              </a:rPr>
              <a:t>mật</a:t>
            </a:r>
            <a:endParaRPr lang="en-US" altLang="en-US" dirty="0" smtClean="0">
              <a:uFillTx/>
            </a:endParaRPr>
          </a:p>
          <a:p>
            <a:pPr lvl="1"/>
            <a:r>
              <a:rPr lang="en-US" altLang="en-US" dirty="0" err="1" smtClean="0">
                <a:uFillTx/>
              </a:rPr>
              <a:t>Giảm</a:t>
            </a:r>
            <a:r>
              <a:rPr lang="en-US" altLang="en-US" dirty="0" smtClean="0">
                <a:uFillTx/>
              </a:rPr>
              <a:t> </a:t>
            </a:r>
            <a:r>
              <a:rPr lang="en-US" altLang="en-US" dirty="0" err="1" smtClean="0">
                <a:uFillTx/>
              </a:rPr>
              <a:t>nhân</a:t>
            </a:r>
            <a:r>
              <a:rPr lang="en-US" altLang="en-US" dirty="0" smtClean="0">
                <a:uFillTx/>
              </a:rPr>
              <a:t> </a:t>
            </a:r>
            <a:r>
              <a:rPr lang="en-US" altLang="en-US" dirty="0" err="1" smtClean="0">
                <a:uFillTx/>
              </a:rPr>
              <a:t>công</a:t>
            </a:r>
            <a:endParaRPr lang="en-US" altLang="en-US" dirty="0" smtClean="0">
              <a:uFillTx/>
            </a:endParaRPr>
          </a:p>
        </p:txBody>
      </p:sp>
      <p:sp>
        <p:nvSpPr>
          <p:cNvPr id="3072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05F8EAC8-72AC-4820-B489-A4DC4CCDEEDF}" type="slidenum">
              <a:rPr lang="ja-JP" altLang="en-US" smtClean="0">
                <a:uFillTx/>
              </a:rPr>
              <a:pPr eaLnBrk="1" hangingPunct="1"/>
              <a:t>27</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uFillTx/>
              </a:rPr>
              <a:t>Bảo trì và nâng cấp hệ thống</a:t>
            </a:r>
          </a:p>
        </p:txBody>
      </p:sp>
      <p:sp>
        <p:nvSpPr>
          <p:cNvPr id="31747" name="Content Placeholder 2"/>
          <p:cNvSpPr>
            <a:spLocks noGrp="1"/>
          </p:cNvSpPr>
          <p:nvPr>
            <p:ph idx="1"/>
          </p:nvPr>
        </p:nvSpPr>
        <p:spPr/>
        <p:txBody>
          <a:bodyPr/>
          <a:lstStyle/>
          <a:p>
            <a:r>
              <a:rPr lang="en-US" altLang="en-US" smtClean="0">
                <a:uFillTx/>
              </a:rPr>
              <a:t>Là vấn đề không tránh khỏi</a:t>
            </a:r>
          </a:p>
          <a:p>
            <a:pPr lvl="1"/>
            <a:r>
              <a:rPr lang="en-US" altLang="en-US" smtClean="0">
                <a:uFillTx/>
              </a:rPr>
              <a:t>Lỗi phát sinh (do test không hết)</a:t>
            </a:r>
          </a:p>
          <a:p>
            <a:pPr lvl="1"/>
            <a:r>
              <a:rPr lang="en-US" altLang="en-US" smtClean="0">
                <a:uFillTx/>
              </a:rPr>
              <a:t>Thay đổi/bổ sung quy trình nghiệp vụ</a:t>
            </a:r>
          </a:p>
          <a:p>
            <a:pPr lvl="1"/>
            <a:r>
              <a:rPr lang="en-US" altLang="en-US" smtClean="0">
                <a:uFillTx/>
              </a:rPr>
              <a:t>Thay đổi môi trường (phần cứng, PM, …)</a:t>
            </a:r>
          </a:p>
          <a:p>
            <a:r>
              <a:rPr lang="en-US" altLang="en-US" smtClean="0">
                <a:uFillTx/>
              </a:rPr>
              <a:t>Có cam kết với đối tác </a:t>
            </a:r>
          </a:p>
          <a:p>
            <a:pPr lvl="1"/>
            <a:r>
              <a:rPr lang="en-US" altLang="en-US" smtClean="0">
                <a:uFillTx/>
              </a:rPr>
              <a:t>Công ty phát triển PM phải có trách nhiệm trọn đời với sản phẩm</a:t>
            </a:r>
          </a:p>
          <a:p>
            <a:pPr lvl="1"/>
            <a:r>
              <a:rPr lang="en-US" altLang="en-US" smtClean="0">
                <a:uFillTx/>
              </a:rPr>
              <a:t>Đảm bảo chất lượng và tăng khả năng dễ bảo trì</a:t>
            </a:r>
          </a:p>
        </p:txBody>
      </p:sp>
      <p:sp>
        <p:nvSpPr>
          <p:cNvPr id="3174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B46B4198-54A4-4AB4-9CFA-54541729F8FB}" type="slidenum">
              <a:rPr lang="ja-JP" altLang="en-US" smtClean="0">
                <a:uFillTx/>
              </a:rPr>
              <a:pPr eaLnBrk="1" hangingPunct="1"/>
              <a:t>28</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ja-JP" smtClean="0">
                <a:uFillTx/>
                <a:ea typeface="MS PGothic" pitchFamily="34" charset="-128"/>
              </a:rPr>
              <a:t>Tóm tắt bài học</a:t>
            </a:r>
          </a:p>
        </p:txBody>
      </p:sp>
      <p:sp>
        <p:nvSpPr>
          <p:cNvPr id="39940" name="Rectangle 3"/>
          <p:cNvSpPr>
            <a:spLocks noGrp="1" noChangeArrowheads="1"/>
          </p:cNvSpPr>
          <p:nvPr>
            <p:ph idx="1"/>
          </p:nvPr>
        </p:nvSpPr>
        <p:spPr>
          <a:xfrm>
            <a:off x="514350" y="1511300"/>
            <a:ext cx="8184244" cy="4591443"/>
          </a:xfrm>
        </p:spPr>
        <p:txBody>
          <a:bodyPr/>
          <a:lstStyle/>
          <a:p>
            <a:r>
              <a:rPr lang="en-US" altLang="ja-JP" dirty="0" smtClean="0">
                <a:uFillTx/>
                <a:ea typeface="MS PGothic" pitchFamily="34" charset="-128"/>
              </a:rPr>
              <a:t>Quy </a:t>
            </a:r>
            <a:r>
              <a:rPr lang="en-US" altLang="ja-JP" dirty="0" err="1" smtClean="0">
                <a:uFillTx/>
                <a:ea typeface="MS PGothic" pitchFamily="34" charset="-128"/>
              </a:rPr>
              <a:t>trình</a:t>
            </a:r>
            <a:r>
              <a:rPr lang="en-US" altLang="ja-JP" dirty="0" smtClean="0">
                <a:uFillTx/>
                <a:ea typeface="MS PGothic" pitchFamily="34" charset="-128"/>
              </a:rPr>
              <a:t> </a:t>
            </a:r>
            <a:r>
              <a:rPr lang="en-US" altLang="ja-JP" dirty="0" err="1" smtClean="0">
                <a:uFillTx/>
                <a:ea typeface="MS PGothic" pitchFamily="34" charset="-128"/>
              </a:rPr>
              <a:t>quản</a:t>
            </a:r>
            <a:r>
              <a:rPr lang="en-US" altLang="ja-JP" dirty="0" smtClean="0">
                <a:uFillTx/>
                <a:ea typeface="MS PGothic" pitchFamily="34" charset="-128"/>
              </a:rPr>
              <a:t> </a:t>
            </a:r>
            <a:r>
              <a:rPr lang="en-US" altLang="ja-JP" dirty="0" err="1" smtClean="0">
                <a:uFillTx/>
                <a:ea typeface="MS PGothic" pitchFamily="34" charset="-128"/>
              </a:rPr>
              <a:t>lý</a:t>
            </a:r>
            <a:r>
              <a:rPr lang="en-US" altLang="ja-JP" dirty="0" smtClean="0">
                <a:uFillTx/>
                <a:ea typeface="MS PGothic" pitchFamily="34" charset="-128"/>
              </a:rPr>
              <a:t> </a:t>
            </a:r>
            <a:r>
              <a:rPr lang="en-US" altLang="ja-JP" dirty="0" err="1" smtClean="0">
                <a:uFillTx/>
                <a:ea typeface="MS PGothic" pitchFamily="34" charset="-128"/>
              </a:rPr>
              <a:t>các</a:t>
            </a:r>
            <a:r>
              <a:rPr lang="en-US" altLang="ja-JP" dirty="0" smtClean="0">
                <a:uFillTx/>
                <a:ea typeface="MS PGothic" pitchFamily="34" charset="-128"/>
              </a:rPr>
              <a:t> </a:t>
            </a:r>
            <a:r>
              <a:rPr lang="en-US" altLang="ja-JP" dirty="0" err="1" smtClean="0">
                <a:uFillTx/>
                <a:ea typeface="MS PGothic" pitchFamily="34" charset="-128"/>
              </a:rPr>
              <a:t>dự</a:t>
            </a:r>
            <a:r>
              <a:rPr lang="en-US" altLang="ja-JP" dirty="0" smtClean="0">
                <a:uFillTx/>
                <a:ea typeface="MS PGothic" pitchFamily="34" charset="-128"/>
              </a:rPr>
              <a:t> </a:t>
            </a:r>
            <a:r>
              <a:rPr lang="en-US" altLang="ja-JP" dirty="0" err="1" smtClean="0">
                <a:uFillTx/>
                <a:ea typeface="MS PGothic" pitchFamily="34" charset="-128"/>
              </a:rPr>
              <a:t>án</a:t>
            </a:r>
            <a:r>
              <a:rPr lang="en-US" altLang="ja-JP" dirty="0" smtClean="0">
                <a:uFillTx/>
                <a:ea typeface="MS PGothic" pitchFamily="34" charset="-128"/>
              </a:rPr>
              <a:t> CNTT</a:t>
            </a:r>
            <a:endParaRPr lang="en-US" altLang="en-US" dirty="0" smtClean="0">
              <a:uFillTx/>
            </a:endParaRPr>
          </a:p>
          <a:p>
            <a:r>
              <a:rPr lang="en-US" altLang="en-US" dirty="0" err="1" smtClean="0">
                <a:uFillTx/>
                <a:ea typeface="MS PGothic" pitchFamily="34" charset="-128"/>
              </a:rPr>
              <a:t>Kiểm</a:t>
            </a:r>
            <a:r>
              <a:rPr lang="en-US" altLang="en-US" dirty="0" smtClean="0">
                <a:uFillTx/>
                <a:ea typeface="MS PGothic" pitchFamily="34" charset="-128"/>
              </a:rPr>
              <a:t> tra </a:t>
            </a:r>
            <a:r>
              <a:rPr lang="en-US" altLang="en-US" dirty="0" err="1" smtClean="0">
                <a:uFillTx/>
                <a:ea typeface="MS PGothic" pitchFamily="34" charset="-128"/>
              </a:rPr>
              <a:t>giám</a:t>
            </a:r>
            <a:r>
              <a:rPr lang="en-US" altLang="en-US" dirty="0" smtClean="0">
                <a:uFillTx/>
                <a:ea typeface="MS PGothic" pitchFamily="34" charset="-128"/>
              </a:rPr>
              <a:t> </a:t>
            </a:r>
            <a:r>
              <a:rPr lang="en-US" altLang="en-US" dirty="0" err="1" smtClean="0">
                <a:uFillTx/>
                <a:ea typeface="MS PGothic" pitchFamily="34" charset="-128"/>
              </a:rPr>
              <a:t>sát</a:t>
            </a:r>
            <a:r>
              <a:rPr lang="en-US" altLang="en-US" dirty="0" smtClean="0">
                <a:uFillTx/>
                <a:ea typeface="MS PGothic" pitchFamily="34" charset="-128"/>
              </a:rPr>
              <a:t> </a:t>
            </a:r>
            <a:r>
              <a:rPr lang="en-US" altLang="en-US" dirty="0" err="1" smtClean="0">
                <a:uFillTx/>
                <a:ea typeface="MS PGothic" pitchFamily="34" charset="-128"/>
              </a:rPr>
              <a:t>các</a:t>
            </a:r>
            <a:r>
              <a:rPr lang="en-US" altLang="en-US" dirty="0" smtClean="0">
                <a:uFillTx/>
                <a:ea typeface="MS PGothic" pitchFamily="34" charset="-128"/>
              </a:rPr>
              <a:t> </a:t>
            </a:r>
            <a:r>
              <a:rPr lang="en-US" altLang="en-US" dirty="0" err="1" smtClean="0">
                <a:uFillTx/>
                <a:ea typeface="MS PGothic" pitchFamily="34" charset="-128"/>
              </a:rPr>
              <a:t>dự</a:t>
            </a:r>
            <a:r>
              <a:rPr lang="en-US" altLang="en-US" dirty="0" smtClean="0">
                <a:uFillTx/>
                <a:ea typeface="MS PGothic" pitchFamily="34" charset="-128"/>
              </a:rPr>
              <a:t> </a:t>
            </a:r>
            <a:r>
              <a:rPr lang="en-US" altLang="en-US" dirty="0" err="1" smtClean="0">
                <a:uFillTx/>
                <a:ea typeface="MS PGothic" pitchFamily="34" charset="-128"/>
              </a:rPr>
              <a:t>án</a:t>
            </a:r>
            <a:r>
              <a:rPr lang="vi-VN" altLang="en-US" dirty="0" smtClean="0">
                <a:uFillTx/>
                <a:ea typeface="MS PGothic" pitchFamily="34" charset="-128"/>
              </a:rPr>
              <a:t> CNTT</a:t>
            </a:r>
            <a:endParaRPr lang="en-US" altLang="en-US" dirty="0" smtClean="0">
              <a:uFillTx/>
              <a:ea typeface="MS PGothic" pitchFamily="34" charset="-128"/>
            </a:endParaRPr>
          </a:p>
          <a:p>
            <a:r>
              <a:rPr lang="en-US" altLang="en-US" dirty="0" err="1" smtClean="0">
                <a:uFillTx/>
              </a:rPr>
              <a:t>Triển</a:t>
            </a:r>
            <a:r>
              <a:rPr lang="en-US" altLang="en-US" dirty="0" smtClean="0">
                <a:uFillTx/>
              </a:rPr>
              <a:t> </a:t>
            </a:r>
            <a:r>
              <a:rPr lang="en-US" altLang="en-US" dirty="0" err="1" smtClean="0">
                <a:uFillTx/>
              </a:rPr>
              <a:t>khai</a:t>
            </a:r>
            <a:r>
              <a:rPr lang="en-US" altLang="en-US" dirty="0" smtClean="0">
                <a:uFillTx/>
              </a:rPr>
              <a:t>, </a:t>
            </a:r>
            <a:r>
              <a:rPr lang="en-US" altLang="en-US" dirty="0" err="1" smtClean="0">
                <a:uFillTx/>
              </a:rPr>
              <a:t>vận</a:t>
            </a:r>
            <a:r>
              <a:rPr lang="en-US" altLang="en-US" dirty="0" smtClean="0">
                <a:uFillTx/>
              </a:rPr>
              <a:t> </a:t>
            </a:r>
            <a:r>
              <a:rPr lang="en-US" altLang="en-US" dirty="0" err="1" smtClean="0">
                <a:uFillTx/>
              </a:rPr>
              <a:t>hành</a:t>
            </a:r>
            <a:r>
              <a:rPr lang="en-US" altLang="en-US" dirty="0" smtClean="0">
                <a:uFillTx/>
              </a:rPr>
              <a:t> </a:t>
            </a:r>
            <a:r>
              <a:rPr lang="en-US" altLang="en-US" dirty="0" err="1" smtClean="0">
                <a:uFillTx/>
              </a:rPr>
              <a:t>và</a:t>
            </a:r>
            <a:r>
              <a:rPr lang="en-US" altLang="en-US" dirty="0" smtClean="0">
                <a:uFillTx/>
              </a:rPr>
              <a:t> n</a:t>
            </a:r>
            <a:r>
              <a:rPr lang="vi-VN" altLang="en-US" dirty="0" smtClean="0">
                <a:uFillTx/>
              </a:rPr>
              <a:t>âng cấp các hệ thống CNTT</a:t>
            </a:r>
            <a:endParaRPr lang="en-US" altLang="en-US" dirty="0" smtClean="0">
              <a:uFillTx/>
            </a:endParaRPr>
          </a:p>
        </p:txBody>
      </p:sp>
      <p:sp>
        <p:nvSpPr>
          <p:cNvPr id="3993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27F4DEE0-6E13-4166-83EC-6C72F85760CA}" type="slidenum">
              <a:rPr lang="ja-JP" altLang="en-US" smtClean="0">
                <a:uFillTx/>
              </a:rPr>
              <a:pPr eaLnBrk="1" hangingPunct="1"/>
              <a:t>29</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uFillTx/>
              </a:rPr>
              <a:t>Dự án</a:t>
            </a:r>
          </a:p>
        </p:txBody>
      </p:sp>
      <p:sp>
        <p:nvSpPr>
          <p:cNvPr id="5123" name="Content Placeholder 2"/>
          <p:cNvSpPr>
            <a:spLocks noGrp="1"/>
          </p:cNvSpPr>
          <p:nvPr>
            <p:ph idx="1"/>
          </p:nvPr>
        </p:nvSpPr>
        <p:spPr/>
        <p:txBody>
          <a:bodyPr/>
          <a:lstStyle/>
          <a:p>
            <a:r>
              <a:rPr lang="en-US" altLang="en-US" smtClean="0">
                <a:uFillTx/>
              </a:rPr>
              <a:t>Tập các công việc</a:t>
            </a:r>
          </a:p>
          <a:p>
            <a:r>
              <a:rPr lang="en-US" altLang="en-US" smtClean="0">
                <a:uFillTx/>
              </a:rPr>
              <a:t>Được thực hiện bởi một nhóm có chuyên môn</a:t>
            </a:r>
          </a:p>
          <a:p>
            <a:r>
              <a:rPr lang="en-US" altLang="en-US" smtClean="0">
                <a:uFillTx/>
              </a:rPr>
              <a:t>Tạo ra </a:t>
            </a:r>
            <a:r>
              <a:rPr lang="en-US" altLang="en-US" b="1" smtClean="0">
                <a:uFillTx/>
              </a:rPr>
              <a:t>một sản phẩm/dịch vụ duy nhất</a:t>
            </a:r>
          </a:p>
          <a:p>
            <a:r>
              <a:rPr lang="en-US" altLang="en-US" smtClean="0">
                <a:uFillTx/>
              </a:rPr>
              <a:t>Sử dụng nguồn lực dự kiến (thời gian, kinh phí, nhân lực, …)</a:t>
            </a:r>
          </a:p>
          <a:p>
            <a:r>
              <a:rPr lang="en-US" altLang="en-US" smtClean="0">
                <a:solidFill>
                  <a:srgbClr val="003399"/>
                </a:solidFill>
                <a:uFillTx/>
              </a:rPr>
              <a:t>Được thực hiện trong một môi trường đầy biến động</a:t>
            </a:r>
          </a:p>
        </p:txBody>
      </p:sp>
      <p:sp>
        <p:nvSpPr>
          <p:cNvPr id="512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3589C834-51EE-44D8-8DF5-315A60946AF1}" type="slidenum">
              <a:rPr lang="ja-JP" altLang="en-US" smtClean="0">
                <a:uFillTx/>
              </a:rPr>
              <a:pPr eaLnBrk="1" hangingPunct="1"/>
              <a:t>3</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uFillTx/>
              </a:rPr>
              <a:t>Các đặc trưng của dự án</a:t>
            </a:r>
          </a:p>
        </p:txBody>
      </p:sp>
      <p:sp>
        <p:nvSpPr>
          <p:cNvPr id="6147" name="Content Placeholder 2"/>
          <p:cNvSpPr>
            <a:spLocks noGrp="1"/>
          </p:cNvSpPr>
          <p:nvPr>
            <p:ph idx="1"/>
          </p:nvPr>
        </p:nvSpPr>
        <p:spPr>
          <a:xfrm>
            <a:off x="384155" y="1290603"/>
            <a:ext cx="8566818" cy="4842922"/>
          </a:xfrm>
        </p:spPr>
        <p:txBody>
          <a:bodyPr/>
          <a:lstStyle/>
          <a:p>
            <a:r>
              <a:rPr lang="en-US" altLang="en-US" smtClean="0">
                <a:uFillTx/>
              </a:rPr>
              <a:t>Hoạt động để đạt tới một mục tiêu xác định</a:t>
            </a:r>
          </a:p>
          <a:p>
            <a:r>
              <a:rPr lang="en-US" altLang="en-US" smtClean="0">
                <a:uFillTx/>
              </a:rPr>
              <a:t>Có thời điểm bắt đầu và kết thúc (dự kiến)</a:t>
            </a:r>
          </a:p>
          <a:p>
            <a:r>
              <a:rPr lang="en-US" altLang="en-US" smtClean="0">
                <a:uFillTx/>
              </a:rPr>
              <a:t>Có ràng buộc về thời gian, chi phí, nhân lực</a:t>
            </a:r>
          </a:p>
          <a:p>
            <a:r>
              <a:rPr lang="en-US" altLang="en-US" smtClean="0">
                <a:uFillTx/>
              </a:rPr>
              <a:t>Có nhiều rủi ro, nhiều vấn đề, thay đổi, …</a:t>
            </a:r>
          </a:p>
          <a:p>
            <a:r>
              <a:rPr lang="en-US" altLang="en-US" smtClean="0">
                <a:uFillTx/>
              </a:rPr>
              <a:t>Được thực hiện bởi một tổ chức/nhóm </a:t>
            </a:r>
          </a:p>
          <a:p>
            <a:r>
              <a:rPr lang="en-US" altLang="en-US" smtClean="0">
                <a:uFillTx/>
              </a:rPr>
              <a:t>Có nhiều bên liên quan với nhu cầu và mối quan tâm khác nhau</a:t>
            </a:r>
          </a:p>
          <a:p>
            <a:r>
              <a:rPr lang="en-US" altLang="en-US" smtClean="0">
                <a:uFillTx/>
              </a:rPr>
              <a:t>Nội dung công việc, nguồn lực thay đổi tùy theo từng pha</a:t>
            </a:r>
          </a:p>
        </p:txBody>
      </p:sp>
      <p:sp>
        <p:nvSpPr>
          <p:cNvPr id="614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A36BF8FD-5E93-477C-93A8-AFD5BD8205BC}" type="slidenum">
              <a:rPr lang="ja-JP" altLang="en-US" smtClean="0">
                <a:uFillTx/>
              </a:rPr>
              <a:pPr eaLnBrk="1" hangingPunct="1"/>
              <a:t>4</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uFillTx/>
              </a:rPr>
              <a:t>Dự án CNTT và Dự án Phần mềm</a:t>
            </a:r>
          </a:p>
        </p:txBody>
      </p:sp>
      <p:sp>
        <p:nvSpPr>
          <p:cNvPr id="7171" name="Content Placeholder 2"/>
          <p:cNvSpPr>
            <a:spLocks noGrp="1"/>
          </p:cNvSpPr>
          <p:nvPr>
            <p:ph idx="1"/>
          </p:nvPr>
        </p:nvSpPr>
        <p:spPr/>
        <p:txBody>
          <a:bodyPr/>
          <a:lstStyle/>
          <a:p>
            <a:r>
              <a:rPr lang="en-US" altLang="en-US" smtClean="0">
                <a:uFillTx/>
              </a:rPr>
              <a:t>Dự án CNTT</a:t>
            </a:r>
          </a:p>
          <a:p>
            <a:pPr lvl="1"/>
            <a:r>
              <a:rPr lang="en-US" altLang="en-US" smtClean="0">
                <a:uFillTx/>
              </a:rPr>
              <a:t>Sản phẩm: Một hệ thống thông tin</a:t>
            </a:r>
          </a:p>
          <a:p>
            <a:pPr lvl="1"/>
            <a:r>
              <a:rPr lang="en-US" altLang="en-US" smtClean="0">
                <a:uFillTx/>
              </a:rPr>
              <a:t>Đa số các dự án ở VN là dự án CNTT</a:t>
            </a:r>
          </a:p>
          <a:p>
            <a:r>
              <a:rPr lang="en-US" altLang="en-US" smtClean="0">
                <a:uFillTx/>
              </a:rPr>
              <a:t>Dự án Phần mềm</a:t>
            </a:r>
          </a:p>
          <a:p>
            <a:pPr lvl="1"/>
            <a:r>
              <a:rPr lang="en-US" altLang="en-US" smtClean="0">
                <a:uFillTx/>
              </a:rPr>
              <a:t>Sản phẩm: một PM/dịch vụ PM</a:t>
            </a:r>
          </a:p>
          <a:p>
            <a:r>
              <a:rPr lang="en-US" altLang="en-US" smtClean="0">
                <a:solidFill>
                  <a:srgbClr val="002060"/>
                </a:solidFill>
                <a:uFillTx/>
              </a:rPr>
              <a:t>Khi nào thì triển khai dự án CNTT?</a:t>
            </a:r>
          </a:p>
          <a:p>
            <a:r>
              <a:rPr lang="en-US" altLang="en-US" smtClean="0">
                <a:solidFill>
                  <a:srgbClr val="002060"/>
                </a:solidFill>
                <a:uFillTx/>
              </a:rPr>
              <a:t>Khi nào thì triển khai dự án PM?</a:t>
            </a:r>
          </a:p>
        </p:txBody>
      </p:sp>
      <p:sp>
        <p:nvSpPr>
          <p:cNvPr id="7172"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E3AF3B4D-C726-489E-9DC0-3DD2A45E0CB3}" type="slidenum">
              <a:rPr lang="ja-JP" altLang="en-US" smtClean="0">
                <a:uFillTx/>
              </a:rPr>
              <a:pPr eaLnBrk="1" hangingPunct="1"/>
              <a:t>5</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ltLang="en-US" smtClean="0">
                <a:uFillTx/>
              </a:rPr>
              <a:t>Các tiêu chí của một dự án thành công</a:t>
            </a:r>
          </a:p>
        </p:txBody>
      </p:sp>
      <p:sp>
        <p:nvSpPr>
          <p:cNvPr id="8195" name="Content Placeholder 2"/>
          <p:cNvSpPr>
            <a:spLocks noGrp="1"/>
          </p:cNvSpPr>
          <p:nvPr>
            <p:ph idx="1"/>
          </p:nvPr>
        </p:nvSpPr>
        <p:spPr>
          <a:xfrm>
            <a:off x="308273" y="1453510"/>
            <a:ext cx="4091331" cy="4479149"/>
          </a:xfrm>
        </p:spPr>
        <p:txBody>
          <a:bodyPr/>
          <a:lstStyle/>
          <a:p>
            <a:r>
              <a:rPr lang="en-US" altLang="en-US" dirty="0" err="1" smtClean="0">
                <a:uFillTx/>
              </a:rPr>
              <a:t>Thỏa</a:t>
            </a:r>
            <a:r>
              <a:rPr lang="en-US" altLang="en-US" dirty="0" smtClean="0">
                <a:uFillTx/>
              </a:rPr>
              <a:t> </a:t>
            </a:r>
            <a:r>
              <a:rPr lang="en-US" altLang="en-US" dirty="0" err="1" smtClean="0">
                <a:uFillTx/>
              </a:rPr>
              <a:t>mãn</a:t>
            </a:r>
            <a:r>
              <a:rPr lang="en-US" altLang="en-US" dirty="0" smtClean="0">
                <a:uFillTx/>
              </a:rPr>
              <a:t> </a:t>
            </a:r>
            <a:r>
              <a:rPr lang="en-US" altLang="en-US" dirty="0" err="1" smtClean="0">
                <a:uFillTx/>
              </a:rPr>
              <a:t>phạm</a:t>
            </a:r>
            <a:r>
              <a:rPr lang="en-US" altLang="en-US" dirty="0" smtClean="0">
                <a:uFillTx/>
              </a:rPr>
              <a:t> vi, </a:t>
            </a:r>
            <a:r>
              <a:rPr lang="en-US" altLang="en-US" dirty="0" err="1" smtClean="0">
                <a:uFillTx/>
              </a:rPr>
              <a:t>thời</a:t>
            </a:r>
            <a:r>
              <a:rPr lang="en-US" altLang="en-US" dirty="0" smtClean="0">
                <a:uFillTx/>
              </a:rPr>
              <a:t> </a:t>
            </a:r>
            <a:r>
              <a:rPr lang="en-US" altLang="en-US" dirty="0" err="1" smtClean="0">
                <a:uFillTx/>
              </a:rPr>
              <a:t>gian</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kinh</a:t>
            </a:r>
            <a:r>
              <a:rPr lang="en-US" altLang="en-US" dirty="0" smtClean="0">
                <a:uFillTx/>
              </a:rPr>
              <a:t> </a:t>
            </a:r>
            <a:r>
              <a:rPr lang="en-US" altLang="en-US" dirty="0" err="1" smtClean="0">
                <a:uFillTx/>
              </a:rPr>
              <a:t>phí</a:t>
            </a:r>
            <a:endParaRPr lang="en-US" altLang="en-US" dirty="0" smtClean="0">
              <a:uFillTx/>
            </a:endParaRPr>
          </a:p>
          <a:p>
            <a:r>
              <a:rPr lang="en-US" altLang="en-US" dirty="0" err="1" smtClean="0">
                <a:uFillTx/>
              </a:rPr>
              <a:t>Thỏa</a:t>
            </a:r>
            <a:r>
              <a:rPr lang="en-US" altLang="en-US" dirty="0" smtClean="0">
                <a:uFillTx/>
              </a:rPr>
              <a:t> </a:t>
            </a:r>
            <a:r>
              <a:rPr lang="en-US" altLang="en-US" dirty="0" err="1" smtClean="0">
                <a:uFillTx/>
              </a:rPr>
              <a:t>mãn</a:t>
            </a:r>
            <a:r>
              <a:rPr lang="en-US" altLang="en-US" dirty="0" smtClean="0">
                <a:uFillTx/>
              </a:rPr>
              <a:t> </a:t>
            </a:r>
            <a:r>
              <a:rPr lang="en-US" altLang="en-US" dirty="0" err="1" smtClean="0">
                <a:uFillTx/>
              </a:rPr>
              <a:t>Khách</a:t>
            </a:r>
            <a:r>
              <a:rPr lang="en-US" altLang="en-US" dirty="0" smtClean="0">
                <a:uFillTx/>
              </a:rPr>
              <a:t> </a:t>
            </a:r>
            <a:r>
              <a:rPr lang="en-US" altLang="en-US" dirty="0" err="1" smtClean="0">
                <a:uFillTx/>
              </a:rPr>
              <a:t>hàng</a:t>
            </a:r>
            <a:r>
              <a:rPr lang="en-US" altLang="en-US" dirty="0" smtClean="0">
                <a:uFillTx/>
              </a:rPr>
              <a:t>/</a:t>
            </a:r>
            <a:r>
              <a:rPr lang="en-US" altLang="en-US" dirty="0" err="1" smtClean="0">
                <a:uFillTx/>
              </a:rPr>
              <a:t>Chủ</a:t>
            </a:r>
            <a:r>
              <a:rPr lang="en-US" altLang="en-US" dirty="0" smtClean="0">
                <a:uFillTx/>
              </a:rPr>
              <a:t> </a:t>
            </a:r>
            <a:r>
              <a:rPr lang="en-US" altLang="en-US" dirty="0" err="1" smtClean="0">
                <a:uFillTx/>
              </a:rPr>
              <a:t>đầu</a:t>
            </a:r>
            <a:r>
              <a:rPr lang="en-US" altLang="en-US" dirty="0" smtClean="0">
                <a:uFillTx/>
              </a:rPr>
              <a:t> </a:t>
            </a:r>
            <a:r>
              <a:rPr lang="en-US" altLang="en-US" dirty="0" err="1" smtClean="0">
                <a:uFillTx/>
              </a:rPr>
              <a:t>tư</a:t>
            </a:r>
            <a:endParaRPr lang="en-US" altLang="en-US" dirty="0" smtClean="0">
              <a:uFillTx/>
            </a:endParaRPr>
          </a:p>
          <a:p>
            <a:r>
              <a:rPr lang="en-US" altLang="en-US" dirty="0" err="1" smtClean="0">
                <a:solidFill>
                  <a:srgbClr val="003399"/>
                </a:solidFill>
                <a:uFillTx/>
              </a:rPr>
              <a:t>Tất</a:t>
            </a:r>
            <a:r>
              <a:rPr lang="en-US" altLang="en-US" dirty="0" smtClean="0">
                <a:solidFill>
                  <a:srgbClr val="003399"/>
                </a:solidFill>
                <a:uFillTx/>
              </a:rPr>
              <a:t> </a:t>
            </a:r>
            <a:r>
              <a:rPr lang="en-US" altLang="en-US" dirty="0" err="1" smtClean="0">
                <a:solidFill>
                  <a:srgbClr val="003399"/>
                </a:solidFill>
                <a:uFillTx/>
              </a:rPr>
              <a:t>cả</a:t>
            </a:r>
            <a:r>
              <a:rPr lang="en-US" altLang="en-US" dirty="0" smtClean="0">
                <a:solidFill>
                  <a:srgbClr val="003399"/>
                </a:solidFill>
                <a:uFillTx/>
              </a:rPr>
              <a:t> </a:t>
            </a:r>
            <a:r>
              <a:rPr lang="en-US" altLang="en-US" dirty="0" err="1" smtClean="0">
                <a:solidFill>
                  <a:srgbClr val="003399"/>
                </a:solidFill>
                <a:uFillTx/>
              </a:rPr>
              <a:t>các</a:t>
            </a:r>
            <a:r>
              <a:rPr lang="en-US" altLang="en-US" dirty="0" smtClean="0">
                <a:solidFill>
                  <a:srgbClr val="003399"/>
                </a:solidFill>
                <a:uFillTx/>
              </a:rPr>
              <a:t> </a:t>
            </a:r>
            <a:r>
              <a:rPr lang="en-US" altLang="en-US" dirty="0" err="1" smtClean="0">
                <a:solidFill>
                  <a:srgbClr val="003399"/>
                </a:solidFill>
                <a:uFillTx/>
              </a:rPr>
              <a:t>bên</a:t>
            </a:r>
            <a:r>
              <a:rPr lang="en-US" altLang="en-US" dirty="0" smtClean="0">
                <a:solidFill>
                  <a:srgbClr val="003399"/>
                </a:solidFill>
                <a:uFillTx/>
              </a:rPr>
              <a:t> </a:t>
            </a:r>
            <a:r>
              <a:rPr lang="en-US" altLang="en-US" dirty="0" err="1" smtClean="0">
                <a:solidFill>
                  <a:srgbClr val="003399"/>
                </a:solidFill>
                <a:uFillTx/>
              </a:rPr>
              <a:t>liên</a:t>
            </a:r>
            <a:r>
              <a:rPr lang="en-US" altLang="en-US" dirty="0" smtClean="0">
                <a:solidFill>
                  <a:srgbClr val="003399"/>
                </a:solidFill>
                <a:uFillTx/>
              </a:rPr>
              <a:t> quan </a:t>
            </a:r>
            <a:r>
              <a:rPr lang="en-US" altLang="en-US" dirty="0" err="1" smtClean="0">
                <a:solidFill>
                  <a:srgbClr val="003399"/>
                </a:solidFill>
                <a:uFillTx/>
              </a:rPr>
              <a:t>đều</a:t>
            </a:r>
            <a:r>
              <a:rPr lang="en-US" altLang="en-US" dirty="0" smtClean="0">
                <a:solidFill>
                  <a:srgbClr val="003399"/>
                </a:solidFill>
                <a:uFillTx/>
              </a:rPr>
              <a:t> </a:t>
            </a:r>
            <a:r>
              <a:rPr lang="en-US" altLang="en-US" dirty="0" err="1" smtClean="0">
                <a:solidFill>
                  <a:srgbClr val="003399"/>
                </a:solidFill>
                <a:uFillTx/>
              </a:rPr>
              <a:t>hài</a:t>
            </a:r>
            <a:r>
              <a:rPr lang="en-US" altLang="en-US" dirty="0" smtClean="0">
                <a:solidFill>
                  <a:srgbClr val="003399"/>
                </a:solidFill>
                <a:uFillTx/>
              </a:rPr>
              <a:t> </a:t>
            </a:r>
            <a:r>
              <a:rPr lang="en-US" altLang="en-US" dirty="0" err="1" smtClean="0">
                <a:solidFill>
                  <a:srgbClr val="003399"/>
                </a:solidFill>
                <a:uFillTx/>
              </a:rPr>
              <a:t>lòng</a:t>
            </a:r>
            <a:endParaRPr lang="en-US" altLang="en-US" dirty="0" smtClean="0">
              <a:solidFill>
                <a:srgbClr val="003399"/>
              </a:solidFill>
              <a:uFillTx/>
            </a:endParaRPr>
          </a:p>
        </p:txBody>
      </p:sp>
      <p:sp>
        <p:nvSpPr>
          <p:cNvPr id="8196"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86351D54-F3AC-4157-9A1C-FC757617DE35}" type="slidenum">
              <a:rPr lang="ja-JP" altLang="en-US" smtClean="0">
                <a:uFillTx/>
              </a:rPr>
              <a:pPr eaLnBrk="1" hangingPunct="1"/>
              <a:t>6</a:t>
            </a:fld>
            <a:endParaRPr lang="en-US" altLang="ja-JP" smtClean="0">
              <a:uFillTx/>
            </a:endParaRPr>
          </a:p>
        </p:txBody>
      </p:sp>
      <p:pic>
        <p:nvPicPr>
          <p:cNvPr id="8197" name="Picture 4"/>
          <p:cNvPicPr>
            <a:picLocks noChangeAspect="1"/>
          </p:cNvPicPr>
          <p:nvPr/>
        </p:nvPicPr>
        <p:blipFill>
          <a:blip r:embed="rId3"/>
          <a:srcRect/>
          <a:stretch>
            <a:fillRect/>
          </a:stretch>
        </p:blipFill>
        <p:spPr bwMode="auto">
          <a:xfrm>
            <a:off x="4361664" y="1005911"/>
            <a:ext cx="4706295" cy="5241490"/>
          </a:xfrm>
          <a:prstGeom prst="rect">
            <a:avLst/>
          </a:prstGeom>
          <a:noFill/>
          <a:ln>
            <a:noFill/>
          </a:ln>
        </p:spPr>
      </p:pic>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uFillTx/>
              </a:rPr>
              <a:t>Quản lý dự án</a:t>
            </a:r>
          </a:p>
        </p:txBody>
      </p:sp>
      <p:sp>
        <p:nvSpPr>
          <p:cNvPr id="10243" name="Content Placeholder 2"/>
          <p:cNvSpPr>
            <a:spLocks noGrp="1"/>
          </p:cNvSpPr>
          <p:nvPr>
            <p:ph idx="1"/>
          </p:nvPr>
        </p:nvSpPr>
        <p:spPr/>
        <p:txBody>
          <a:bodyPr/>
          <a:lstStyle/>
          <a:p>
            <a:r>
              <a:rPr lang="en-US" altLang="en-US" dirty="0" err="1" smtClean="0">
                <a:uFillTx/>
              </a:rPr>
              <a:t>Áp</a:t>
            </a:r>
            <a:r>
              <a:rPr lang="en-US" altLang="en-US" dirty="0" smtClean="0">
                <a:uFillTx/>
              </a:rPr>
              <a:t> </a:t>
            </a:r>
            <a:r>
              <a:rPr lang="en-US" altLang="en-US" dirty="0" err="1" smtClean="0">
                <a:uFillTx/>
              </a:rPr>
              <a:t>dụng</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nguyên</a:t>
            </a:r>
            <a:r>
              <a:rPr lang="en-US" altLang="en-US" dirty="0" smtClean="0">
                <a:uFillTx/>
              </a:rPr>
              <a:t> </a:t>
            </a:r>
            <a:r>
              <a:rPr lang="en-US" altLang="en-US" dirty="0" err="1" smtClean="0">
                <a:uFillTx/>
              </a:rPr>
              <a:t>lý</a:t>
            </a:r>
            <a:r>
              <a:rPr lang="en-US" altLang="en-US" dirty="0" smtClean="0">
                <a:uFillTx/>
              </a:rPr>
              <a:t>, </a:t>
            </a:r>
            <a:r>
              <a:rPr lang="en-US" altLang="en-US" dirty="0" err="1" smtClean="0">
                <a:uFillTx/>
              </a:rPr>
              <a:t>phương</a:t>
            </a:r>
            <a:r>
              <a:rPr lang="en-US" altLang="en-US" dirty="0" smtClean="0">
                <a:uFillTx/>
              </a:rPr>
              <a:t> </a:t>
            </a:r>
            <a:r>
              <a:rPr lang="en-US" altLang="en-US" dirty="0" err="1" smtClean="0">
                <a:uFillTx/>
              </a:rPr>
              <a:t>pháp</a:t>
            </a:r>
            <a:r>
              <a:rPr lang="en-US" altLang="en-US" dirty="0" smtClean="0">
                <a:uFillTx/>
              </a:rPr>
              <a:t>, </a:t>
            </a:r>
            <a:r>
              <a:rPr lang="en-US" altLang="en-US" dirty="0" err="1" smtClean="0">
                <a:uFillTx/>
              </a:rPr>
              <a:t>kỹ</a:t>
            </a:r>
            <a:r>
              <a:rPr lang="en-US" altLang="en-US" dirty="0" smtClean="0">
                <a:uFillTx/>
              </a:rPr>
              <a:t> </a:t>
            </a:r>
            <a:r>
              <a:rPr lang="en-US" altLang="en-US" dirty="0" err="1" smtClean="0">
                <a:uFillTx/>
              </a:rPr>
              <a:t>thuật</a:t>
            </a:r>
            <a:r>
              <a:rPr lang="en-US" altLang="en-US" dirty="0" smtClean="0">
                <a:uFillTx/>
              </a:rPr>
              <a:t>, </a:t>
            </a:r>
            <a:r>
              <a:rPr lang="en-US" altLang="en-US" dirty="0" err="1" smtClean="0">
                <a:uFillTx/>
              </a:rPr>
              <a:t>công</a:t>
            </a:r>
            <a:r>
              <a:rPr lang="en-US" altLang="en-US" dirty="0" smtClean="0">
                <a:uFillTx/>
              </a:rPr>
              <a:t> </a:t>
            </a:r>
            <a:r>
              <a:rPr lang="en-US" altLang="en-US" dirty="0" err="1" smtClean="0">
                <a:uFillTx/>
              </a:rPr>
              <a:t>cụ</a:t>
            </a:r>
            <a:r>
              <a:rPr lang="en-US" altLang="en-US" dirty="0" smtClean="0">
                <a:uFillTx/>
              </a:rPr>
              <a:t>, </a:t>
            </a:r>
            <a:r>
              <a:rPr lang="en-US" altLang="en-US" dirty="0" err="1" smtClean="0">
                <a:solidFill>
                  <a:srgbClr val="003399"/>
                </a:solidFill>
                <a:uFillTx/>
              </a:rPr>
              <a:t>và</a:t>
            </a:r>
            <a:r>
              <a:rPr lang="en-US" altLang="en-US" dirty="0" smtClean="0">
                <a:solidFill>
                  <a:srgbClr val="003399"/>
                </a:solidFill>
                <a:uFillTx/>
              </a:rPr>
              <a:t> </a:t>
            </a:r>
            <a:r>
              <a:rPr lang="en-US" altLang="en-US" dirty="0" err="1" smtClean="0">
                <a:solidFill>
                  <a:srgbClr val="003399"/>
                </a:solidFill>
                <a:uFillTx/>
              </a:rPr>
              <a:t>đặc</a:t>
            </a:r>
            <a:r>
              <a:rPr lang="en-US" altLang="en-US" dirty="0" smtClean="0">
                <a:solidFill>
                  <a:srgbClr val="003399"/>
                </a:solidFill>
                <a:uFillTx/>
              </a:rPr>
              <a:t> </a:t>
            </a:r>
            <a:r>
              <a:rPr lang="en-US" altLang="en-US" dirty="0" err="1" smtClean="0">
                <a:solidFill>
                  <a:srgbClr val="003399"/>
                </a:solidFill>
                <a:uFillTx/>
              </a:rPr>
              <a:t>biệt</a:t>
            </a:r>
            <a:r>
              <a:rPr lang="en-US" altLang="en-US" dirty="0" smtClean="0">
                <a:solidFill>
                  <a:srgbClr val="003399"/>
                </a:solidFill>
                <a:uFillTx/>
              </a:rPr>
              <a:t> </a:t>
            </a:r>
            <a:r>
              <a:rPr lang="en-US" altLang="en-US" dirty="0" err="1" smtClean="0">
                <a:solidFill>
                  <a:srgbClr val="003399"/>
                </a:solidFill>
                <a:uFillTx/>
              </a:rPr>
              <a:t>là</a:t>
            </a:r>
            <a:r>
              <a:rPr lang="en-US" altLang="en-US" dirty="0" smtClean="0">
                <a:solidFill>
                  <a:srgbClr val="003399"/>
                </a:solidFill>
                <a:uFillTx/>
              </a:rPr>
              <a:t> </a:t>
            </a:r>
            <a:r>
              <a:rPr lang="en-US" altLang="en-US" dirty="0" err="1" smtClean="0">
                <a:solidFill>
                  <a:srgbClr val="003399"/>
                </a:solidFill>
                <a:uFillTx/>
              </a:rPr>
              <a:t>kinh</a:t>
            </a:r>
            <a:r>
              <a:rPr lang="en-US" altLang="en-US" dirty="0" smtClean="0">
                <a:solidFill>
                  <a:srgbClr val="003399"/>
                </a:solidFill>
                <a:uFillTx/>
              </a:rPr>
              <a:t> </a:t>
            </a:r>
            <a:r>
              <a:rPr lang="en-US" altLang="en-US" dirty="0" err="1" smtClean="0">
                <a:solidFill>
                  <a:srgbClr val="003399"/>
                </a:solidFill>
                <a:uFillTx/>
              </a:rPr>
              <a:t>nghiệm</a:t>
            </a:r>
            <a:r>
              <a:rPr lang="en-US" altLang="en-US" dirty="0" smtClean="0">
                <a:uFillTx/>
              </a:rPr>
              <a:t> </a:t>
            </a:r>
            <a:r>
              <a:rPr lang="en-US" altLang="en-US" dirty="0" err="1" smtClean="0">
                <a:uFillTx/>
              </a:rPr>
              <a:t>nhằm</a:t>
            </a:r>
            <a:r>
              <a:rPr lang="en-US" altLang="en-US" dirty="0" smtClean="0">
                <a:uFillTx/>
              </a:rPr>
              <a:t>:</a:t>
            </a:r>
          </a:p>
          <a:p>
            <a:pPr lvl="1"/>
            <a:r>
              <a:rPr lang="en-US" altLang="en-US" dirty="0" err="1" smtClean="0">
                <a:uFillTx/>
              </a:rPr>
              <a:t>Định</a:t>
            </a:r>
            <a:r>
              <a:rPr lang="en-US" altLang="en-US" dirty="0" smtClean="0">
                <a:uFillTx/>
              </a:rPr>
              <a:t> </a:t>
            </a:r>
            <a:r>
              <a:rPr lang="en-US" altLang="en-US" dirty="0" err="1" smtClean="0">
                <a:uFillTx/>
              </a:rPr>
              <a:t>nghĩa</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pPr lvl="1"/>
            <a:r>
              <a:rPr lang="en-US" altLang="en-US" dirty="0" err="1" smtClean="0">
                <a:uFillTx/>
              </a:rPr>
              <a:t>Lập</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endParaRPr lang="en-US" altLang="en-US" dirty="0" smtClean="0">
              <a:uFillTx/>
            </a:endParaRPr>
          </a:p>
          <a:p>
            <a:pPr lvl="1"/>
            <a:r>
              <a:rPr lang="en-US" altLang="en-US" dirty="0" err="1" smtClean="0">
                <a:uFillTx/>
              </a:rPr>
              <a:t>Triển</a:t>
            </a:r>
            <a:r>
              <a:rPr lang="en-US" altLang="en-US" dirty="0" smtClean="0">
                <a:uFillTx/>
              </a:rPr>
              <a:t> </a:t>
            </a:r>
            <a:r>
              <a:rPr lang="en-US" altLang="en-US" dirty="0" err="1" smtClean="0">
                <a:uFillTx/>
              </a:rPr>
              <a:t>khai</a:t>
            </a:r>
            <a:r>
              <a:rPr lang="en-US" altLang="en-US" dirty="0" smtClean="0">
                <a:uFillTx/>
              </a:rPr>
              <a:t>, </a:t>
            </a:r>
            <a:r>
              <a:rPr lang="en-US" altLang="en-US" dirty="0" err="1" smtClean="0">
                <a:uFillTx/>
              </a:rPr>
              <a:t>tổ</a:t>
            </a:r>
            <a:r>
              <a:rPr lang="en-US" altLang="en-US" dirty="0" smtClean="0">
                <a:uFillTx/>
              </a:rPr>
              <a:t> </a:t>
            </a:r>
            <a:r>
              <a:rPr lang="en-US" altLang="en-US" dirty="0" err="1" smtClean="0">
                <a:uFillTx/>
              </a:rPr>
              <a:t>chức</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hiện</a:t>
            </a:r>
            <a:endParaRPr lang="en-US" altLang="en-US" dirty="0" smtClean="0">
              <a:uFillTx/>
            </a:endParaRPr>
          </a:p>
          <a:p>
            <a:pPr lvl="1"/>
            <a:r>
              <a:rPr lang="en-US" altLang="en-US" dirty="0" err="1" smtClean="0">
                <a:uFillTx/>
              </a:rPr>
              <a:t>Kiểm</a:t>
            </a:r>
            <a:r>
              <a:rPr lang="en-US" altLang="en-US" dirty="0" smtClean="0">
                <a:uFillTx/>
              </a:rPr>
              <a:t> </a:t>
            </a:r>
            <a:r>
              <a:rPr lang="en-US" altLang="en-US" dirty="0" err="1" smtClean="0">
                <a:uFillTx/>
              </a:rPr>
              <a:t>tra</a:t>
            </a:r>
            <a:r>
              <a:rPr lang="en-US" altLang="en-US" dirty="0" smtClean="0">
                <a:uFillTx/>
              </a:rPr>
              <a:t> </a:t>
            </a:r>
            <a:r>
              <a:rPr lang="en-US" altLang="en-US" dirty="0" err="1" smtClean="0">
                <a:uFillTx/>
              </a:rPr>
              <a:t>giám</a:t>
            </a:r>
            <a:r>
              <a:rPr lang="en-US" altLang="en-US" dirty="0" smtClean="0">
                <a:uFillTx/>
              </a:rPr>
              <a:t> </a:t>
            </a:r>
            <a:r>
              <a:rPr lang="en-US" altLang="en-US" dirty="0" err="1" smtClean="0">
                <a:uFillTx/>
              </a:rPr>
              <a:t>sát</a:t>
            </a:r>
            <a:endParaRPr lang="en-US" altLang="en-US" dirty="0" smtClean="0">
              <a:uFillTx/>
            </a:endParaRPr>
          </a:p>
          <a:p>
            <a:pPr lvl="1"/>
            <a:r>
              <a:rPr lang="en-US" altLang="en-US" dirty="0" err="1" smtClean="0">
                <a:uFillTx/>
              </a:rPr>
              <a:t>Kết</a:t>
            </a:r>
            <a:r>
              <a:rPr lang="en-US" altLang="en-US" dirty="0" smtClean="0">
                <a:uFillTx/>
              </a:rPr>
              <a:t> </a:t>
            </a:r>
            <a:r>
              <a:rPr lang="en-US" altLang="en-US" dirty="0" err="1" smtClean="0">
                <a:uFillTx/>
              </a:rPr>
              <a:t>thúc</a:t>
            </a:r>
            <a:r>
              <a:rPr lang="en-US" altLang="en-US" dirty="0" smtClean="0">
                <a:uFillTx/>
              </a:rPr>
              <a:t> </a:t>
            </a:r>
            <a:r>
              <a:rPr lang="en-US" altLang="en-US" dirty="0" err="1" smtClean="0">
                <a:uFillTx/>
              </a:rPr>
              <a:t>dự</a:t>
            </a:r>
            <a:r>
              <a:rPr lang="en-US" altLang="en-US" dirty="0" smtClean="0">
                <a:uFillTx/>
              </a:rPr>
              <a:t> </a:t>
            </a:r>
            <a:r>
              <a:rPr lang="en-US" altLang="en-US" dirty="0" err="1" smtClean="0">
                <a:uFillTx/>
              </a:rPr>
              <a:t>án</a:t>
            </a:r>
            <a:endParaRPr lang="en-US" altLang="en-US" dirty="0" smtClean="0">
              <a:uFillTx/>
            </a:endParaRPr>
          </a:p>
          <a:p>
            <a:r>
              <a:rPr lang="en-US" altLang="en-US" dirty="0" err="1" smtClean="0">
                <a:uFillTx/>
              </a:rPr>
              <a:t>Là</a:t>
            </a:r>
            <a:r>
              <a:rPr lang="en-US" altLang="en-US" dirty="0" smtClean="0">
                <a:uFillTx/>
              </a:rPr>
              <a:t> </a:t>
            </a:r>
            <a:r>
              <a:rPr lang="en-US" altLang="en-US" dirty="0" err="1" smtClean="0">
                <a:uFillTx/>
              </a:rPr>
              <a:t>lập</a:t>
            </a:r>
            <a:r>
              <a:rPr lang="en-US" altLang="en-US" dirty="0" smtClean="0">
                <a:uFillTx/>
              </a:rPr>
              <a:t> </a:t>
            </a:r>
            <a:r>
              <a:rPr lang="en-US" altLang="en-US" dirty="0" err="1"/>
              <a:t>k</a:t>
            </a:r>
            <a:r>
              <a:rPr lang="en-US" altLang="en-US" dirty="0" err="1" smtClean="0">
                <a:uFillTx/>
              </a:rPr>
              <a:t>ế</a:t>
            </a:r>
            <a:r>
              <a:rPr lang="en-US" altLang="en-US" dirty="0" smtClean="0">
                <a:uFillTx/>
              </a:rPr>
              <a:t> </a:t>
            </a:r>
            <a:r>
              <a:rPr lang="en-US" altLang="en-US" dirty="0" err="1" smtClean="0">
                <a:uFillTx/>
              </a:rPr>
              <a:t>hoạch</a:t>
            </a:r>
            <a:r>
              <a:rPr lang="en-US" altLang="en-US" dirty="0" smtClean="0">
                <a:uFillTx/>
              </a:rPr>
              <a:t> </a:t>
            </a:r>
            <a:r>
              <a:rPr lang="en-US" altLang="en-US" dirty="0" err="1" smtClean="0">
                <a:uFillTx/>
              </a:rPr>
              <a:t>và</a:t>
            </a:r>
            <a:r>
              <a:rPr lang="en-US" altLang="en-US" dirty="0" smtClean="0">
                <a:uFillTx/>
              </a:rPr>
              <a:t> </a:t>
            </a:r>
            <a:r>
              <a:rPr lang="en-US" altLang="en-US" dirty="0" err="1" smtClean="0">
                <a:uFillTx/>
              </a:rPr>
              <a:t>thực</a:t>
            </a:r>
            <a:r>
              <a:rPr lang="en-US" altLang="en-US" dirty="0" smtClean="0">
                <a:uFillTx/>
              </a:rPr>
              <a:t> </a:t>
            </a:r>
            <a:r>
              <a:rPr lang="en-US" altLang="en-US" dirty="0" err="1" smtClean="0">
                <a:uFillTx/>
              </a:rPr>
              <a:t>hiện</a:t>
            </a:r>
            <a:r>
              <a:rPr lang="en-US" altLang="en-US" dirty="0" smtClean="0">
                <a:uFillTx/>
              </a:rPr>
              <a:t> </a:t>
            </a:r>
            <a:r>
              <a:rPr lang="en-US" altLang="en-US" dirty="0" err="1" smtClean="0">
                <a:uFillTx/>
              </a:rPr>
              <a:t>các</a:t>
            </a:r>
            <a:r>
              <a:rPr lang="en-US" altLang="en-US" dirty="0" smtClean="0">
                <a:uFillTx/>
              </a:rPr>
              <a:t> </a:t>
            </a:r>
            <a:r>
              <a:rPr lang="en-US" altLang="en-US" dirty="0" err="1" smtClean="0">
                <a:uFillTx/>
              </a:rPr>
              <a:t>công</a:t>
            </a:r>
            <a:r>
              <a:rPr lang="en-US" altLang="en-US" dirty="0" smtClean="0">
                <a:uFillTx/>
              </a:rPr>
              <a:t> </a:t>
            </a:r>
            <a:r>
              <a:rPr lang="en-US" altLang="en-US" dirty="0" err="1" smtClean="0">
                <a:uFillTx/>
              </a:rPr>
              <a:t>việc</a:t>
            </a:r>
            <a:r>
              <a:rPr lang="en-US" altLang="en-US" dirty="0" smtClean="0">
                <a:uFillTx/>
              </a:rPr>
              <a:t> </a:t>
            </a:r>
            <a:r>
              <a:rPr lang="en-US" altLang="en-US" dirty="0" err="1" smtClean="0">
                <a:uFillTx/>
              </a:rPr>
              <a:t>theo</a:t>
            </a:r>
            <a:r>
              <a:rPr lang="en-US" altLang="en-US" dirty="0" smtClean="0">
                <a:uFillTx/>
              </a:rPr>
              <a:t> </a:t>
            </a:r>
            <a:r>
              <a:rPr lang="en-US" altLang="en-US" dirty="0" err="1" smtClean="0">
                <a:uFillTx/>
              </a:rPr>
              <a:t>đúng</a:t>
            </a:r>
            <a:r>
              <a:rPr lang="en-US" altLang="en-US" dirty="0" smtClean="0">
                <a:uFillTx/>
              </a:rPr>
              <a:t> </a:t>
            </a:r>
            <a:r>
              <a:rPr lang="en-US" altLang="en-US" dirty="0" err="1" smtClean="0">
                <a:uFillTx/>
              </a:rPr>
              <a:t>kế</a:t>
            </a:r>
            <a:r>
              <a:rPr lang="en-US" altLang="en-US" dirty="0" smtClean="0">
                <a:uFillTx/>
              </a:rPr>
              <a:t> </a:t>
            </a:r>
            <a:r>
              <a:rPr lang="en-US" altLang="en-US" dirty="0" err="1" smtClean="0">
                <a:uFillTx/>
              </a:rPr>
              <a:t>hoạch</a:t>
            </a:r>
            <a:r>
              <a:rPr lang="en-US" altLang="en-US" dirty="0" smtClean="0">
                <a:uFillTx/>
              </a:rPr>
              <a:t> </a:t>
            </a:r>
            <a:r>
              <a:rPr lang="en-US" altLang="en-US" dirty="0" err="1" smtClean="0">
                <a:uFillTx/>
              </a:rPr>
              <a:t>đã</a:t>
            </a:r>
            <a:r>
              <a:rPr lang="en-US" altLang="en-US" dirty="0" smtClean="0">
                <a:uFillTx/>
              </a:rPr>
              <a:t> </a:t>
            </a:r>
            <a:r>
              <a:rPr lang="en-US" altLang="en-US" dirty="0" err="1" smtClean="0">
                <a:uFillTx/>
              </a:rPr>
              <a:t>lập</a:t>
            </a:r>
            <a:endParaRPr lang="en-US" altLang="en-US" dirty="0" smtClean="0">
              <a:uFillTx/>
            </a:endParaRPr>
          </a:p>
        </p:txBody>
      </p:sp>
      <p:sp>
        <p:nvSpPr>
          <p:cNvPr id="10244"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A7396276-9DAD-485C-AF75-C61781E98105}" type="slidenum">
              <a:rPr lang="ja-JP" altLang="en-US" smtClean="0">
                <a:uFillTx/>
              </a:rPr>
              <a:pPr eaLnBrk="1" hangingPunct="1"/>
              <a:t>7</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uFillTx/>
              </a:rPr>
              <a:t>Tại</a:t>
            </a:r>
            <a:r>
              <a:rPr lang="en-US" dirty="0" smtClean="0">
                <a:uFillTx/>
              </a:rPr>
              <a:t> </a:t>
            </a:r>
            <a:r>
              <a:rPr lang="en-US" dirty="0" err="1" smtClean="0">
                <a:uFillTx/>
              </a:rPr>
              <a:t>sao</a:t>
            </a:r>
            <a:r>
              <a:rPr lang="en-US" dirty="0" smtClean="0">
                <a:uFillTx/>
              </a:rPr>
              <a:t> </a:t>
            </a:r>
            <a:r>
              <a:rPr lang="en-US" dirty="0" err="1" smtClean="0">
                <a:uFillTx/>
              </a:rPr>
              <a:t>phải</a:t>
            </a:r>
            <a:r>
              <a:rPr lang="en-US" dirty="0" smtClean="0">
                <a:uFillTx/>
              </a:rPr>
              <a:t> </a:t>
            </a:r>
            <a:r>
              <a:rPr lang="en-US" dirty="0" err="1" smtClean="0">
                <a:uFillTx/>
              </a:rPr>
              <a:t>quản</a:t>
            </a:r>
            <a:r>
              <a:rPr lang="en-US" dirty="0" smtClean="0">
                <a:uFillTx/>
              </a:rPr>
              <a:t> </a:t>
            </a:r>
            <a:r>
              <a:rPr lang="en-US" dirty="0" err="1" smtClean="0">
                <a:uFillTx/>
              </a:rPr>
              <a:t>lý</a:t>
            </a:r>
            <a:r>
              <a:rPr lang="en-US" dirty="0" smtClean="0">
                <a:uFillTx/>
              </a:rPr>
              <a:t> </a:t>
            </a:r>
            <a:r>
              <a:rPr lang="en-US" dirty="0" err="1" smtClean="0">
                <a:uFillTx/>
              </a:rPr>
              <a:t>dự</a:t>
            </a:r>
            <a:r>
              <a:rPr lang="en-US" dirty="0" smtClean="0">
                <a:uFillTx/>
              </a:rPr>
              <a:t> </a:t>
            </a:r>
            <a:r>
              <a:rPr lang="en-US" dirty="0" err="1" smtClean="0">
                <a:uFillTx/>
              </a:rPr>
              <a:t>án</a:t>
            </a:r>
            <a:endParaRPr lang="en-US" dirty="0">
              <a:uFillTx/>
            </a:endParaRPr>
          </a:p>
        </p:txBody>
      </p:sp>
      <p:sp>
        <p:nvSpPr>
          <p:cNvPr id="3" name="Content Placeholder 2"/>
          <p:cNvSpPr>
            <a:spLocks noGrp="1"/>
          </p:cNvSpPr>
          <p:nvPr>
            <p:ph idx="1"/>
          </p:nvPr>
        </p:nvSpPr>
        <p:spPr>
          <a:xfrm>
            <a:off x="455294" y="1594275"/>
            <a:ext cx="8517256" cy="4509200"/>
          </a:xfrm>
        </p:spPr>
        <p:txBody>
          <a:bodyPr>
            <a:normAutofit fontScale="92500"/>
          </a:bodyPr>
          <a:lstStyle/>
          <a:p>
            <a:r>
              <a:rPr lang="en-US">
                <a:uFillTx/>
              </a:rPr>
              <a:t>Tăng khả năng thành công của dự án, giảm thiểu rủi ro</a:t>
            </a:r>
          </a:p>
          <a:p>
            <a:r>
              <a:rPr lang="vi-VN">
                <a:uFillTx/>
                <a:latin typeface="Calibri" panose="020F0502020204030204" pitchFamily="34" charset="0"/>
                <a:cs typeface="Calibri" panose="020F0502020204030204" pitchFamily="34" charset="0"/>
              </a:rPr>
              <a:t>Đảm bảo có một kế hoạch đúng đắn để thực hiện các mục tiêu</a:t>
            </a:r>
            <a:r>
              <a:rPr lang="en-US">
                <a:uFillTx/>
                <a:latin typeface="Calibri" panose="020F0502020204030204" pitchFamily="34" charset="0"/>
                <a:cs typeface="Calibri" panose="020F0502020204030204" pitchFamily="34" charset="0"/>
              </a:rPr>
              <a:t> của dự án</a:t>
            </a:r>
          </a:p>
          <a:p>
            <a:r>
              <a:rPr lang="vi-VN">
                <a:uFillTx/>
                <a:latin typeface="Calibri" panose="020F0502020204030204" pitchFamily="34" charset="0"/>
                <a:cs typeface="Calibri" panose="020F0502020204030204" pitchFamily="34" charset="0"/>
              </a:rPr>
              <a:t>Đảm bảo chất lượng của công việc đang được triển khai và thực hiện là đúng như kỳ </a:t>
            </a:r>
            <a:r>
              <a:rPr lang="vi-VN" smtClean="0">
                <a:uFillTx/>
                <a:latin typeface="Calibri" panose="020F0502020204030204" pitchFamily="34" charset="0"/>
                <a:cs typeface="Calibri" panose="020F0502020204030204" pitchFamily="34" charset="0"/>
              </a:rPr>
              <a:t>vọng</a:t>
            </a:r>
            <a:r>
              <a:rPr lang="en-US" smtClean="0">
                <a:uFillTx/>
                <a:latin typeface="Calibri" panose="020F0502020204030204" pitchFamily="34" charset="0"/>
                <a:cs typeface="Calibri" panose="020F0502020204030204" pitchFamily="34" charset="0"/>
              </a:rPr>
              <a:t> và tiến độ</a:t>
            </a:r>
          </a:p>
          <a:p>
            <a:r>
              <a:rPr lang="vi-VN">
                <a:uFillTx/>
                <a:latin typeface="Calibri" panose="020F0502020204030204" pitchFamily="34" charset="0"/>
                <a:cs typeface="Calibri" panose="020F0502020204030204" pitchFamily="34" charset="0"/>
              </a:rPr>
              <a:t>Khách hàng có thể theo dõi được những gì bạn thực </a:t>
            </a:r>
            <a:r>
              <a:rPr lang="vi-VN" smtClean="0">
                <a:uFillTx/>
                <a:latin typeface="Calibri" panose="020F0502020204030204" pitchFamily="34" charset="0"/>
                <a:cs typeface="Calibri" panose="020F0502020204030204" pitchFamily="34" charset="0"/>
              </a:rPr>
              <a:t>hiện</a:t>
            </a:r>
            <a:r>
              <a:rPr lang="en-US" smtClean="0">
                <a:uFillTx/>
                <a:latin typeface="Calibri" panose="020F0502020204030204" pitchFamily="34" charset="0"/>
                <a:cs typeface="Calibri" panose="020F0502020204030204" pitchFamily="34" charset="0"/>
              </a:rPr>
              <a:t> </a:t>
            </a:r>
            <a:r>
              <a:rPr lang="vi-VN">
                <a:uFillTx/>
                <a:latin typeface="Calibri" panose="020F0502020204030204" pitchFamily="34" charset="0"/>
                <a:cs typeface="Calibri" panose="020F0502020204030204" pitchFamily="34" charset="0"/>
              </a:rPr>
              <a:t>có đúng với mục tiêu ban </a:t>
            </a:r>
            <a:r>
              <a:rPr lang="vi-VN" smtClean="0">
                <a:uFillTx/>
                <a:latin typeface="Calibri" panose="020F0502020204030204" pitchFamily="34" charset="0"/>
                <a:cs typeface="Calibri" panose="020F0502020204030204" pitchFamily="34" charset="0"/>
              </a:rPr>
              <a:t>đầu</a:t>
            </a:r>
            <a:r>
              <a:rPr lang="en-US" smtClean="0">
                <a:uFillTx/>
                <a:latin typeface="Calibri" panose="020F0502020204030204" pitchFamily="34" charset="0"/>
                <a:cs typeface="Calibri" panose="020F0502020204030204" pitchFamily="34" charset="0"/>
              </a:rPr>
              <a:t> không</a:t>
            </a:r>
          </a:p>
          <a:p>
            <a:r>
              <a:rPr lang="vi-VN">
                <a:uFillTx/>
                <a:latin typeface="Calibri" panose="020F0502020204030204" pitchFamily="34" charset="0"/>
                <a:cs typeface="Calibri" panose="020F0502020204030204" pitchFamily="34" charset="0"/>
              </a:rPr>
              <a:t>Học được từ những thành công và thất bại của quá </a:t>
            </a:r>
            <a:r>
              <a:rPr lang="vi-VN" smtClean="0">
                <a:uFillTx/>
                <a:latin typeface="Calibri" panose="020F0502020204030204" pitchFamily="34" charset="0"/>
                <a:cs typeface="Calibri" panose="020F0502020204030204" pitchFamily="34" charset="0"/>
              </a:rPr>
              <a:t>khứ</a:t>
            </a:r>
            <a:endParaRPr lang="en-US" smtClean="0">
              <a:uFillTx/>
              <a:latin typeface="Calibri" panose="020F0502020204030204" pitchFamily="34" charset="0"/>
              <a:cs typeface="Calibri" panose="020F0502020204030204" pitchFamily="34" charset="0"/>
            </a:endParaRPr>
          </a:p>
          <a:p>
            <a:r>
              <a:rPr lang="en-US" smtClean="0">
                <a:uFillTx/>
                <a:latin typeface="Calibri" panose="020F0502020204030204" pitchFamily="34" charset="0"/>
                <a:cs typeface="Calibri" panose="020F0502020204030204" pitchFamily="34" charset="0"/>
              </a:rPr>
              <a:t>…</a:t>
            </a:r>
            <a:endParaRPr lang="en-US">
              <a:uFillTx/>
              <a:latin typeface="Calibri" panose="020F0502020204030204" pitchFamily="34" charset="0"/>
              <a:cs typeface="Calibri" panose="020F0502020204030204" pitchFamily="34" charset="0"/>
            </a:endParaRPr>
          </a:p>
          <a:p>
            <a:endParaRPr lang="en-US" dirty="0">
              <a:uFillTx/>
            </a:endParaRPr>
          </a:p>
        </p:txBody>
      </p:sp>
      <p:sp>
        <p:nvSpPr>
          <p:cNvPr id="4" name="Slide Number Placeholder 3"/>
          <p:cNvSpPr>
            <a:spLocks noGrp="1"/>
          </p:cNvSpPr>
          <p:nvPr>
            <p:ph type="sldNum" sz="quarter" idx="12"/>
          </p:nvPr>
        </p:nvSpPr>
        <p:spPr/>
        <p:txBody>
          <a:bodyPr/>
          <a:lstStyle/>
          <a:p>
            <a:pPr>
              <a:defRPr>
                <a:uFillTx/>
              </a:defRPr>
            </a:pPr>
            <a:fld id="{A7A27918-AF68-41BB-82C7-522D23BA7CE7}" type="slidenum">
              <a:rPr lang="en-US" smtClean="0">
                <a:uFillTx/>
              </a:rPr>
              <a:pPr>
                <a:defRPr>
                  <a:uFillTx/>
                </a:defRPr>
              </a:pPr>
              <a:t>8</a:t>
            </a:fld>
            <a:endParaRPr lang="en-US" dirty="0">
              <a:uFillTx/>
            </a:endParaRPr>
          </a:p>
        </p:txBody>
      </p:sp>
      <p:sp>
        <p:nvSpPr>
          <p:cNvPr id="5" name="Footer Placeholder 4"/>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4156" y="110714"/>
            <a:ext cx="8528876" cy="800300"/>
          </a:xfrm>
        </p:spPr>
        <p:txBody>
          <a:bodyPr>
            <a:normAutofit fontScale="90000"/>
          </a:bodyPr>
          <a:lstStyle/>
          <a:p>
            <a:r>
              <a:rPr lang="en-US" altLang="en-US" smtClean="0">
                <a:uFillTx/>
              </a:rPr>
              <a:t>Hai cấu phần chính trong quản lý dự án</a:t>
            </a:r>
          </a:p>
        </p:txBody>
      </p:sp>
      <p:sp>
        <p:nvSpPr>
          <p:cNvPr id="11267" name="Content Placeholder 2"/>
          <p:cNvSpPr>
            <a:spLocks noGrp="1"/>
          </p:cNvSpPr>
          <p:nvPr>
            <p:ph idx="1"/>
          </p:nvPr>
        </p:nvSpPr>
        <p:spPr/>
        <p:txBody>
          <a:bodyPr/>
          <a:lstStyle/>
          <a:p>
            <a:r>
              <a:rPr lang="en-US" altLang="en-US" smtClean="0">
                <a:uFillTx/>
              </a:rPr>
              <a:t>Quản lý về kỹ thuật</a:t>
            </a:r>
          </a:p>
          <a:p>
            <a:pPr lvl="1"/>
            <a:r>
              <a:rPr lang="en-US" altLang="en-US" smtClean="0">
                <a:uFillTx/>
              </a:rPr>
              <a:t>Công việc, ngân sách, tiến độ, chất lượng</a:t>
            </a:r>
          </a:p>
          <a:p>
            <a:r>
              <a:rPr lang="en-US" altLang="en-US" smtClean="0">
                <a:uFillTx/>
              </a:rPr>
              <a:t>Quản lý về con người</a:t>
            </a:r>
          </a:p>
          <a:p>
            <a:pPr lvl="1"/>
            <a:r>
              <a:rPr lang="en-US" altLang="en-US" smtClean="0">
                <a:uFillTx/>
              </a:rPr>
              <a:t>Con người và các tổ chức liên quan đến dự án</a:t>
            </a:r>
          </a:p>
          <a:p>
            <a:pPr lvl="1"/>
            <a:r>
              <a:rPr lang="en-US" altLang="en-US" smtClean="0">
                <a:uFillTx/>
              </a:rPr>
              <a:t>Thường là vấn đề chính ảnh hưởng đến sự thành bại của dự án</a:t>
            </a:r>
          </a:p>
          <a:p>
            <a:pPr lvl="1"/>
            <a:r>
              <a:rPr lang="en-US" altLang="en-US" smtClean="0">
                <a:uFillTx/>
              </a:rPr>
              <a:t>Cần phát triển các kỹ năng mềm: suy nghĩ, trao đổi, giao tiếp, trình bày, …</a:t>
            </a:r>
          </a:p>
          <a:p>
            <a:r>
              <a:rPr lang="en-US" altLang="en-US" b="1" smtClean="0">
                <a:solidFill>
                  <a:srgbClr val="003399"/>
                </a:solidFill>
                <a:uFillTx/>
              </a:rPr>
              <a:t>Quản lý dự án là quản lý tích hợp</a:t>
            </a:r>
          </a:p>
        </p:txBody>
      </p:sp>
      <p:sp>
        <p:nvSpPr>
          <p:cNvPr id="11268" name="Slide Number Placeholder 3"/>
          <p:cNvSpPr>
            <a:spLocks noGrp="1"/>
          </p:cNvSpPr>
          <p:nvPr>
            <p:ph type="sldNum" sz="quarter" idx="12"/>
          </p:nvPr>
        </p:nvSpPr>
        <p:spPr>
          <a:noFill/>
        </p:spPr>
        <p:txBody>
          <a:bodyPr/>
          <a:lstStyle>
            <a:lvl1pPr eaLnBrk="0" hangingPunct="0">
              <a:defRPr>
                <a:solidFill>
                  <a:schemeClr val="tx1"/>
                </a:solidFill>
                <a:uFillTx/>
                <a:latin typeface="Arial" charset="0"/>
                <a:cs typeface="Arial" charset="0"/>
              </a:defRPr>
            </a:lvl1pPr>
            <a:lvl2pPr marL="739978" indent="-284607" eaLnBrk="0" hangingPunct="0">
              <a:defRPr>
                <a:solidFill>
                  <a:schemeClr val="tx1"/>
                </a:solidFill>
                <a:uFillTx/>
                <a:latin typeface="Arial" charset="0"/>
                <a:cs typeface="Arial" charset="0"/>
              </a:defRPr>
            </a:lvl2pPr>
            <a:lvl3pPr marL="1138428" indent="-227686" eaLnBrk="0" hangingPunct="0">
              <a:defRPr>
                <a:solidFill>
                  <a:schemeClr val="tx1"/>
                </a:solidFill>
                <a:uFillTx/>
                <a:latin typeface="Arial" charset="0"/>
                <a:cs typeface="Arial" charset="0"/>
              </a:defRPr>
            </a:lvl3pPr>
            <a:lvl4pPr marL="1593799" indent="-227686" eaLnBrk="0" hangingPunct="0">
              <a:defRPr>
                <a:solidFill>
                  <a:schemeClr val="tx1"/>
                </a:solidFill>
                <a:uFillTx/>
                <a:latin typeface="Arial" charset="0"/>
                <a:cs typeface="Arial" charset="0"/>
              </a:defRPr>
            </a:lvl4pPr>
            <a:lvl5pPr marL="2049170" indent="-227686" eaLnBrk="0" hangingPunct="0">
              <a:defRPr>
                <a:solidFill>
                  <a:schemeClr val="tx1"/>
                </a:solidFill>
                <a:uFillTx/>
                <a:latin typeface="Arial" charset="0"/>
                <a:cs typeface="Arial" charset="0"/>
              </a:defRPr>
            </a:lvl5pPr>
            <a:lvl6pPr marL="2504542" indent="-227686" eaLnBrk="0" fontAlgn="base" hangingPunct="0">
              <a:spcBef>
                <a:spcPct val="0"/>
              </a:spcBef>
              <a:spcAft>
                <a:spcPct val="0"/>
              </a:spcAft>
              <a:defRPr>
                <a:solidFill>
                  <a:schemeClr val="tx1"/>
                </a:solidFill>
                <a:uFillTx/>
                <a:latin typeface="Arial" charset="0"/>
                <a:cs typeface="Arial" charset="0"/>
              </a:defRPr>
            </a:lvl6pPr>
            <a:lvl7pPr marL="2959913" indent="-227686" eaLnBrk="0" fontAlgn="base" hangingPunct="0">
              <a:spcBef>
                <a:spcPct val="0"/>
              </a:spcBef>
              <a:spcAft>
                <a:spcPct val="0"/>
              </a:spcAft>
              <a:defRPr>
                <a:solidFill>
                  <a:schemeClr val="tx1"/>
                </a:solidFill>
                <a:uFillTx/>
                <a:latin typeface="Arial" charset="0"/>
                <a:cs typeface="Arial" charset="0"/>
              </a:defRPr>
            </a:lvl7pPr>
            <a:lvl8pPr marL="3415284" indent="-227686" eaLnBrk="0" fontAlgn="base" hangingPunct="0">
              <a:spcBef>
                <a:spcPct val="0"/>
              </a:spcBef>
              <a:spcAft>
                <a:spcPct val="0"/>
              </a:spcAft>
              <a:defRPr>
                <a:solidFill>
                  <a:schemeClr val="tx1"/>
                </a:solidFill>
                <a:uFillTx/>
                <a:latin typeface="Arial" charset="0"/>
                <a:cs typeface="Arial" charset="0"/>
              </a:defRPr>
            </a:lvl8pPr>
            <a:lvl9pPr marL="3870655" indent="-227686" eaLnBrk="0" fontAlgn="base" hangingPunct="0">
              <a:spcBef>
                <a:spcPct val="0"/>
              </a:spcBef>
              <a:spcAft>
                <a:spcPct val="0"/>
              </a:spcAft>
              <a:defRPr>
                <a:solidFill>
                  <a:schemeClr val="tx1"/>
                </a:solidFill>
                <a:uFillTx/>
                <a:latin typeface="Arial" charset="0"/>
                <a:cs typeface="Arial" charset="0"/>
              </a:defRPr>
            </a:lvl9pPr>
          </a:lstStyle>
          <a:p>
            <a:pPr eaLnBrk="1" hangingPunct="1"/>
            <a:fld id="{44C36DDF-C275-45D2-A040-C32C1DD69EC7}" type="slidenum">
              <a:rPr lang="ja-JP" altLang="en-US" smtClean="0">
                <a:uFillTx/>
              </a:rPr>
              <a:pPr eaLnBrk="1" hangingPunct="1"/>
              <a:t>9</a:t>
            </a:fld>
            <a:endParaRPr lang="en-US" altLang="ja-JP" smtClean="0">
              <a:uFillTx/>
            </a:endParaRPr>
          </a:p>
        </p:txBody>
      </p:sp>
      <p:sp>
        <p:nvSpPr>
          <p:cNvPr id="2" name="Footer Placeholder 1"/>
          <p:cNvSpPr>
            <a:spLocks noGrp="1"/>
          </p:cNvSpPr>
          <p:nvPr>
            <p:ph type="ftr" sz="quarter" idx="11"/>
          </p:nvPr>
        </p:nvSpPr>
        <p:spPr/>
        <p:txBody>
          <a:bodyPr/>
          <a:lstStyle/>
          <a:p>
            <a:pPr>
              <a:defRPr>
                <a:uFillTx/>
              </a:defRPr>
            </a:pPr>
            <a:r>
              <a:rPr lang="vi-VN" smtClean="0">
                <a:uFillTx/>
              </a:rPr>
              <a:t>Bộ môn Công nghệ phần mềm - Khoa CNTT - Trường ĐHCN - ĐHQGHN</a:t>
            </a:r>
            <a:endParaRPr lang="en-US">
              <a:uFillTx/>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E">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3256</TotalTime>
  <Pages>42</Pages>
  <Words>4481</Words>
  <Application>Microsoft Office PowerPoint</Application>
  <PresentationFormat>Custom</PresentationFormat>
  <Paragraphs>402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ＭＳ Ｐゴシック</vt:lpstr>
      <vt:lpstr>Arial</vt:lpstr>
      <vt:lpstr>Calibri</vt:lpstr>
      <vt:lpstr>Times</vt:lpstr>
      <vt:lpstr>1_SE</vt:lpstr>
      <vt:lpstr>Công nghệ phần mềm</vt:lpstr>
      <vt:lpstr>Nội dung</vt:lpstr>
      <vt:lpstr>Dự án</vt:lpstr>
      <vt:lpstr>Các đặc trưng của dự án</vt:lpstr>
      <vt:lpstr>Dự án CNTT và Dự án Phần mềm</vt:lpstr>
      <vt:lpstr>Các tiêu chí của một dự án thành công</vt:lpstr>
      <vt:lpstr>Quản lý dự án</vt:lpstr>
      <vt:lpstr>Tại sao phải quản lý dự án</vt:lpstr>
      <vt:lpstr>Hai cấu phần chính trong quản lý dự án</vt:lpstr>
      <vt:lpstr>10 miền tri thức trong quản lý dự án</vt:lpstr>
      <vt:lpstr>Quy trình quản lý dự án</vt:lpstr>
      <vt:lpstr>Quy trình quản lý dự án (2)</vt:lpstr>
      <vt:lpstr>Các bên tham gia dự án</vt:lpstr>
      <vt:lpstr>Nội dung</vt:lpstr>
      <vt:lpstr>Kiểm soát việc thực hiện dự án</vt:lpstr>
      <vt:lpstr>Thực hiện, điều phối và kiểm soát DA</vt:lpstr>
      <vt:lpstr>Đánh giá, rút kinh nghiệm và lập lại KH</vt:lpstr>
      <vt:lpstr>Kiểm soát vấn đề</vt:lpstr>
      <vt:lpstr>Những vấn đề phổ biến</vt:lpstr>
      <vt:lpstr>Ước lượng thời gian hoàn thành các pha </vt:lpstr>
      <vt:lpstr>Báo cáo trạng thái dự án (1)</vt:lpstr>
      <vt:lpstr>Báo cáo trạng thái dự án (2)</vt:lpstr>
      <vt:lpstr>Kiểm soát tiến độ dự án</vt:lpstr>
      <vt:lpstr>Thủ tục kiểm soát tiến độ</vt:lpstr>
      <vt:lpstr>Nội dung</vt:lpstr>
      <vt:lpstr>Thảo luận</vt:lpstr>
      <vt:lpstr>Vận hành hệ thống</vt:lpstr>
      <vt:lpstr>Bảo trì và nâng cấp hệ thống</vt:lpstr>
      <vt:lpstr>Tóm tắt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243</cp:revision>
  <cp:lastPrinted>2004-04-23T15:45:57Z</cp:lastPrinted>
  <dcterms:created xsi:type="dcterms:W3CDTF">2000-04-28T08:06:41Z</dcterms:created>
  <dcterms:modified xsi:type="dcterms:W3CDTF">2022-05-22T02:54:50Z</dcterms:modified>
</cp:coreProperties>
</file>