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58" r:id="rId6"/>
    <p:sldId id="260" r:id="rId7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62803" autoAdjust="0"/>
  </p:normalViewPr>
  <p:slideViewPr>
    <p:cSldViewPr>
      <p:cViewPr varScale="1">
        <p:scale>
          <a:sx n="48" d="100"/>
          <a:sy n="48" d="100"/>
        </p:scale>
        <p:origin x="1568" y="18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! Qua slide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kèm</a:t>
            </a:r>
            <a:r>
              <a:rPr lang="en-US" baseline="0" dirty="0"/>
              <a:t>.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43" y="2122536"/>
            <a:ext cx="7740015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885" y="3871807"/>
            <a:ext cx="6374130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273622"/>
            <a:ext cx="2048828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273622"/>
            <a:ext cx="5994718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4" y="305255"/>
            <a:ext cx="7771633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473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171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9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10" y="213496"/>
            <a:ext cx="8195310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8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04" y="4390580"/>
            <a:ext cx="7740015" cy="135703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04" y="2895948"/>
            <a:ext cx="7740015" cy="149463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6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9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39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86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33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2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72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5/24/2022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529427"/>
            <a:ext cx="4023354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" y="2166820"/>
            <a:ext cx="4023354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671" y="1529427"/>
            <a:ext cx="4024935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166820"/>
            <a:ext cx="4024935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15900"/>
            <a:ext cx="8195310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72039"/>
            <a:ext cx="2995779" cy="115774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55" y="272040"/>
            <a:ext cx="5090451" cy="583143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295" y="1429786"/>
            <a:ext cx="2995779" cy="4673689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20" y="4782820"/>
            <a:ext cx="5463540" cy="5646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820" y="610505"/>
            <a:ext cx="5463540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34660" indent="0">
              <a:buNone/>
              <a:defRPr sz="2700"/>
            </a:lvl2pPr>
            <a:lvl3pPr marL="869320" indent="0">
              <a:buNone/>
              <a:defRPr sz="2300"/>
            </a:lvl3pPr>
            <a:lvl4pPr marL="1303980" indent="0">
              <a:buNone/>
              <a:defRPr sz="1900"/>
            </a:lvl4pPr>
            <a:lvl5pPr marL="1738640" indent="0">
              <a:buNone/>
              <a:defRPr sz="1900"/>
            </a:lvl5pPr>
            <a:lvl6pPr marL="2173300" indent="0">
              <a:buNone/>
              <a:defRPr sz="1900"/>
            </a:lvl6pPr>
            <a:lvl7pPr marL="2607960" indent="0">
              <a:buNone/>
              <a:defRPr sz="1900"/>
            </a:lvl7pPr>
            <a:lvl8pPr marL="3042620" indent="0">
              <a:buNone/>
              <a:defRPr sz="1900"/>
            </a:lvl8pPr>
            <a:lvl9pPr marL="3477280" indent="0">
              <a:buNone/>
              <a:defRPr sz="19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820" y="5347459"/>
            <a:ext cx="5463540" cy="801881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295" y="273621"/>
            <a:ext cx="819531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295" y="1594275"/>
            <a:ext cx="819531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2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750" y="6332809"/>
            <a:ext cx="4495799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58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5pPr>
      <a:lvl6pPr marL="43466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6pPr>
      <a:lvl7pPr marL="86932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7pPr>
      <a:lvl8pPr marL="130398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8pPr>
      <a:lvl9pPr marL="173864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9pPr>
    </p:titleStyle>
    <p:bodyStyle>
      <a:lvl1pPr marL="325995" indent="-3259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6323" indent="-2716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665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131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97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63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529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95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61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3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64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330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9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26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72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4" descr="C:\Users\hoangta\AppData\Local\Microsoft\Windows\Temporary Internet Files\Content.IE5\E9MDPTKA\MCBD06929_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192368"/>
            <a:ext cx="3795713" cy="10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 smtClean="0"/>
              <a:t>Dạng</a:t>
            </a:r>
            <a:r>
              <a:rPr lang="en-GB" dirty="0" smtClean="0"/>
              <a:t> </a:t>
            </a:r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r>
              <a:rPr lang="en-GB" dirty="0" smtClean="0"/>
              <a:t> </a:t>
            </a:r>
            <a:r>
              <a:rPr lang="en-GB" dirty="0" err="1" smtClean="0"/>
              <a:t>trắc</a:t>
            </a:r>
            <a:r>
              <a:rPr lang="en-GB" dirty="0" smtClean="0"/>
              <a:t> </a:t>
            </a:r>
            <a:r>
              <a:rPr lang="en-GB" dirty="0" err="1" smtClean="0"/>
              <a:t>nghiệm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12086"/>
              </p:ext>
            </p:extLst>
          </p:nvPr>
        </p:nvGraphicFramePr>
        <p:xfrm>
          <a:off x="438150" y="2349500"/>
          <a:ext cx="81946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675">
                  <a:extLst>
                    <a:ext uri="{9D8B030D-6E8A-4147-A177-3AD203B41FA5}">
                      <a16:colId xmlns:a16="http://schemas.microsoft.com/office/drawing/2014/main" val="40568323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mềm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đáp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đúng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8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7428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Cấu trúc dữ liệu (ngoài và trong)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5394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MS Mincho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69855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hỏi</a:t>
            </a:r>
            <a:r>
              <a:rPr lang="en-GB" dirty="0"/>
              <a:t> </a:t>
            </a:r>
            <a:r>
              <a:rPr lang="en-GB" dirty="0" err="1"/>
              <a:t>trắc</a:t>
            </a:r>
            <a:r>
              <a:rPr lang="en-GB" dirty="0"/>
              <a:t> </a:t>
            </a:r>
            <a:r>
              <a:rPr lang="en-GB" dirty="0" err="1"/>
              <a:t>nghiệm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71581"/>
              </p:ext>
            </p:extLst>
          </p:nvPr>
        </p:nvGraphicFramePr>
        <p:xfrm>
          <a:off x="895350" y="2197100"/>
          <a:ext cx="69342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1000094240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_____(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đáp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60637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56913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họ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56151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10277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nháp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02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7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hỏi</a:t>
            </a:r>
            <a:r>
              <a:rPr lang="en-GB" dirty="0"/>
              <a:t> </a:t>
            </a:r>
            <a:r>
              <a:rPr lang="en-GB" dirty="0" err="1"/>
              <a:t>trắc</a:t>
            </a:r>
            <a:r>
              <a:rPr lang="en-GB" dirty="0"/>
              <a:t> </a:t>
            </a:r>
            <a:r>
              <a:rPr lang="en-GB" dirty="0" err="1"/>
              <a:t>nghiệm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102324"/>
              </p:ext>
            </p:extLst>
          </p:nvPr>
        </p:nvGraphicFramePr>
        <p:xfrm>
          <a:off x="438150" y="2349500"/>
          <a:ext cx="81946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675">
                  <a:extLst>
                    <a:ext uri="{9D8B030D-6E8A-4147-A177-3AD203B41FA5}">
                      <a16:colId xmlns:a16="http://schemas.microsoft.com/office/drawing/2014/main" val="40568323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60" marR="48260" marT="0" marB="0"/>
                </a:tc>
                <a:extLst>
                  <a:ext uri="{0D108BD9-81ED-4DB2-BD59-A6C34878D82A}">
                    <a16:rowId xmlns:a16="http://schemas.microsoft.com/office/drawing/2014/main" val="17991078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 nghĩa phím tắt trực quan</a:t>
                      </a:r>
                    </a:p>
                  </a:txBody>
                  <a:tcPr marL="48260" marR="48260" marT="0" marB="0"/>
                </a:tc>
                <a:extLst>
                  <a:ext uri="{0D108BD9-81ED-4DB2-BD59-A6C34878D82A}">
                    <a16:rowId xmlns:a16="http://schemas.microsoft.com/office/drawing/2014/main" val="18117428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Thể hiện thông tin theo cách tiến bộ</a:t>
                      </a:r>
                    </a:p>
                  </a:txBody>
                  <a:tcPr marL="48260" marR="48260" marT="0" marB="0"/>
                </a:tc>
                <a:extLst>
                  <a:ext uri="{0D108BD9-81ED-4DB2-BD59-A6C34878D82A}">
                    <a16:rowId xmlns:a16="http://schemas.microsoft.com/office/drawing/2014/main" val="20125394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46150" algn="l"/>
                        </a:tabLs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tuyến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60" marR="48260" marT="0" marB="0"/>
                </a:tc>
                <a:extLst>
                  <a:ext uri="{0D108BD9-81ED-4DB2-BD59-A6C34878D82A}">
                    <a16:rowId xmlns:a16="http://schemas.microsoft.com/office/drawing/2014/main" val="316569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Cho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ĐTB </a:t>
            </a:r>
            <a:r>
              <a:rPr lang="en-US" dirty="0" err="1"/>
              <a:t>thuộc</a:t>
            </a:r>
            <a:r>
              <a:rPr lang="en-US" dirty="0"/>
              <a:t> [0 .. 4],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r>
              <a:rPr lang="en-US" dirty="0"/>
              <a:t>ĐRL </a:t>
            </a:r>
            <a:r>
              <a:rPr lang="en-US" dirty="0" err="1"/>
              <a:t>thuộc</a:t>
            </a:r>
            <a:r>
              <a:rPr lang="en-US" dirty="0"/>
              <a:t> [0 .. 100],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ĐTB &lt; 3.0 </a:t>
            </a:r>
            <a:r>
              <a:rPr lang="en-US" dirty="0" err="1"/>
              <a:t>hoặc</a:t>
            </a:r>
            <a:r>
              <a:rPr lang="en-US" dirty="0"/>
              <a:t> ĐRL &lt; 80)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bổng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ĐTB &gt;= 3.0 </a:t>
            </a:r>
            <a:r>
              <a:rPr lang="en-US" dirty="0" err="1"/>
              <a:t>và</a:t>
            </a:r>
            <a:r>
              <a:rPr lang="en-US" dirty="0"/>
              <a:t> ĐRL &gt;= 80)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hoach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9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Bộ môn Công nghệ phần mềm - Khoa CNTT - Trường ĐHCN - ĐHQGHN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32919"/>
      </p:ext>
    </p:extLst>
  </p:cSld>
  <p:clrMapOvr>
    <a:masterClrMapping/>
  </p:clrMapOvr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Pages>42</Pages>
  <Words>361</Words>
  <Application>Microsoft Office PowerPoint</Application>
  <PresentationFormat>Custom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Mincho</vt:lpstr>
      <vt:lpstr>Times</vt:lpstr>
      <vt:lpstr>Times New Roman</vt:lpstr>
      <vt:lpstr>1_SE</vt:lpstr>
      <vt:lpstr>Ngân hàng câu hỏi thi</vt:lpstr>
      <vt:lpstr>Dạng câu hỏi trắc nghiệm</vt:lpstr>
      <vt:lpstr>Dạng câu hỏi trắc nghiệm</vt:lpstr>
      <vt:lpstr>Dạng câu hỏi trắc nghiệm</vt:lpstr>
      <vt:lpstr>Dạng câu hỏi tự luận</vt:lpstr>
      <vt:lpstr>Dạng câu hỏi tự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Thuan</cp:lastModifiedBy>
  <cp:revision>287</cp:revision>
  <cp:lastPrinted>2004-04-23T15:45:57Z</cp:lastPrinted>
  <dcterms:created xsi:type="dcterms:W3CDTF">2000-04-28T08:06:41Z</dcterms:created>
  <dcterms:modified xsi:type="dcterms:W3CDTF">2022-05-24T05:57:25Z</dcterms:modified>
</cp:coreProperties>
</file>