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336" r:id="rId3"/>
    <p:sldId id="337" r:id="rId4"/>
    <p:sldId id="338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58"/>
    <a:srgbClr val="D76A04"/>
    <a:srgbClr val="3F6387"/>
    <a:srgbClr val="E1A239"/>
    <a:srgbClr val="C97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4"/>
  </p:normalViewPr>
  <p:slideViewPr>
    <p:cSldViewPr snapToGrid="0" snapToObjects="1">
      <p:cViewPr varScale="1">
        <p:scale>
          <a:sx n="59" d="100"/>
          <a:sy n="59" d="100"/>
        </p:scale>
        <p:origin x="18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920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之後可以更改為大圖輸出的版本。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41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之後可以更改為大圖輸出的版本。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27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之後可以更改為大圖輸出的版本。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99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500">
                <a:solidFill>
                  <a:srgbClr val="406387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rgbClr val="406387"/>
                </a:solidFill>
              </a:defRPr>
            </a:lvl1pPr>
            <a:lvl2pPr>
              <a:defRPr sz="2800">
                <a:solidFill>
                  <a:srgbClr val="406387"/>
                </a:solidFill>
              </a:defRPr>
            </a:lvl2pPr>
            <a:lvl3pPr>
              <a:defRPr sz="2600">
                <a:solidFill>
                  <a:srgbClr val="406387"/>
                </a:solidFill>
              </a:defRPr>
            </a:lvl3pPr>
            <a:lvl4pPr>
              <a:defRPr sz="2400">
                <a:solidFill>
                  <a:srgbClr val="406387"/>
                </a:solidFill>
              </a:defRPr>
            </a:lvl4pPr>
            <a:lvl5pPr>
              <a:defRPr sz="2400">
                <a:solidFill>
                  <a:srgbClr val="406387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5" name="投影片編號版面配置區 24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720000" cy="72043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6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8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2683" y="9296400"/>
            <a:ext cx="352662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iti SC Medium" pitchFamily="2" charset="-128"/>
                <a:ea typeface="Heiti SC Medium" pitchFamily="2" charset="-128"/>
                <a:cs typeface="Heiti SC Medium" pitchFamily="2" charset="-128"/>
                <a:sym typeface="Helvetica Neue Light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iti SC Medium" pitchFamily="2" charset="-128"/>
          <a:ea typeface="Heiti SC Medium" pitchFamily="2" charset="-128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iti SC Medium" pitchFamily="2" charset="-128"/>
          <a:ea typeface="Heiti SC Medium" pitchFamily="2" charset="-128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iti SC Medium" pitchFamily="2" charset="-128"/>
          <a:ea typeface="Heiti SC Medium" pitchFamily="2" charset="-128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iti SC Medium" pitchFamily="2" charset="-128"/>
          <a:ea typeface="Heiti SC Medium" pitchFamily="2" charset="-128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iti SC Medium" pitchFamily="2" charset="-128"/>
          <a:ea typeface="Heiti SC Medium" pitchFamily="2" charset="-128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iti SC Medium" pitchFamily="2" charset="-128"/>
          <a:ea typeface="Heiti SC Medium" pitchFamily="2" charset="-128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07-2 電資工程入門設計與實作"/>
          <p:cNvSpPr txBox="1">
            <a:spLocks noGrp="1"/>
          </p:cNvSpPr>
          <p:nvPr>
            <p:ph type="subTitle" sz="quarter" idx="1"/>
          </p:nvPr>
        </p:nvSpPr>
        <p:spPr>
          <a:xfrm>
            <a:off x="2364713" y="5322715"/>
            <a:ext cx="8275374" cy="7091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 sz="4000">
                <a:solidFill>
                  <a:srgbClr val="E0A239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r>
              <a:rPr dirty="0" smtClean="0"/>
              <a:t>10</a:t>
            </a:r>
            <a:r>
              <a:rPr lang="en-US" altLang="zh-TW" dirty="0" smtClean="0"/>
              <a:t>8</a:t>
            </a:r>
            <a:r>
              <a:rPr dirty="0" smtClean="0"/>
              <a:t>-2 </a:t>
            </a:r>
            <a:r>
              <a:rPr dirty="0" err="1"/>
              <a:t>電資工程入門設計與實作</a:t>
            </a:r>
            <a:endParaRPr dirty="0"/>
          </a:p>
        </p:txBody>
      </p:sp>
      <p:pic>
        <p:nvPicPr>
          <p:cNvPr id="125" name="Screen Shot 2018-12-19 at 8.48.16 PM.png" descr="Screen Shot 2018-12-19 at 8.48.16 PM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7" name="NTUEE電資工程入門設計與實作©"/>
          <p:cNvSpPr txBox="1"/>
          <p:nvPr/>
        </p:nvSpPr>
        <p:spPr>
          <a:xfrm>
            <a:off x="8777121" y="9031399"/>
            <a:ext cx="50283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>
                <a:solidFill>
                  <a:srgbClr val="C9702A"/>
                </a:solidFill>
              </a:defRPr>
            </a:pPr>
            <a:r>
              <a:rPr dirty="0" err="1"/>
              <a:t>NTUEE</a:t>
            </a:r>
            <a:r>
              <a:rPr dirty="0" err="1">
                <a:solidFill>
                  <a:srgbClr val="B03D1B"/>
                </a:solidFill>
              </a:rPr>
              <a:t>電資工程入門設計與實作</a:t>
            </a:r>
            <a:r>
              <a:rPr dirty="0">
                <a:solidFill>
                  <a:srgbClr val="B03D1B"/>
                </a:solidFill>
              </a:rPr>
              <a:t>©</a:t>
            </a:r>
          </a:p>
        </p:txBody>
      </p:sp>
      <p:sp>
        <p:nvSpPr>
          <p:cNvPr id="6" name="107-2 電資工程入門設計與實作">
            <a:extLst>
              <a:ext uri="{FF2B5EF4-FFF2-40B4-BE49-F238E27FC236}">
                <a16:creationId xmlns="" xmlns:a16="http://schemas.microsoft.com/office/drawing/2014/main" id="{6DAE8576-F458-1442-8193-2E86140C1B94}"/>
              </a:ext>
            </a:extLst>
          </p:cNvPr>
          <p:cNvSpPr txBox="1">
            <a:spLocks/>
          </p:cNvSpPr>
          <p:nvPr/>
        </p:nvSpPr>
        <p:spPr>
          <a:xfrm>
            <a:off x="5995419" y="8137084"/>
            <a:ext cx="8275374" cy="70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E0A239"/>
                </a:solidFill>
                <a:uFillTx/>
                <a:latin typeface="蘋果儷中黑"/>
                <a:ea typeface="蘋果儷中黑"/>
                <a:cs typeface="蘋果儷中黑"/>
                <a:sym typeface="蘋果儷中黑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地圖設計者：郭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</a:rPr>
              <a:t>育銘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256B9A8A-56AD-0442-906C-0D95887F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1"/>
            <a:r>
              <a:rPr lang="en-US" altLang="zh-TW" sz="8800" b="1" dirty="0">
                <a:solidFill>
                  <a:schemeClr val="accent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Week </a:t>
            </a:r>
            <a:r>
              <a:rPr lang="en-US" altLang="zh-TW" sz="8800" b="1" dirty="0" smtClean="0">
                <a:solidFill>
                  <a:schemeClr val="accent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13</a:t>
            </a:r>
            <a:r>
              <a:rPr lang="en-US" altLang="zh-TW" sz="8800" b="1" dirty="0">
                <a:solidFill>
                  <a:schemeClr val="accent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/>
            </a:r>
            <a:br>
              <a:rPr lang="en-US" altLang="zh-TW" sz="8800" b="1" dirty="0">
                <a:solidFill>
                  <a:schemeClr val="accent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zh-CN" altLang="en-US" sz="8800" b="1" dirty="0" smtClean="0">
                <a:solidFill>
                  <a:schemeClr val="accent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期末</a:t>
            </a:r>
            <a:r>
              <a:rPr lang="zh-TW" altLang="en-US" sz="8800" b="1" dirty="0" smtClean="0">
                <a:solidFill>
                  <a:schemeClr val="accent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地圖資</a:t>
            </a:r>
            <a:r>
              <a:rPr lang="zh-TW" altLang="en-US" sz="8800" b="1" dirty="0">
                <a:solidFill>
                  <a:schemeClr val="accent1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訊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地圖實際樣</a:t>
            </a:r>
            <a:r>
              <a:rPr lang="zh-TW" altLang="en-US" dirty="0" smtClean="0"/>
              <a:t>貌</a:t>
            </a:r>
            <a:r>
              <a:rPr lang="en-US" altLang="zh-TW" dirty="0" smtClean="0"/>
              <a:t>(19X19)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216406" cy="348813"/>
          </a:xfrm>
        </p:spPr>
        <p:txBody>
          <a:bodyPr/>
          <a:lstStyle/>
          <a:p>
            <a:pPr algn="l"/>
            <a:fld id="{3DC8462A-F212-4BF9-A318-B4511B1F5B2F}" type="slidenum">
              <a:rPr lang="zh-TW" altLang="en-US" smtClean="0"/>
              <a:pPr algn="l"/>
              <a:t>2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t="9643" r="20370" b="17397"/>
          <a:stretch/>
        </p:blipFill>
        <p:spPr>
          <a:xfrm>
            <a:off x="3095898" y="1911136"/>
            <a:ext cx="6753497" cy="6723414"/>
          </a:xfrm>
        </p:spPr>
      </p:pic>
    </p:spTree>
    <p:extLst>
      <p:ext uri="{BB962C8B-B14F-4D97-AF65-F5344CB8AC3E}">
        <p14:creationId xmlns:p14="http://schemas.microsoft.com/office/powerpoint/2010/main" val="224087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63" y="-33983"/>
            <a:ext cx="11099800" cy="2159000"/>
          </a:xfrm>
        </p:spPr>
        <p:txBody>
          <a:bodyPr/>
          <a:lstStyle/>
          <a:p>
            <a:pPr algn="l"/>
            <a:r>
              <a:rPr lang="zh-TW" altLang="en-US" dirty="0" smtClean="0"/>
              <a:t>地圖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編號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216406" cy="348813"/>
          </a:xfrm>
        </p:spPr>
        <p:txBody>
          <a:bodyPr/>
          <a:lstStyle/>
          <a:p>
            <a:pPr algn="l"/>
            <a:fld id="{3DC8462A-F212-4BF9-A318-B4511B1F5B2F}" type="slidenum">
              <a:rPr lang="zh-TW" altLang="en-US" smtClean="0"/>
              <a:pPr algn="l"/>
              <a:t>3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t="9643" r="20370" b="17397"/>
          <a:stretch/>
        </p:blipFill>
        <p:spPr>
          <a:xfrm>
            <a:off x="3095898" y="1911136"/>
            <a:ext cx="6753497" cy="6723414"/>
          </a:xfrm>
        </p:spPr>
      </p:pic>
      <p:sp>
        <p:nvSpPr>
          <p:cNvPr id="3" name="文字方塊 2"/>
          <p:cNvSpPr txBox="1"/>
          <p:nvPr/>
        </p:nvSpPr>
        <p:spPr>
          <a:xfrm>
            <a:off x="8737571" y="8039140"/>
            <a:ext cx="3510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6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813327" y="7009238"/>
            <a:ext cx="3510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>
                <a:solidFill>
                  <a:srgbClr val="FF0000"/>
                </a:solidFill>
              </a:rPr>
              <a:t>2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812956" y="4944548"/>
            <a:ext cx="3510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08518" y="3647531"/>
            <a:ext cx="3606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4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813327" y="1765339"/>
            <a:ext cx="3510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5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888211" y="8147776"/>
            <a:ext cx="2789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>
                <a:solidFill>
                  <a:srgbClr val="FF0000"/>
                </a:solidFill>
              </a:rPr>
              <a:t>1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706312" y="6784885"/>
            <a:ext cx="3414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7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05708" y="5961925"/>
            <a:ext cx="3510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8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701502" y="5213805"/>
            <a:ext cx="35105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9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737571" y="3864791"/>
            <a:ext cx="5273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10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7571" y="2861989"/>
            <a:ext cx="45525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11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294412" y="1376831"/>
            <a:ext cx="5273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12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85629" y="8463939"/>
            <a:ext cx="5273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13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66110" y="7424059"/>
            <a:ext cx="53700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14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4613" y="5633630"/>
            <a:ext cx="5273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15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634613" y="4575449"/>
            <a:ext cx="5273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16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614618" y="3499123"/>
            <a:ext cx="5177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17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553612" y="2454184"/>
            <a:ext cx="5273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18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228366" y="1414328"/>
            <a:ext cx="5273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19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60590" y="8452052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20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21495" y="7424059"/>
            <a:ext cx="5273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21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628843" y="5633630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329081" y="4520557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23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29126" y="3573091"/>
            <a:ext cx="6091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24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502400" y="2472509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25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69063" y="1443482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26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271293" y="8457314"/>
            <a:ext cx="58990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27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545374" y="6618515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28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503604" y="5545549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29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545373" y="4487766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30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45373" y="3499123"/>
            <a:ext cx="5273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31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74830" y="2458759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32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590193" y="7441475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33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463704" y="5600543"/>
            <a:ext cx="6091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34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214253" y="4523683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35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968990" y="3583238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36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439896" y="2458759"/>
            <a:ext cx="58990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37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182960" y="1425157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38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121326" y="8473824"/>
            <a:ext cx="5995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39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164096" y="6629472"/>
            <a:ext cx="6091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40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382991" y="5815198"/>
            <a:ext cx="53700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41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382991" y="4575449"/>
            <a:ext cx="6091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42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176061" y="1414328"/>
            <a:ext cx="6187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44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399027" y="2515162"/>
            <a:ext cx="6091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dirty="0" smtClean="0">
                <a:solidFill>
                  <a:srgbClr val="FF0000"/>
                </a:solidFill>
              </a:rPr>
              <a:t>43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11586754" y="7563394"/>
            <a:ext cx="0" cy="124097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線單箭頭接點 52"/>
          <p:cNvCxnSpPr/>
          <p:nvPr/>
        </p:nvCxnSpPr>
        <p:spPr>
          <a:xfrm flipH="1">
            <a:off x="10907487" y="8183880"/>
            <a:ext cx="133271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文字方塊 55"/>
          <p:cNvSpPr txBox="1"/>
          <p:nvPr/>
        </p:nvSpPr>
        <p:spPr>
          <a:xfrm>
            <a:off x="11475260" y="7245358"/>
            <a:ext cx="19717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kumimoji="0" lang="zh-TW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674750" y="8039140"/>
            <a:ext cx="195567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kumimoji="0" lang="zh-TW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95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1099800" cy="2159000"/>
          </a:xfrm>
        </p:spPr>
        <p:txBody>
          <a:bodyPr/>
          <a:lstStyle/>
          <a:p>
            <a:pPr algn="l"/>
            <a:r>
              <a:rPr lang="zh-TW" altLang="en-US" smtClean="0"/>
              <a:t>寶藏分數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216406" cy="348813"/>
          </a:xfrm>
        </p:spPr>
        <p:txBody>
          <a:bodyPr/>
          <a:lstStyle/>
          <a:p>
            <a:pPr algn="l"/>
            <a:fld id="{3DC8462A-F212-4BF9-A318-B4511B1F5B2F}" type="slidenum">
              <a:rPr lang="zh-TW" altLang="en-US" smtClean="0"/>
              <a:pPr algn="l"/>
              <a:t>4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t="9643" r="20370" b="17397"/>
          <a:stretch/>
        </p:blipFill>
        <p:spPr>
          <a:xfrm>
            <a:off x="3095898" y="1911136"/>
            <a:ext cx="6753497" cy="6723414"/>
          </a:xfrm>
        </p:spPr>
      </p:pic>
      <p:sp>
        <p:nvSpPr>
          <p:cNvPr id="3" name="圓角矩形 2"/>
          <p:cNvSpPr/>
          <p:nvPr/>
        </p:nvSpPr>
        <p:spPr>
          <a:xfrm>
            <a:off x="4280630" y="4070136"/>
            <a:ext cx="267788" cy="362496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61942" y="2336799"/>
            <a:ext cx="415110" cy="241664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161942" y="5854338"/>
            <a:ext cx="415110" cy="241664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227321" y="3358245"/>
            <a:ext cx="415110" cy="241664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317378" y="2336799"/>
            <a:ext cx="415110" cy="241664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342120" y="3360422"/>
            <a:ext cx="415110" cy="241664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280630" y="7135553"/>
            <a:ext cx="267788" cy="362496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008560" y="8191439"/>
            <a:ext cx="267788" cy="362496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732488" y="8191439"/>
            <a:ext cx="267788" cy="362496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002820" y="6107596"/>
            <a:ext cx="267788" cy="362496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666778" y="4041288"/>
            <a:ext cx="267788" cy="362496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61986" y="5719295"/>
            <a:ext cx="34945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91655" y="8651969"/>
            <a:ext cx="34945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636298" y="2267834"/>
            <a:ext cx="47288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360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967727" y="8651969"/>
            <a:ext cx="34945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198119" y="7498049"/>
            <a:ext cx="43281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170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81862" y="4432632"/>
            <a:ext cx="43762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210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732488" y="2267835"/>
            <a:ext cx="47929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240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689605" y="3289281"/>
            <a:ext cx="46807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270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180487" y="4432632"/>
            <a:ext cx="47288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280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637440" y="5785374"/>
            <a:ext cx="47929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240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853743" y="3289281"/>
            <a:ext cx="43762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130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170831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118</Words>
  <Application>Microsoft Office PowerPoint</Application>
  <PresentationFormat>自訂</PresentationFormat>
  <Paragraphs>73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Heiti SC Medium</vt:lpstr>
      <vt:lpstr>Helvetica Neue</vt:lpstr>
      <vt:lpstr>Helvetica Neue Light</vt:lpstr>
      <vt:lpstr>Helvetica Neue Medium</vt:lpstr>
      <vt:lpstr>Helvetica Neue Thin</vt:lpstr>
      <vt:lpstr>PingFang SC</vt:lpstr>
      <vt:lpstr>蘋果儷中黑</vt:lpstr>
      <vt:lpstr>White</vt:lpstr>
      <vt:lpstr>Week 13 期末地圖資訊</vt:lpstr>
      <vt:lpstr>地圖實際樣貌(19X19)</vt:lpstr>
      <vt:lpstr>地圖node編號</vt:lpstr>
      <vt:lpstr>寶藏分數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Erik Kuo</dc:creator>
  <cp:lastModifiedBy>Erik Kuo</cp:lastModifiedBy>
  <cp:revision>109</cp:revision>
  <dcterms:modified xsi:type="dcterms:W3CDTF">2020-05-23T06:35:00Z</dcterms:modified>
</cp:coreProperties>
</file>