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Lst>
  <p:sldSz cx="21602700" cy="32404050" type="screen4x3"/>
  <p:notesSz cx="6858000" cy="9144000"/>
  <p:custDataLst>
    <p:tags r:id="rId8"/>
  </p:custDataLst>
  <p:defaultTextStyle>
    <a:defPPr>
      <a:defRPr lang="en-US"/>
    </a:defPPr>
    <a:lvl1pPr marL="0" algn="l" defTabSz="3086100" rtl="0" eaLnBrk="1" latinLnBrk="0" hangingPunct="1">
      <a:defRPr sz="6100" kern="1200">
        <a:solidFill>
          <a:schemeClr val="tx1"/>
        </a:solidFill>
        <a:latin typeface="+mn-lt"/>
        <a:ea typeface="+mn-ea"/>
        <a:cs typeface="+mn-cs"/>
      </a:defRPr>
    </a:lvl1pPr>
    <a:lvl2pPr marL="1543050" algn="l" defTabSz="3086100" rtl="0" eaLnBrk="1" latinLnBrk="0" hangingPunct="1">
      <a:defRPr sz="6100" kern="1200">
        <a:solidFill>
          <a:schemeClr val="tx1"/>
        </a:solidFill>
        <a:latin typeface="+mn-lt"/>
        <a:ea typeface="+mn-ea"/>
        <a:cs typeface="+mn-cs"/>
      </a:defRPr>
    </a:lvl2pPr>
    <a:lvl3pPr marL="3086100" algn="l" defTabSz="3086100" rtl="0" eaLnBrk="1" latinLnBrk="0" hangingPunct="1">
      <a:defRPr sz="6100" kern="1200">
        <a:solidFill>
          <a:schemeClr val="tx1"/>
        </a:solidFill>
        <a:latin typeface="+mn-lt"/>
        <a:ea typeface="+mn-ea"/>
        <a:cs typeface="+mn-cs"/>
      </a:defRPr>
    </a:lvl3pPr>
    <a:lvl4pPr marL="4629150" algn="l" defTabSz="3086100" rtl="0" eaLnBrk="1" latinLnBrk="0" hangingPunct="1">
      <a:defRPr sz="6100" kern="1200">
        <a:solidFill>
          <a:schemeClr val="tx1"/>
        </a:solidFill>
        <a:latin typeface="+mn-lt"/>
        <a:ea typeface="+mn-ea"/>
        <a:cs typeface="+mn-cs"/>
      </a:defRPr>
    </a:lvl4pPr>
    <a:lvl5pPr marL="6172200" algn="l" defTabSz="3086100" rtl="0" eaLnBrk="1" latinLnBrk="0" hangingPunct="1">
      <a:defRPr sz="6100" kern="1200">
        <a:solidFill>
          <a:schemeClr val="tx1"/>
        </a:solidFill>
        <a:latin typeface="+mn-lt"/>
        <a:ea typeface="+mn-ea"/>
        <a:cs typeface="+mn-cs"/>
      </a:defRPr>
    </a:lvl5pPr>
    <a:lvl6pPr marL="7715250" algn="l" defTabSz="3086100" rtl="0" eaLnBrk="1" latinLnBrk="0" hangingPunct="1">
      <a:defRPr sz="6100" kern="1200">
        <a:solidFill>
          <a:schemeClr val="tx1"/>
        </a:solidFill>
        <a:latin typeface="+mn-lt"/>
        <a:ea typeface="+mn-ea"/>
        <a:cs typeface="+mn-cs"/>
      </a:defRPr>
    </a:lvl6pPr>
    <a:lvl7pPr marL="9258300" algn="l" defTabSz="3086100" rtl="0" eaLnBrk="1" latinLnBrk="0" hangingPunct="1">
      <a:defRPr sz="6100" kern="1200">
        <a:solidFill>
          <a:schemeClr val="tx1"/>
        </a:solidFill>
        <a:latin typeface="+mn-lt"/>
        <a:ea typeface="+mn-ea"/>
        <a:cs typeface="+mn-cs"/>
      </a:defRPr>
    </a:lvl7pPr>
    <a:lvl8pPr marL="10801350" algn="l" defTabSz="3086100" rtl="0" eaLnBrk="1" latinLnBrk="0" hangingPunct="1">
      <a:defRPr sz="6100" kern="1200">
        <a:solidFill>
          <a:schemeClr val="tx1"/>
        </a:solidFill>
        <a:latin typeface="+mn-lt"/>
        <a:ea typeface="+mn-ea"/>
        <a:cs typeface="+mn-cs"/>
      </a:defRPr>
    </a:lvl8pPr>
    <a:lvl9pPr marL="12344400" algn="l" defTabSz="3086100" rtl="0" eaLnBrk="1" latinLnBrk="0" hangingPunct="1">
      <a:defRPr sz="6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692" userDrawn="1">
          <p15:clr>
            <a:srgbClr val="A4A3A4"/>
          </p15:clr>
        </p15:guide>
        <p15:guide id="2" pos="6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F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59" autoAdjust="0"/>
    <p:restoredTop sz="94634" autoAdjust="0"/>
  </p:normalViewPr>
  <p:slideViewPr>
    <p:cSldViewPr snapToObjects="1" showGuides="1">
      <p:cViewPr>
        <p:scale>
          <a:sx n="33" d="100"/>
          <a:sy n="33" d="100"/>
        </p:scale>
        <p:origin x="1704" y="-3216"/>
      </p:cViewPr>
      <p:guideLst>
        <p:guide orient="horz" pos="4692"/>
        <p:guide pos="683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8.xml"/><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D2A0D6-440C-4BAE-ACA8-DD9D54A57F53}" type="datetimeFigureOut">
              <a:rPr lang="en-US" smtClean="0"/>
            </a:fld>
            <a:endParaRPr lang="en-US"/>
          </a:p>
        </p:txBody>
      </p:sp>
      <p:sp>
        <p:nvSpPr>
          <p:cNvPr id="4" name="Slide Image Placeholder 3"/>
          <p:cNvSpPr/>
          <p:nvPr>
            <p:ph type="sldImg" idx="2"/>
          </p:nvPr>
        </p:nvSpPr>
        <p:spPr>
          <a:xfrm>
            <a:off x="2286000" y="685800"/>
            <a:ext cx="228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D19E95-24B6-46DF-A1C3-69A394D9B75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p:nvPr>
            <p:ph type="sldImg"/>
          </p:nvPr>
        </p:nvSpPr>
        <p:spPr/>
      </p:sp>
      <p:sp>
        <p:nvSpPr>
          <p:cNvPr id="3" name="Notes Placeholder 2"/>
          <p:cNvSpPr/>
          <p:nvPr>
            <p:ph type="body" idx="1"/>
          </p:nvPr>
        </p:nvSpPr>
        <p:spPr/>
        <p:txBody>
          <a:bodyPr>
            <a:normAutofit/>
          </a:bodyPr>
          <a:lstStyle/>
          <a:p>
            <a:endParaRPr lang="en-US" dirty="0"/>
          </a:p>
        </p:txBody>
      </p:sp>
      <p:sp>
        <p:nvSpPr>
          <p:cNvPr id="4" name="Slide Number Placeholder 3"/>
          <p:cNvSpPr/>
          <p:nvPr>
            <p:ph type="sldNum" sz="quarter" idx="10"/>
          </p:nvPr>
        </p:nvSpPr>
        <p:spPr/>
        <p:txBody>
          <a:bodyPr/>
          <a:lstStyle/>
          <a:p>
            <a:fld id="{FDD19E95-24B6-46DF-A1C3-69A394D9B75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p:nvPr>
            <p:ph type="ctrTitle"/>
          </p:nvPr>
        </p:nvSpPr>
        <p:spPr>
          <a:xfrm>
            <a:off x="1620203" y="10066261"/>
            <a:ext cx="18362295" cy="6945868"/>
          </a:xfrm>
        </p:spPr>
        <p:txBody>
          <a:bodyPr/>
          <a:lstStyle/>
          <a:p>
            <a:r>
              <a:rPr lang="zh-CN" altLang="en-US"/>
              <a:t>单击此处编辑母版标题样式</a:t>
            </a:r>
            <a:endParaRPr lang="en-US"/>
          </a:p>
        </p:txBody>
      </p:sp>
      <p:sp>
        <p:nvSpPr>
          <p:cNvPr id="3" name="副标题 2"/>
          <p:cNvSpPr/>
          <p:nvPr>
            <p:ph type="subTitle" idx="1"/>
          </p:nvPr>
        </p:nvSpPr>
        <p:spPr>
          <a:xfrm>
            <a:off x="3240405" y="18362295"/>
            <a:ext cx="15121890" cy="8281035"/>
          </a:xfrm>
        </p:spPr>
        <p:txBody>
          <a:bodyPr/>
          <a:lstStyle>
            <a:lvl1pPr marL="0" indent="0" algn="ctr">
              <a:buNone/>
              <a:defRPr>
                <a:solidFill>
                  <a:schemeClr val="tx1">
                    <a:tint val="75000"/>
                  </a:schemeClr>
                </a:solidFill>
              </a:defRPr>
            </a:lvl1pPr>
            <a:lvl2pPr marL="1543050" indent="0" algn="ctr">
              <a:buNone/>
              <a:defRPr>
                <a:solidFill>
                  <a:schemeClr val="tx1">
                    <a:tint val="75000"/>
                  </a:schemeClr>
                </a:solidFill>
              </a:defRPr>
            </a:lvl2pPr>
            <a:lvl3pPr marL="3086100" indent="0" algn="ctr">
              <a:buNone/>
              <a:defRPr>
                <a:solidFill>
                  <a:schemeClr val="tx1">
                    <a:tint val="75000"/>
                  </a:schemeClr>
                </a:solidFill>
              </a:defRPr>
            </a:lvl3pPr>
            <a:lvl4pPr marL="4629150" indent="0" algn="ctr">
              <a:buNone/>
              <a:defRPr>
                <a:solidFill>
                  <a:schemeClr val="tx1">
                    <a:tint val="75000"/>
                  </a:schemeClr>
                </a:solidFill>
              </a:defRPr>
            </a:lvl4pPr>
            <a:lvl5pPr marL="6172200" indent="0" algn="ctr">
              <a:buNone/>
              <a:defRPr>
                <a:solidFill>
                  <a:schemeClr val="tx1">
                    <a:tint val="75000"/>
                  </a:schemeClr>
                </a:solidFill>
              </a:defRPr>
            </a:lvl5pPr>
            <a:lvl6pPr marL="7715250" indent="0" algn="ctr">
              <a:buNone/>
              <a:defRPr>
                <a:solidFill>
                  <a:schemeClr val="tx1">
                    <a:tint val="75000"/>
                  </a:schemeClr>
                </a:solidFill>
              </a:defRPr>
            </a:lvl6pPr>
            <a:lvl7pPr marL="9258300" indent="0" algn="ctr">
              <a:buNone/>
              <a:defRPr>
                <a:solidFill>
                  <a:schemeClr val="tx1">
                    <a:tint val="75000"/>
                  </a:schemeClr>
                </a:solidFill>
              </a:defRPr>
            </a:lvl7pPr>
            <a:lvl8pPr marL="10801350" indent="0" algn="ctr">
              <a:buNone/>
              <a:defRPr>
                <a:solidFill>
                  <a:schemeClr val="tx1">
                    <a:tint val="75000"/>
                  </a:schemeClr>
                </a:solidFill>
              </a:defRPr>
            </a:lvl8pPr>
            <a:lvl9pPr marL="12344400" indent="0" algn="ctr">
              <a:buNone/>
              <a:defRPr>
                <a:solidFill>
                  <a:schemeClr val="tx1">
                    <a:tint val="75000"/>
                  </a:schemeClr>
                </a:solidFill>
              </a:defRPr>
            </a:lvl9pPr>
          </a:lstStyle>
          <a:p>
            <a:r>
              <a:rPr lang="zh-CN" altLang="en-US"/>
              <a:t>单击此处编辑母版副标题样式</a:t>
            </a:r>
            <a:endParaRPr lang="en-US"/>
          </a:p>
        </p:txBody>
      </p:sp>
      <p:sp>
        <p:nvSpPr>
          <p:cNvPr id="4" name="日期占位符 3"/>
          <p:cNvSpPr/>
          <p:nvPr>
            <p:ph type="dt" sz="half" idx="10"/>
          </p:nvPr>
        </p:nvSpPr>
        <p:spPr/>
        <p:txBody>
          <a:bodyPr/>
          <a:lstStyle/>
          <a:p>
            <a:fld id="{4F983748-E03C-485D-816E-74B96F21D274}" type="datetimeFigureOut">
              <a:rPr lang="en-US" smtClean="0"/>
            </a:fld>
            <a:endParaRPr lang="en-US"/>
          </a:p>
        </p:txBody>
      </p:sp>
      <p:sp>
        <p:nvSpPr>
          <p:cNvPr id="5" name="页脚占位符 4"/>
          <p:cNvSpPr/>
          <p:nvPr>
            <p:ph type="ftr" sz="quarter" idx="11"/>
          </p:nvPr>
        </p:nvSpPr>
        <p:spPr/>
        <p:txBody>
          <a:bodyPr/>
          <a:lstStyle/>
          <a:p>
            <a:endParaRPr lang="en-US"/>
          </a:p>
        </p:txBody>
      </p:sp>
      <p:sp>
        <p:nvSpPr>
          <p:cNvPr id="6" name="灯片编号占位符 5"/>
          <p:cNvSpPr/>
          <p:nvPr>
            <p:ph type="sldNum" sz="quarter" idx="12"/>
          </p:nvPr>
        </p:nvSpPr>
        <p:spPr/>
        <p:txBody>
          <a:bodyPr/>
          <a:lstStyle/>
          <a:p>
            <a:fld id="{76580BB3-141D-4914-84F9-D3B6B6CF357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en-US"/>
          </a:p>
        </p:txBody>
      </p:sp>
      <p:sp>
        <p:nvSpPr>
          <p:cNvPr id="3" name="竖排文字占位符 2"/>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p:nvPr>
            <p:ph type="dt" sz="half" idx="10"/>
          </p:nvPr>
        </p:nvSpPr>
        <p:spPr/>
        <p:txBody>
          <a:bodyPr/>
          <a:lstStyle/>
          <a:p>
            <a:fld id="{4F983748-E03C-485D-816E-74B96F21D274}" type="datetimeFigureOut">
              <a:rPr lang="en-US" smtClean="0"/>
            </a:fld>
            <a:endParaRPr lang="en-US"/>
          </a:p>
        </p:txBody>
      </p:sp>
      <p:sp>
        <p:nvSpPr>
          <p:cNvPr id="5" name="页脚占位符 4"/>
          <p:cNvSpPr/>
          <p:nvPr>
            <p:ph type="ftr" sz="quarter" idx="11"/>
          </p:nvPr>
        </p:nvSpPr>
        <p:spPr/>
        <p:txBody>
          <a:bodyPr/>
          <a:lstStyle/>
          <a:p>
            <a:endParaRPr lang="en-US"/>
          </a:p>
        </p:txBody>
      </p:sp>
      <p:sp>
        <p:nvSpPr>
          <p:cNvPr id="6" name="灯片编号占位符 5"/>
          <p:cNvSpPr/>
          <p:nvPr>
            <p:ph type="sldNum" sz="quarter" idx="12"/>
          </p:nvPr>
        </p:nvSpPr>
        <p:spPr/>
        <p:txBody>
          <a:bodyPr/>
          <a:lstStyle/>
          <a:p>
            <a:fld id="{76580BB3-141D-4914-84F9-D3B6B6CF357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p:nvPr>
            <p:ph type="title" orient="vert"/>
          </p:nvPr>
        </p:nvSpPr>
        <p:spPr>
          <a:xfrm>
            <a:off x="37002126" y="6128271"/>
            <a:ext cx="11483935" cy="130643826"/>
          </a:xfrm>
        </p:spPr>
        <p:txBody>
          <a:bodyPr vert="eaVert"/>
          <a:lstStyle/>
          <a:p>
            <a:r>
              <a:rPr lang="zh-CN" altLang="en-US"/>
              <a:t>单击此处编辑母版标题样式</a:t>
            </a:r>
            <a:endParaRPr lang="en-US"/>
          </a:p>
        </p:txBody>
      </p:sp>
      <p:sp>
        <p:nvSpPr>
          <p:cNvPr id="3" name="竖排文字占位符 2"/>
          <p:cNvSpPr/>
          <p:nvPr>
            <p:ph type="body" orient="vert" idx="1"/>
          </p:nvPr>
        </p:nvSpPr>
        <p:spPr>
          <a:xfrm>
            <a:off x="2550320" y="6128271"/>
            <a:ext cx="34091761" cy="130643826"/>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p:nvPr>
            <p:ph type="dt" sz="half" idx="10"/>
          </p:nvPr>
        </p:nvSpPr>
        <p:spPr/>
        <p:txBody>
          <a:bodyPr/>
          <a:lstStyle/>
          <a:p>
            <a:fld id="{4F983748-E03C-485D-816E-74B96F21D274}" type="datetimeFigureOut">
              <a:rPr lang="en-US" smtClean="0"/>
            </a:fld>
            <a:endParaRPr lang="en-US"/>
          </a:p>
        </p:txBody>
      </p:sp>
      <p:sp>
        <p:nvSpPr>
          <p:cNvPr id="5" name="页脚占位符 4"/>
          <p:cNvSpPr/>
          <p:nvPr>
            <p:ph type="ftr" sz="quarter" idx="11"/>
          </p:nvPr>
        </p:nvSpPr>
        <p:spPr/>
        <p:txBody>
          <a:bodyPr/>
          <a:lstStyle/>
          <a:p>
            <a:endParaRPr lang="en-US"/>
          </a:p>
        </p:txBody>
      </p:sp>
      <p:sp>
        <p:nvSpPr>
          <p:cNvPr id="6" name="灯片编号占位符 5"/>
          <p:cNvSpPr/>
          <p:nvPr>
            <p:ph type="sldNum" sz="quarter" idx="12"/>
          </p:nvPr>
        </p:nvSpPr>
        <p:spPr/>
        <p:txBody>
          <a:bodyPr/>
          <a:lstStyle/>
          <a:p>
            <a:fld id="{76580BB3-141D-4914-84F9-D3B6B6CF357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en-US"/>
          </a:p>
        </p:txBody>
      </p:sp>
      <p:sp>
        <p:nvSpPr>
          <p:cNvPr id="3" name="内容占位符 2"/>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p:nvPr>
            <p:ph type="dt" sz="half" idx="10"/>
          </p:nvPr>
        </p:nvSpPr>
        <p:spPr/>
        <p:txBody>
          <a:bodyPr/>
          <a:lstStyle/>
          <a:p>
            <a:fld id="{4F983748-E03C-485D-816E-74B96F21D274}" type="datetimeFigureOut">
              <a:rPr lang="en-US" smtClean="0"/>
            </a:fld>
            <a:endParaRPr lang="en-US"/>
          </a:p>
        </p:txBody>
      </p:sp>
      <p:sp>
        <p:nvSpPr>
          <p:cNvPr id="5" name="页脚占位符 4"/>
          <p:cNvSpPr/>
          <p:nvPr>
            <p:ph type="ftr" sz="quarter" idx="11"/>
          </p:nvPr>
        </p:nvSpPr>
        <p:spPr/>
        <p:txBody>
          <a:bodyPr/>
          <a:lstStyle/>
          <a:p>
            <a:endParaRPr lang="en-US"/>
          </a:p>
        </p:txBody>
      </p:sp>
      <p:sp>
        <p:nvSpPr>
          <p:cNvPr id="6" name="灯片编号占位符 5"/>
          <p:cNvSpPr/>
          <p:nvPr>
            <p:ph type="sldNum" sz="quarter" idx="12"/>
          </p:nvPr>
        </p:nvSpPr>
        <p:spPr/>
        <p:txBody>
          <a:bodyPr/>
          <a:lstStyle/>
          <a:p>
            <a:fld id="{76580BB3-141D-4914-84F9-D3B6B6CF357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p:nvPr>
            <p:ph type="title"/>
          </p:nvPr>
        </p:nvSpPr>
        <p:spPr>
          <a:xfrm>
            <a:off x="1706464" y="20822605"/>
            <a:ext cx="18362295" cy="6435804"/>
          </a:xfrm>
        </p:spPr>
        <p:txBody>
          <a:bodyPr anchor="t"/>
          <a:lstStyle>
            <a:lvl1pPr algn="l">
              <a:defRPr sz="13500" b="1" cap="all"/>
            </a:lvl1pPr>
          </a:lstStyle>
          <a:p>
            <a:r>
              <a:rPr lang="zh-CN" altLang="en-US"/>
              <a:t>单击此处编辑母版标题样式</a:t>
            </a:r>
            <a:endParaRPr lang="en-US"/>
          </a:p>
        </p:txBody>
      </p:sp>
      <p:sp>
        <p:nvSpPr>
          <p:cNvPr id="3" name="文本占位符 2"/>
          <p:cNvSpPr/>
          <p:nvPr>
            <p:ph type="body" idx="1"/>
          </p:nvPr>
        </p:nvSpPr>
        <p:spPr>
          <a:xfrm>
            <a:off x="1706464" y="13734221"/>
            <a:ext cx="18362295" cy="7088384"/>
          </a:xfrm>
        </p:spPr>
        <p:txBody>
          <a:bodyPr anchor="b"/>
          <a:lstStyle>
            <a:lvl1pPr marL="0" indent="0">
              <a:buNone/>
              <a:defRPr sz="6800">
                <a:solidFill>
                  <a:schemeClr val="tx1">
                    <a:tint val="75000"/>
                  </a:schemeClr>
                </a:solidFill>
              </a:defRPr>
            </a:lvl1pPr>
            <a:lvl2pPr marL="1543050" indent="0">
              <a:buNone/>
              <a:defRPr sz="6100">
                <a:solidFill>
                  <a:schemeClr val="tx1">
                    <a:tint val="75000"/>
                  </a:schemeClr>
                </a:solidFill>
              </a:defRPr>
            </a:lvl2pPr>
            <a:lvl3pPr marL="3086100" indent="0">
              <a:buNone/>
              <a:defRPr sz="5400">
                <a:solidFill>
                  <a:schemeClr val="tx1">
                    <a:tint val="75000"/>
                  </a:schemeClr>
                </a:solidFill>
              </a:defRPr>
            </a:lvl3pPr>
            <a:lvl4pPr marL="4629150" indent="0">
              <a:buNone/>
              <a:defRPr sz="4700">
                <a:solidFill>
                  <a:schemeClr val="tx1">
                    <a:tint val="75000"/>
                  </a:schemeClr>
                </a:solidFill>
              </a:defRPr>
            </a:lvl4pPr>
            <a:lvl5pPr marL="6172200" indent="0">
              <a:buNone/>
              <a:defRPr sz="4700">
                <a:solidFill>
                  <a:schemeClr val="tx1">
                    <a:tint val="75000"/>
                  </a:schemeClr>
                </a:solidFill>
              </a:defRPr>
            </a:lvl5pPr>
            <a:lvl6pPr marL="7715250" indent="0">
              <a:buNone/>
              <a:defRPr sz="4700">
                <a:solidFill>
                  <a:schemeClr val="tx1">
                    <a:tint val="75000"/>
                  </a:schemeClr>
                </a:solidFill>
              </a:defRPr>
            </a:lvl6pPr>
            <a:lvl7pPr marL="9258300" indent="0">
              <a:buNone/>
              <a:defRPr sz="4700">
                <a:solidFill>
                  <a:schemeClr val="tx1">
                    <a:tint val="75000"/>
                  </a:schemeClr>
                </a:solidFill>
              </a:defRPr>
            </a:lvl7pPr>
            <a:lvl8pPr marL="10801350" indent="0">
              <a:buNone/>
              <a:defRPr sz="4700">
                <a:solidFill>
                  <a:schemeClr val="tx1">
                    <a:tint val="75000"/>
                  </a:schemeClr>
                </a:solidFill>
              </a:defRPr>
            </a:lvl8pPr>
            <a:lvl9pPr marL="12344400" indent="0">
              <a:buNone/>
              <a:defRPr sz="47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p:nvPr>
            <p:ph type="dt" sz="half" idx="10"/>
          </p:nvPr>
        </p:nvSpPr>
        <p:spPr/>
        <p:txBody>
          <a:bodyPr/>
          <a:lstStyle/>
          <a:p>
            <a:fld id="{4F983748-E03C-485D-816E-74B96F21D274}" type="datetimeFigureOut">
              <a:rPr lang="en-US" smtClean="0"/>
            </a:fld>
            <a:endParaRPr lang="en-US"/>
          </a:p>
        </p:txBody>
      </p:sp>
      <p:sp>
        <p:nvSpPr>
          <p:cNvPr id="5" name="页脚占位符 4"/>
          <p:cNvSpPr/>
          <p:nvPr>
            <p:ph type="ftr" sz="quarter" idx="11"/>
          </p:nvPr>
        </p:nvSpPr>
        <p:spPr/>
        <p:txBody>
          <a:bodyPr/>
          <a:lstStyle/>
          <a:p>
            <a:endParaRPr lang="en-US"/>
          </a:p>
        </p:txBody>
      </p:sp>
      <p:sp>
        <p:nvSpPr>
          <p:cNvPr id="6" name="灯片编号占位符 5"/>
          <p:cNvSpPr/>
          <p:nvPr>
            <p:ph type="sldNum" sz="quarter" idx="12"/>
          </p:nvPr>
        </p:nvSpPr>
        <p:spPr/>
        <p:txBody>
          <a:bodyPr/>
          <a:lstStyle/>
          <a:p>
            <a:fld id="{76580BB3-141D-4914-84F9-D3B6B6CF357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en-US"/>
          </a:p>
        </p:txBody>
      </p:sp>
      <p:sp>
        <p:nvSpPr>
          <p:cNvPr id="3" name="内容占位符 2"/>
          <p:cNvSpPr/>
          <p:nvPr>
            <p:ph sz="half" idx="1"/>
          </p:nvPr>
        </p:nvSpPr>
        <p:spPr>
          <a:xfrm>
            <a:off x="2550319" y="35726968"/>
            <a:ext cx="22787848" cy="101045127"/>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p:nvPr>
            <p:ph sz="half" idx="2"/>
          </p:nvPr>
        </p:nvSpPr>
        <p:spPr>
          <a:xfrm>
            <a:off x="25698212" y="35726968"/>
            <a:ext cx="22787848" cy="101045127"/>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日期占位符 4"/>
          <p:cNvSpPr/>
          <p:nvPr>
            <p:ph type="dt" sz="half" idx="10"/>
          </p:nvPr>
        </p:nvSpPr>
        <p:spPr/>
        <p:txBody>
          <a:bodyPr/>
          <a:lstStyle/>
          <a:p>
            <a:fld id="{4F983748-E03C-485D-816E-74B96F21D274}" type="datetimeFigureOut">
              <a:rPr lang="en-US" smtClean="0"/>
            </a:fld>
            <a:endParaRPr lang="en-US"/>
          </a:p>
        </p:txBody>
      </p:sp>
      <p:sp>
        <p:nvSpPr>
          <p:cNvPr id="6" name="页脚占位符 5"/>
          <p:cNvSpPr/>
          <p:nvPr>
            <p:ph type="ftr" sz="quarter" idx="11"/>
          </p:nvPr>
        </p:nvSpPr>
        <p:spPr/>
        <p:txBody>
          <a:bodyPr/>
          <a:lstStyle/>
          <a:p>
            <a:endParaRPr lang="en-US"/>
          </a:p>
        </p:txBody>
      </p:sp>
      <p:sp>
        <p:nvSpPr>
          <p:cNvPr id="7" name="灯片编号占位符 6"/>
          <p:cNvSpPr/>
          <p:nvPr>
            <p:ph type="sldNum" sz="quarter" idx="12"/>
          </p:nvPr>
        </p:nvSpPr>
        <p:spPr/>
        <p:txBody>
          <a:bodyPr/>
          <a:lstStyle/>
          <a:p>
            <a:fld id="{76580BB3-141D-4914-84F9-D3B6B6CF357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p:nvPr>
            <p:ph type="title"/>
          </p:nvPr>
        </p:nvSpPr>
        <p:spPr>
          <a:xfrm>
            <a:off x="1080135" y="1297665"/>
            <a:ext cx="19442430" cy="5400675"/>
          </a:xfrm>
        </p:spPr>
        <p:txBody>
          <a:bodyPr/>
          <a:lstStyle>
            <a:lvl1pPr>
              <a:defRPr/>
            </a:lvl1pPr>
          </a:lstStyle>
          <a:p>
            <a:r>
              <a:rPr lang="zh-CN" altLang="en-US"/>
              <a:t>单击此处编辑母版标题样式</a:t>
            </a:r>
            <a:endParaRPr lang="en-US"/>
          </a:p>
        </p:txBody>
      </p:sp>
      <p:sp>
        <p:nvSpPr>
          <p:cNvPr id="3" name="文本占位符 2"/>
          <p:cNvSpPr/>
          <p:nvPr>
            <p:ph type="body" idx="1"/>
          </p:nvPr>
        </p:nvSpPr>
        <p:spPr>
          <a:xfrm>
            <a:off x="1080135" y="7253409"/>
            <a:ext cx="9544944" cy="3022875"/>
          </a:xfrm>
        </p:spPr>
        <p:txBody>
          <a:bodyPr anchor="b"/>
          <a:lstStyle>
            <a:lvl1pPr marL="0" indent="0">
              <a:buNone/>
              <a:defRPr sz="8100" b="1"/>
            </a:lvl1pPr>
            <a:lvl2pPr marL="1543050" indent="0">
              <a:buNone/>
              <a:defRPr sz="6800" b="1"/>
            </a:lvl2pPr>
            <a:lvl3pPr marL="3086100" indent="0">
              <a:buNone/>
              <a:defRPr sz="6100" b="1"/>
            </a:lvl3pPr>
            <a:lvl4pPr marL="4629150" indent="0">
              <a:buNone/>
              <a:defRPr sz="5400" b="1"/>
            </a:lvl4pPr>
            <a:lvl5pPr marL="6172200" indent="0">
              <a:buNone/>
              <a:defRPr sz="5400" b="1"/>
            </a:lvl5pPr>
            <a:lvl6pPr marL="7715250" indent="0">
              <a:buNone/>
              <a:defRPr sz="5400" b="1"/>
            </a:lvl6pPr>
            <a:lvl7pPr marL="9258300" indent="0">
              <a:buNone/>
              <a:defRPr sz="5400" b="1"/>
            </a:lvl7pPr>
            <a:lvl8pPr marL="10801350" indent="0">
              <a:buNone/>
              <a:defRPr sz="5400" b="1"/>
            </a:lvl8pPr>
            <a:lvl9pPr marL="12344400" indent="0">
              <a:buNone/>
              <a:defRPr sz="5400" b="1"/>
            </a:lvl9pPr>
          </a:lstStyle>
          <a:p>
            <a:pPr lvl="0"/>
            <a:r>
              <a:rPr lang="zh-CN" altLang="en-US"/>
              <a:t>单击此处编辑母版文本样式</a:t>
            </a:r>
            <a:endParaRPr lang="zh-CN" altLang="en-US"/>
          </a:p>
        </p:txBody>
      </p:sp>
      <p:sp>
        <p:nvSpPr>
          <p:cNvPr id="4" name="内容占位符 3"/>
          <p:cNvSpPr/>
          <p:nvPr>
            <p:ph sz="half" idx="2"/>
          </p:nvPr>
        </p:nvSpPr>
        <p:spPr>
          <a:xfrm>
            <a:off x="1080135" y="10276284"/>
            <a:ext cx="9544944" cy="18669836"/>
          </a:xfrm>
        </p:spPr>
        <p:txBody>
          <a:bodyPr/>
          <a:lstStyle>
            <a:lvl1pPr>
              <a:defRPr sz="81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文本占位符 4"/>
          <p:cNvSpPr/>
          <p:nvPr>
            <p:ph type="body" sz="quarter" idx="3"/>
          </p:nvPr>
        </p:nvSpPr>
        <p:spPr>
          <a:xfrm>
            <a:off x="10973873" y="7253409"/>
            <a:ext cx="9548693" cy="3022875"/>
          </a:xfrm>
        </p:spPr>
        <p:txBody>
          <a:bodyPr anchor="b"/>
          <a:lstStyle>
            <a:lvl1pPr marL="0" indent="0">
              <a:buNone/>
              <a:defRPr sz="8100" b="1"/>
            </a:lvl1pPr>
            <a:lvl2pPr marL="1543050" indent="0">
              <a:buNone/>
              <a:defRPr sz="6800" b="1"/>
            </a:lvl2pPr>
            <a:lvl3pPr marL="3086100" indent="0">
              <a:buNone/>
              <a:defRPr sz="6100" b="1"/>
            </a:lvl3pPr>
            <a:lvl4pPr marL="4629150" indent="0">
              <a:buNone/>
              <a:defRPr sz="5400" b="1"/>
            </a:lvl4pPr>
            <a:lvl5pPr marL="6172200" indent="0">
              <a:buNone/>
              <a:defRPr sz="5400" b="1"/>
            </a:lvl5pPr>
            <a:lvl6pPr marL="7715250" indent="0">
              <a:buNone/>
              <a:defRPr sz="5400" b="1"/>
            </a:lvl6pPr>
            <a:lvl7pPr marL="9258300" indent="0">
              <a:buNone/>
              <a:defRPr sz="5400" b="1"/>
            </a:lvl7pPr>
            <a:lvl8pPr marL="10801350" indent="0">
              <a:buNone/>
              <a:defRPr sz="5400" b="1"/>
            </a:lvl8pPr>
            <a:lvl9pPr marL="12344400" indent="0">
              <a:buNone/>
              <a:defRPr sz="5400" b="1"/>
            </a:lvl9pPr>
          </a:lstStyle>
          <a:p>
            <a:pPr lvl="0"/>
            <a:r>
              <a:rPr lang="zh-CN" altLang="en-US"/>
              <a:t>单击此处编辑母版文本样式</a:t>
            </a:r>
            <a:endParaRPr lang="zh-CN" altLang="en-US"/>
          </a:p>
        </p:txBody>
      </p:sp>
      <p:sp>
        <p:nvSpPr>
          <p:cNvPr id="6" name="内容占位符 5"/>
          <p:cNvSpPr/>
          <p:nvPr>
            <p:ph sz="quarter" idx="4"/>
          </p:nvPr>
        </p:nvSpPr>
        <p:spPr>
          <a:xfrm>
            <a:off x="10973873" y="10276284"/>
            <a:ext cx="9548693" cy="18669836"/>
          </a:xfrm>
        </p:spPr>
        <p:txBody>
          <a:bodyPr/>
          <a:lstStyle>
            <a:lvl1pPr>
              <a:defRPr sz="81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日期占位符 6"/>
          <p:cNvSpPr/>
          <p:nvPr>
            <p:ph type="dt" sz="half" idx="10"/>
          </p:nvPr>
        </p:nvSpPr>
        <p:spPr/>
        <p:txBody>
          <a:bodyPr/>
          <a:lstStyle/>
          <a:p>
            <a:fld id="{4F983748-E03C-485D-816E-74B96F21D274}" type="datetimeFigureOut">
              <a:rPr lang="en-US" smtClean="0"/>
            </a:fld>
            <a:endParaRPr lang="en-US"/>
          </a:p>
        </p:txBody>
      </p:sp>
      <p:sp>
        <p:nvSpPr>
          <p:cNvPr id="8" name="页脚占位符 7"/>
          <p:cNvSpPr/>
          <p:nvPr>
            <p:ph type="ftr" sz="quarter" idx="11"/>
          </p:nvPr>
        </p:nvSpPr>
        <p:spPr/>
        <p:txBody>
          <a:bodyPr/>
          <a:lstStyle/>
          <a:p>
            <a:endParaRPr lang="en-US"/>
          </a:p>
        </p:txBody>
      </p:sp>
      <p:sp>
        <p:nvSpPr>
          <p:cNvPr id="9" name="灯片编号占位符 8"/>
          <p:cNvSpPr/>
          <p:nvPr>
            <p:ph type="sldNum" sz="quarter" idx="12"/>
          </p:nvPr>
        </p:nvSpPr>
        <p:spPr/>
        <p:txBody>
          <a:bodyPr/>
          <a:lstStyle/>
          <a:p>
            <a:fld id="{76580BB3-141D-4914-84F9-D3B6B6CF357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en-US"/>
          </a:p>
        </p:txBody>
      </p:sp>
      <p:sp>
        <p:nvSpPr>
          <p:cNvPr id="3" name="日期占位符 2"/>
          <p:cNvSpPr/>
          <p:nvPr>
            <p:ph type="dt" sz="half" idx="10"/>
          </p:nvPr>
        </p:nvSpPr>
        <p:spPr/>
        <p:txBody>
          <a:bodyPr/>
          <a:lstStyle/>
          <a:p>
            <a:fld id="{4F983748-E03C-485D-816E-74B96F21D274}" type="datetimeFigureOut">
              <a:rPr lang="en-US" smtClean="0"/>
            </a:fld>
            <a:endParaRPr lang="en-US"/>
          </a:p>
        </p:txBody>
      </p:sp>
      <p:sp>
        <p:nvSpPr>
          <p:cNvPr id="4" name="页脚占位符 3"/>
          <p:cNvSpPr/>
          <p:nvPr>
            <p:ph type="ftr" sz="quarter" idx="11"/>
          </p:nvPr>
        </p:nvSpPr>
        <p:spPr/>
        <p:txBody>
          <a:bodyPr/>
          <a:lstStyle/>
          <a:p>
            <a:endParaRPr lang="en-US"/>
          </a:p>
        </p:txBody>
      </p:sp>
      <p:sp>
        <p:nvSpPr>
          <p:cNvPr id="5" name="灯片编号占位符 4"/>
          <p:cNvSpPr/>
          <p:nvPr>
            <p:ph type="sldNum" sz="quarter" idx="12"/>
          </p:nvPr>
        </p:nvSpPr>
        <p:spPr/>
        <p:txBody>
          <a:bodyPr/>
          <a:lstStyle/>
          <a:p>
            <a:fld id="{76580BB3-141D-4914-84F9-D3B6B6CF357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p:nvPr>
            <p:ph type="dt" sz="half" idx="10"/>
          </p:nvPr>
        </p:nvSpPr>
        <p:spPr/>
        <p:txBody>
          <a:bodyPr/>
          <a:lstStyle/>
          <a:p>
            <a:fld id="{4F983748-E03C-485D-816E-74B96F21D274}" type="datetimeFigureOut">
              <a:rPr lang="en-US" smtClean="0"/>
            </a:fld>
            <a:endParaRPr lang="en-US"/>
          </a:p>
        </p:txBody>
      </p:sp>
      <p:sp>
        <p:nvSpPr>
          <p:cNvPr id="3" name="页脚占位符 2"/>
          <p:cNvSpPr/>
          <p:nvPr>
            <p:ph type="ftr" sz="quarter" idx="11"/>
          </p:nvPr>
        </p:nvSpPr>
        <p:spPr/>
        <p:txBody>
          <a:bodyPr/>
          <a:lstStyle/>
          <a:p>
            <a:endParaRPr lang="en-US"/>
          </a:p>
        </p:txBody>
      </p:sp>
      <p:sp>
        <p:nvSpPr>
          <p:cNvPr id="4" name="灯片编号占位符 3"/>
          <p:cNvSpPr/>
          <p:nvPr>
            <p:ph type="sldNum" sz="quarter" idx="12"/>
          </p:nvPr>
        </p:nvSpPr>
        <p:spPr/>
        <p:txBody>
          <a:bodyPr/>
          <a:lstStyle/>
          <a:p>
            <a:fld id="{76580BB3-141D-4914-84F9-D3B6B6CF357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p:nvPr>
            <p:ph type="title"/>
          </p:nvPr>
        </p:nvSpPr>
        <p:spPr>
          <a:xfrm>
            <a:off x="1080136" y="1290161"/>
            <a:ext cx="7107139" cy="5490686"/>
          </a:xfrm>
        </p:spPr>
        <p:txBody>
          <a:bodyPr anchor="b"/>
          <a:lstStyle>
            <a:lvl1pPr algn="l">
              <a:defRPr sz="6800" b="1"/>
            </a:lvl1pPr>
          </a:lstStyle>
          <a:p>
            <a:r>
              <a:rPr lang="zh-CN" altLang="en-US"/>
              <a:t>单击此处编辑母版标题样式</a:t>
            </a:r>
            <a:endParaRPr lang="en-US"/>
          </a:p>
        </p:txBody>
      </p:sp>
      <p:sp>
        <p:nvSpPr>
          <p:cNvPr id="3" name="内容占位符 2"/>
          <p:cNvSpPr/>
          <p:nvPr>
            <p:ph idx="1"/>
          </p:nvPr>
        </p:nvSpPr>
        <p:spPr>
          <a:xfrm>
            <a:off x="8446056" y="1290164"/>
            <a:ext cx="12076509" cy="27655959"/>
          </a:xfrm>
        </p:spPr>
        <p:txBody>
          <a:bodyPr/>
          <a:lstStyle>
            <a:lvl1pPr>
              <a:defRPr sz="10800"/>
            </a:lvl1pPr>
            <a:lvl2pPr>
              <a:defRPr sz="9500"/>
            </a:lvl2pPr>
            <a:lvl3pPr>
              <a:defRPr sz="8100"/>
            </a:lvl3pPr>
            <a:lvl4pPr>
              <a:defRPr sz="6800"/>
            </a:lvl4pPr>
            <a:lvl5pPr>
              <a:defRPr sz="6800"/>
            </a:lvl5pPr>
            <a:lvl6pPr>
              <a:defRPr sz="6800"/>
            </a:lvl6pPr>
            <a:lvl7pPr>
              <a:defRPr sz="6800"/>
            </a:lvl7pPr>
            <a:lvl8pPr>
              <a:defRPr sz="6800"/>
            </a:lvl8pPr>
            <a:lvl9pPr>
              <a:defRPr sz="6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文本占位符 3"/>
          <p:cNvSpPr/>
          <p:nvPr>
            <p:ph type="body" sz="half" idx="2"/>
          </p:nvPr>
        </p:nvSpPr>
        <p:spPr>
          <a:xfrm>
            <a:off x="1080136" y="6780850"/>
            <a:ext cx="7107139" cy="22165273"/>
          </a:xfrm>
        </p:spPr>
        <p:txBody>
          <a:bodyPr/>
          <a:lstStyle>
            <a:lvl1pPr marL="0" indent="0">
              <a:buNone/>
              <a:defRPr sz="4700"/>
            </a:lvl1pPr>
            <a:lvl2pPr marL="1543050" indent="0">
              <a:buNone/>
              <a:defRPr sz="4100"/>
            </a:lvl2pPr>
            <a:lvl3pPr marL="3086100" indent="0">
              <a:buNone/>
              <a:defRPr sz="3400"/>
            </a:lvl3pPr>
            <a:lvl4pPr marL="4629150" indent="0">
              <a:buNone/>
              <a:defRPr sz="3000"/>
            </a:lvl4pPr>
            <a:lvl5pPr marL="6172200" indent="0">
              <a:buNone/>
              <a:defRPr sz="3000"/>
            </a:lvl5pPr>
            <a:lvl6pPr marL="7715250" indent="0">
              <a:buNone/>
              <a:defRPr sz="3000"/>
            </a:lvl6pPr>
            <a:lvl7pPr marL="9258300" indent="0">
              <a:buNone/>
              <a:defRPr sz="3000"/>
            </a:lvl7pPr>
            <a:lvl8pPr marL="10801350" indent="0">
              <a:buNone/>
              <a:defRPr sz="3000"/>
            </a:lvl8pPr>
            <a:lvl9pPr marL="12344400" indent="0">
              <a:buNone/>
              <a:defRPr sz="3000"/>
            </a:lvl9pPr>
          </a:lstStyle>
          <a:p>
            <a:pPr lvl="0"/>
            <a:r>
              <a:rPr lang="zh-CN" altLang="en-US"/>
              <a:t>单击此处编辑母版文本样式</a:t>
            </a:r>
            <a:endParaRPr lang="zh-CN" altLang="en-US"/>
          </a:p>
        </p:txBody>
      </p:sp>
      <p:sp>
        <p:nvSpPr>
          <p:cNvPr id="5" name="日期占位符 4"/>
          <p:cNvSpPr/>
          <p:nvPr>
            <p:ph type="dt" sz="half" idx="10"/>
          </p:nvPr>
        </p:nvSpPr>
        <p:spPr/>
        <p:txBody>
          <a:bodyPr/>
          <a:lstStyle/>
          <a:p>
            <a:fld id="{4F983748-E03C-485D-816E-74B96F21D274}" type="datetimeFigureOut">
              <a:rPr lang="en-US" smtClean="0"/>
            </a:fld>
            <a:endParaRPr lang="en-US"/>
          </a:p>
        </p:txBody>
      </p:sp>
      <p:sp>
        <p:nvSpPr>
          <p:cNvPr id="6" name="页脚占位符 5"/>
          <p:cNvSpPr/>
          <p:nvPr>
            <p:ph type="ftr" sz="quarter" idx="11"/>
          </p:nvPr>
        </p:nvSpPr>
        <p:spPr/>
        <p:txBody>
          <a:bodyPr/>
          <a:lstStyle/>
          <a:p>
            <a:endParaRPr lang="en-US"/>
          </a:p>
        </p:txBody>
      </p:sp>
      <p:sp>
        <p:nvSpPr>
          <p:cNvPr id="7" name="灯片编号占位符 6"/>
          <p:cNvSpPr/>
          <p:nvPr>
            <p:ph type="sldNum" sz="quarter" idx="12"/>
          </p:nvPr>
        </p:nvSpPr>
        <p:spPr/>
        <p:txBody>
          <a:bodyPr/>
          <a:lstStyle/>
          <a:p>
            <a:fld id="{76580BB3-141D-4914-84F9-D3B6B6CF357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p:nvPr>
            <p:ph type="title"/>
          </p:nvPr>
        </p:nvSpPr>
        <p:spPr>
          <a:xfrm>
            <a:off x="4234280" y="22682835"/>
            <a:ext cx="12961620" cy="2677837"/>
          </a:xfrm>
        </p:spPr>
        <p:txBody>
          <a:bodyPr anchor="b"/>
          <a:lstStyle>
            <a:lvl1pPr algn="l">
              <a:defRPr sz="6800" b="1"/>
            </a:lvl1pPr>
          </a:lstStyle>
          <a:p>
            <a:r>
              <a:rPr lang="zh-CN" altLang="en-US"/>
              <a:t>单击此处编辑母版标题样式</a:t>
            </a:r>
            <a:endParaRPr lang="en-US"/>
          </a:p>
        </p:txBody>
      </p:sp>
      <p:sp>
        <p:nvSpPr>
          <p:cNvPr id="3" name="图片占位符 2"/>
          <p:cNvSpPr/>
          <p:nvPr>
            <p:ph type="pic" idx="1"/>
          </p:nvPr>
        </p:nvSpPr>
        <p:spPr>
          <a:xfrm>
            <a:off x="4234280" y="2895362"/>
            <a:ext cx="12961620" cy="19442430"/>
          </a:xfrm>
        </p:spPr>
        <p:txBody>
          <a:bodyPr/>
          <a:lstStyle>
            <a:lvl1pPr marL="0" indent="0">
              <a:buNone/>
              <a:defRPr sz="10800"/>
            </a:lvl1pPr>
            <a:lvl2pPr marL="1543050" indent="0">
              <a:buNone/>
              <a:defRPr sz="9500"/>
            </a:lvl2pPr>
            <a:lvl3pPr marL="3086100" indent="0">
              <a:buNone/>
              <a:defRPr sz="8100"/>
            </a:lvl3pPr>
            <a:lvl4pPr marL="4629150" indent="0">
              <a:buNone/>
              <a:defRPr sz="6800"/>
            </a:lvl4pPr>
            <a:lvl5pPr marL="6172200" indent="0">
              <a:buNone/>
              <a:defRPr sz="6800"/>
            </a:lvl5pPr>
            <a:lvl6pPr marL="7715250" indent="0">
              <a:buNone/>
              <a:defRPr sz="6800"/>
            </a:lvl6pPr>
            <a:lvl7pPr marL="9258300" indent="0">
              <a:buNone/>
              <a:defRPr sz="6800"/>
            </a:lvl7pPr>
            <a:lvl8pPr marL="10801350" indent="0">
              <a:buNone/>
              <a:defRPr sz="6800"/>
            </a:lvl8pPr>
            <a:lvl9pPr marL="12344400" indent="0">
              <a:buNone/>
              <a:defRPr sz="6800"/>
            </a:lvl9pPr>
          </a:lstStyle>
          <a:p>
            <a:endParaRPr lang="en-US"/>
          </a:p>
        </p:txBody>
      </p:sp>
      <p:sp>
        <p:nvSpPr>
          <p:cNvPr id="4" name="文本占位符 3"/>
          <p:cNvSpPr/>
          <p:nvPr>
            <p:ph type="body" sz="half" idx="2"/>
          </p:nvPr>
        </p:nvSpPr>
        <p:spPr>
          <a:xfrm>
            <a:off x="4234280" y="25360672"/>
            <a:ext cx="12961620" cy="3802973"/>
          </a:xfrm>
        </p:spPr>
        <p:txBody>
          <a:bodyPr/>
          <a:lstStyle>
            <a:lvl1pPr marL="0" indent="0">
              <a:buNone/>
              <a:defRPr sz="4700"/>
            </a:lvl1pPr>
            <a:lvl2pPr marL="1543050" indent="0">
              <a:buNone/>
              <a:defRPr sz="4100"/>
            </a:lvl2pPr>
            <a:lvl3pPr marL="3086100" indent="0">
              <a:buNone/>
              <a:defRPr sz="3400"/>
            </a:lvl3pPr>
            <a:lvl4pPr marL="4629150" indent="0">
              <a:buNone/>
              <a:defRPr sz="3000"/>
            </a:lvl4pPr>
            <a:lvl5pPr marL="6172200" indent="0">
              <a:buNone/>
              <a:defRPr sz="3000"/>
            </a:lvl5pPr>
            <a:lvl6pPr marL="7715250" indent="0">
              <a:buNone/>
              <a:defRPr sz="3000"/>
            </a:lvl6pPr>
            <a:lvl7pPr marL="9258300" indent="0">
              <a:buNone/>
              <a:defRPr sz="3000"/>
            </a:lvl7pPr>
            <a:lvl8pPr marL="10801350" indent="0">
              <a:buNone/>
              <a:defRPr sz="3000"/>
            </a:lvl8pPr>
            <a:lvl9pPr marL="12344400" indent="0">
              <a:buNone/>
              <a:defRPr sz="3000"/>
            </a:lvl9pPr>
          </a:lstStyle>
          <a:p>
            <a:pPr lvl="0"/>
            <a:r>
              <a:rPr lang="zh-CN" altLang="en-US"/>
              <a:t>单击此处编辑母版文本样式</a:t>
            </a:r>
            <a:endParaRPr lang="zh-CN" altLang="en-US"/>
          </a:p>
        </p:txBody>
      </p:sp>
      <p:sp>
        <p:nvSpPr>
          <p:cNvPr id="5" name="日期占位符 4"/>
          <p:cNvSpPr/>
          <p:nvPr>
            <p:ph type="dt" sz="half" idx="10"/>
          </p:nvPr>
        </p:nvSpPr>
        <p:spPr/>
        <p:txBody>
          <a:bodyPr/>
          <a:lstStyle/>
          <a:p>
            <a:fld id="{4F983748-E03C-485D-816E-74B96F21D274}" type="datetimeFigureOut">
              <a:rPr lang="en-US" smtClean="0"/>
            </a:fld>
            <a:endParaRPr lang="en-US"/>
          </a:p>
        </p:txBody>
      </p:sp>
      <p:sp>
        <p:nvSpPr>
          <p:cNvPr id="6" name="页脚占位符 5"/>
          <p:cNvSpPr/>
          <p:nvPr>
            <p:ph type="ftr" sz="quarter" idx="11"/>
          </p:nvPr>
        </p:nvSpPr>
        <p:spPr/>
        <p:txBody>
          <a:bodyPr/>
          <a:lstStyle/>
          <a:p>
            <a:endParaRPr lang="en-US"/>
          </a:p>
        </p:txBody>
      </p:sp>
      <p:sp>
        <p:nvSpPr>
          <p:cNvPr id="7" name="灯片编号占位符 6"/>
          <p:cNvSpPr/>
          <p:nvPr>
            <p:ph type="sldNum" sz="quarter" idx="12"/>
          </p:nvPr>
        </p:nvSpPr>
        <p:spPr/>
        <p:txBody>
          <a:bodyPr/>
          <a:lstStyle/>
          <a:p>
            <a:fld id="{76580BB3-141D-4914-84F9-D3B6B6CF357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p:nvPr>
            <p:ph type="title"/>
          </p:nvPr>
        </p:nvSpPr>
        <p:spPr>
          <a:xfrm>
            <a:off x="1080135" y="1297665"/>
            <a:ext cx="19442430" cy="5400675"/>
          </a:xfrm>
          <a:prstGeom prst="rect">
            <a:avLst/>
          </a:prstGeom>
        </p:spPr>
        <p:txBody>
          <a:bodyPr vert="horz" lIns="308610" tIns="154305" rIns="308610" bIns="154305" rtlCol="0" anchor="ctr">
            <a:normAutofit/>
          </a:bodyPr>
          <a:lstStyle/>
          <a:p>
            <a:r>
              <a:rPr lang="zh-CN" altLang="en-US"/>
              <a:t>单击此处编辑母版标题样式</a:t>
            </a:r>
            <a:endParaRPr lang="en-US"/>
          </a:p>
        </p:txBody>
      </p:sp>
      <p:sp>
        <p:nvSpPr>
          <p:cNvPr id="3" name="文本占位符 2"/>
          <p:cNvSpPr/>
          <p:nvPr>
            <p:ph type="body" idx="1"/>
          </p:nvPr>
        </p:nvSpPr>
        <p:spPr>
          <a:xfrm>
            <a:off x="1080135" y="7560947"/>
            <a:ext cx="19442430" cy="21385175"/>
          </a:xfrm>
          <a:prstGeom prst="rect">
            <a:avLst/>
          </a:prstGeom>
        </p:spPr>
        <p:txBody>
          <a:bodyPr vert="horz" lIns="308610" tIns="154305" rIns="308610" bIns="154305"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p:nvPr>
            <p:ph type="dt" sz="half" idx="2"/>
          </p:nvPr>
        </p:nvSpPr>
        <p:spPr>
          <a:xfrm>
            <a:off x="1080135" y="30033756"/>
            <a:ext cx="5040630" cy="1725216"/>
          </a:xfrm>
          <a:prstGeom prst="rect">
            <a:avLst/>
          </a:prstGeom>
        </p:spPr>
        <p:txBody>
          <a:bodyPr vert="horz" lIns="308610" tIns="154305" rIns="308610" bIns="154305" rtlCol="0" anchor="ctr"/>
          <a:lstStyle>
            <a:lvl1pPr algn="l">
              <a:defRPr sz="4100">
                <a:solidFill>
                  <a:schemeClr val="tx1">
                    <a:tint val="75000"/>
                  </a:schemeClr>
                </a:solidFill>
              </a:defRPr>
            </a:lvl1pPr>
          </a:lstStyle>
          <a:p>
            <a:fld id="{4F983748-E03C-485D-816E-74B96F21D274}" type="datetimeFigureOut">
              <a:rPr lang="en-US" smtClean="0"/>
            </a:fld>
            <a:endParaRPr lang="en-US"/>
          </a:p>
        </p:txBody>
      </p:sp>
      <p:sp>
        <p:nvSpPr>
          <p:cNvPr id="5" name="页脚占位符 4"/>
          <p:cNvSpPr/>
          <p:nvPr>
            <p:ph type="ftr" sz="quarter" idx="3"/>
          </p:nvPr>
        </p:nvSpPr>
        <p:spPr>
          <a:xfrm>
            <a:off x="7380923" y="30033756"/>
            <a:ext cx="6840855" cy="1725216"/>
          </a:xfrm>
          <a:prstGeom prst="rect">
            <a:avLst/>
          </a:prstGeom>
        </p:spPr>
        <p:txBody>
          <a:bodyPr vert="horz" lIns="308610" tIns="154305" rIns="308610" bIns="154305" rtlCol="0" anchor="ctr"/>
          <a:lstStyle>
            <a:lvl1pPr algn="ctr">
              <a:defRPr sz="4100">
                <a:solidFill>
                  <a:schemeClr val="tx1">
                    <a:tint val="75000"/>
                  </a:schemeClr>
                </a:solidFill>
              </a:defRPr>
            </a:lvl1pPr>
          </a:lstStyle>
          <a:p>
            <a:endParaRPr lang="en-US"/>
          </a:p>
        </p:txBody>
      </p:sp>
      <p:sp>
        <p:nvSpPr>
          <p:cNvPr id="6" name="灯片编号占位符 5"/>
          <p:cNvSpPr/>
          <p:nvPr>
            <p:ph type="sldNum" sz="quarter" idx="4"/>
          </p:nvPr>
        </p:nvSpPr>
        <p:spPr>
          <a:xfrm>
            <a:off x="15481935" y="30033756"/>
            <a:ext cx="5040630" cy="1725216"/>
          </a:xfrm>
          <a:prstGeom prst="rect">
            <a:avLst/>
          </a:prstGeom>
        </p:spPr>
        <p:txBody>
          <a:bodyPr vert="horz" lIns="308610" tIns="154305" rIns="308610" bIns="154305" rtlCol="0" anchor="ctr"/>
          <a:lstStyle>
            <a:lvl1pPr algn="r">
              <a:defRPr sz="4100">
                <a:solidFill>
                  <a:schemeClr val="tx1">
                    <a:tint val="75000"/>
                  </a:schemeClr>
                </a:solidFill>
              </a:defRPr>
            </a:lvl1pPr>
          </a:lstStyle>
          <a:p>
            <a:fld id="{76580BB3-141D-4914-84F9-D3B6B6CF357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86100" rtl="0" eaLnBrk="1" latinLnBrk="0" hangingPunct="1">
        <a:spcBef>
          <a:spcPct val="0"/>
        </a:spcBef>
        <a:buNone/>
        <a:defRPr sz="14900" b="0" i="0" u="none" kern="1200">
          <a:solidFill>
            <a:schemeClr val="tx1"/>
          </a:solidFill>
          <a:latin typeface="+mj-lt"/>
          <a:ea typeface="+mj-ea"/>
          <a:cs typeface="+mj-cs"/>
        </a:defRPr>
      </a:lvl1pPr>
    </p:titleStyle>
    <p:bodyStyle>
      <a:lvl1pPr marL="1157605" indent="-1157605" algn="l" defTabSz="3086100" rtl="0" eaLnBrk="1" latinLnBrk="0" hangingPunct="1">
        <a:spcBef>
          <a:spcPct val="20000"/>
        </a:spcBef>
        <a:buFont typeface="Arial" panose="020B0604020202020204" pitchFamily="34" charset="0"/>
        <a:buChar char="•"/>
        <a:defRPr sz="10800" kern="1200">
          <a:solidFill>
            <a:schemeClr val="tx1"/>
          </a:solidFill>
          <a:latin typeface="+mn-lt"/>
          <a:ea typeface="+mn-ea"/>
          <a:cs typeface="+mn-cs"/>
        </a:defRPr>
      </a:lvl1pPr>
      <a:lvl2pPr marL="2507615" indent="-964565" algn="l" defTabSz="3086100" rtl="0" eaLnBrk="1" latinLnBrk="0" hangingPunct="1">
        <a:spcBef>
          <a:spcPct val="20000"/>
        </a:spcBef>
        <a:buFont typeface="Arial" panose="020B0604020202020204" pitchFamily="34" charset="0"/>
        <a:buChar char="–"/>
        <a:defRPr sz="9500" b="0" i="0" u="none" kern="1200">
          <a:solidFill>
            <a:schemeClr val="tx1"/>
          </a:solidFill>
          <a:latin typeface="+mn-lt"/>
          <a:ea typeface="+mn-ea"/>
          <a:cs typeface="+mn-cs"/>
        </a:defRPr>
      </a:lvl2pPr>
      <a:lvl3pPr marL="3857625" indent="-771525" algn="l" defTabSz="3086100" rtl="0" eaLnBrk="1" latinLnBrk="0" hangingPunct="1">
        <a:spcBef>
          <a:spcPct val="20000"/>
        </a:spcBef>
        <a:buFont typeface="Arial" panose="020B0604020202020204" pitchFamily="34" charset="0"/>
        <a:buChar char="•"/>
        <a:defRPr sz="8100" kern="1200">
          <a:solidFill>
            <a:schemeClr val="tx1"/>
          </a:solidFill>
          <a:latin typeface="+mn-lt"/>
          <a:ea typeface="+mn-ea"/>
          <a:cs typeface="+mn-cs"/>
        </a:defRPr>
      </a:lvl3pPr>
      <a:lvl4pPr marL="5400675" indent="-771525" algn="l" defTabSz="3086100" rtl="0" eaLnBrk="1" latinLnBrk="0" hangingPunct="1">
        <a:spcBef>
          <a:spcPct val="20000"/>
        </a:spcBef>
        <a:buFont typeface="Arial" panose="020B0604020202020204" pitchFamily="34" charset="0"/>
        <a:buChar char="–"/>
        <a:defRPr sz="6800" kern="1200">
          <a:solidFill>
            <a:schemeClr val="tx1"/>
          </a:solidFill>
          <a:latin typeface="+mn-lt"/>
          <a:ea typeface="+mn-ea"/>
          <a:cs typeface="+mn-cs"/>
        </a:defRPr>
      </a:lvl4pPr>
      <a:lvl5pPr marL="6943725" indent="-771525" algn="l" defTabSz="3086100" rtl="0" eaLnBrk="1" latinLnBrk="0" hangingPunct="1">
        <a:spcBef>
          <a:spcPct val="20000"/>
        </a:spcBef>
        <a:buFont typeface="Arial" panose="020B0604020202020204" pitchFamily="34" charset="0"/>
        <a:buChar char="»"/>
        <a:defRPr sz="6800" kern="1200">
          <a:solidFill>
            <a:schemeClr val="tx1"/>
          </a:solidFill>
          <a:latin typeface="+mn-lt"/>
          <a:ea typeface="+mn-ea"/>
          <a:cs typeface="+mn-cs"/>
        </a:defRPr>
      </a:lvl5pPr>
      <a:lvl6pPr marL="8486775" indent="-771525" algn="l" defTabSz="3086100" rtl="0" eaLnBrk="1" latinLnBrk="0" hangingPunct="1">
        <a:spcBef>
          <a:spcPct val="20000"/>
        </a:spcBef>
        <a:buFont typeface="Arial" panose="020B0604020202020204" pitchFamily="34" charset="0"/>
        <a:buChar char="•"/>
        <a:defRPr sz="6800" kern="1200">
          <a:solidFill>
            <a:schemeClr val="tx1"/>
          </a:solidFill>
          <a:latin typeface="+mn-lt"/>
          <a:ea typeface="+mn-ea"/>
          <a:cs typeface="+mn-cs"/>
        </a:defRPr>
      </a:lvl6pPr>
      <a:lvl7pPr marL="10029825" indent="-771525" algn="l" defTabSz="3086100" rtl="0" eaLnBrk="1" latinLnBrk="0" hangingPunct="1">
        <a:spcBef>
          <a:spcPct val="20000"/>
        </a:spcBef>
        <a:buFont typeface="Arial" panose="020B0604020202020204" pitchFamily="34" charset="0"/>
        <a:buChar char="•"/>
        <a:defRPr sz="6800" kern="1200">
          <a:solidFill>
            <a:schemeClr val="tx1"/>
          </a:solidFill>
          <a:latin typeface="+mn-lt"/>
          <a:ea typeface="+mn-ea"/>
          <a:cs typeface="+mn-cs"/>
        </a:defRPr>
      </a:lvl7pPr>
      <a:lvl8pPr marL="11572875" indent="-771525" algn="l" defTabSz="3086100" rtl="0" eaLnBrk="1" latinLnBrk="0" hangingPunct="1">
        <a:spcBef>
          <a:spcPct val="20000"/>
        </a:spcBef>
        <a:buFont typeface="Arial" panose="020B0604020202020204" pitchFamily="34" charset="0"/>
        <a:buChar char="•"/>
        <a:defRPr sz="6800" kern="1200">
          <a:solidFill>
            <a:schemeClr val="tx1"/>
          </a:solidFill>
          <a:latin typeface="+mn-lt"/>
          <a:ea typeface="+mn-ea"/>
          <a:cs typeface="+mn-cs"/>
        </a:defRPr>
      </a:lvl8pPr>
      <a:lvl9pPr marL="13115925" indent="-771525" algn="l" defTabSz="3086100" rtl="0" eaLnBrk="1" latinLnBrk="0" hangingPunct="1">
        <a:spcBef>
          <a:spcPct val="20000"/>
        </a:spcBef>
        <a:buFont typeface="Arial" panose="020B0604020202020204" pitchFamily="34" charset="0"/>
        <a:buChar char="•"/>
        <a:defRPr sz="6800" kern="1200">
          <a:solidFill>
            <a:schemeClr val="tx1"/>
          </a:solidFill>
          <a:latin typeface="+mn-lt"/>
          <a:ea typeface="+mn-ea"/>
          <a:cs typeface="+mn-cs"/>
        </a:defRPr>
      </a:lvl9pPr>
    </p:bodyStyle>
    <p:otherStyle>
      <a:defPPr>
        <a:defRPr lang="en-US"/>
      </a:defPPr>
      <a:lvl1pPr marL="0" algn="l" defTabSz="3086100" rtl="0" eaLnBrk="1" latinLnBrk="0" hangingPunct="1">
        <a:defRPr sz="6100" kern="1200">
          <a:solidFill>
            <a:schemeClr val="tx1"/>
          </a:solidFill>
          <a:latin typeface="+mn-lt"/>
          <a:ea typeface="+mn-ea"/>
          <a:cs typeface="+mn-cs"/>
        </a:defRPr>
      </a:lvl1pPr>
      <a:lvl2pPr marL="1543050" algn="l" defTabSz="3086100" rtl="0" eaLnBrk="1" latinLnBrk="0" hangingPunct="1">
        <a:defRPr sz="6100" kern="1200">
          <a:solidFill>
            <a:schemeClr val="tx1"/>
          </a:solidFill>
          <a:latin typeface="+mn-lt"/>
          <a:ea typeface="+mn-ea"/>
          <a:cs typeface="+mn-cs"/>
        </a:defRPr>
      </a:lvl2pPr>
      <a:lvl3pPr marL="3086100" algn="l" defTabSz="3086100" rtl="0" eaLnBrk="1" latinLnBrk="0" hangingPunct="1">
        <a:defRPr sz="6100" kern="1200">
          <a:solidFill>
            <a:schemeClr val="tx1"/>
          </a:solidFill>
          <a:latin typeface="+mn-lt"/>
          <a:ea typeface="+mn-ea"/>
          <a:cs typeface="+mn-cs"/>
        </a:defRPr>
      </a:lvl3pPr>
      <a:lvl4pPr marL="4629150" algn="l" defTabSz="3086100" rtl="0" eaLnBrk="1" latinLnBrk="0" hangingPunct="1">
        <a:defRPr sz="6100" kern="1200">
          <a:solidFill>
            <a:schemeClr val="tx1"/>
          </a:solidFill>
          <a:latin typeface="+mn-lt"/>
          <a:ea typeface="+mn-ea"/>
          <a:cs typeface="+mn-cs"/>
        </a:defRPr>
      </a:lvl4pPr>
      <a:lvl5pPr marL="6172200" algn="l" defTabSz="3086100" rtl="0" eaLnBrk="1" latinLnBrk="0" hangingPunct="1">
        <a:defRPr sz="6100" kern="1200">
          <a:solidFill>
            <a:schemeClr val="tx1"/>
          </a:solidFill>
          <a:latin typeface="+mn-lt"/>
          <a:ea typeface="+mn-ea"/>
          <a:cs typeface="+mn-cs"/>
        </a:defRPr>
      </a:lvl5pPr>
      <a:lvl6pPr marL="7715250" algn="l" defTabSz="3086100" rtl="0" eaLnBrk="1" latinLnBrk="0" hangingPunct="1">
        <a:defRPr sz="6100" kern="1200">
          <a:solidFill>
            <a:schemeClr val="tx1"/>
          </a:solidFill>
          <a:latin typeface="+mn-lt"/>
          <a:ea typeface="+mn-ea"/>
          <a:cs typeface="+mn-cs"/>
        </a:defRPr>
      </a:lvl6pPr>
      <a:lvl7pPr marL="9258300" algn="l" defTabSz="3086100" rtl="0" eaLnBrk="1" latinLnBrk="0" hangingPunct="1">
        <a:defRPr sz="6100" kern="1200">
          <a:solidFill>
            <a:schemeClr val="tx1"/>
          </a:solidFill>
          <a:latin typeface="+mn-lt"/>
          <a:ea typeface="+mn-ea"/>
          <a:cs typeface="+mn-cs"/>
        </a:defRPr>
      </a:lvl7pPr>
      <a:lvl8pPr marL="10801350" algn="l" defTabSz="3086100" rtl="0" eaLnBrk="1" latinLnBrk="0" hangingPunct="1">
        <a:defRPr sz="6100" kern="1200">
          <a:solidFill>
            <a:schemeClr val="tx1"/>
          </a:solidFill>
          <a:latin typeface="+mn-lt"/>
          <a:ea typeface="+mn-ea"/>
          <a:cs typeface="+mn-cs"/>
        </a:defRPr>
      </a:lvl8pPr>
      <a:lvl9pPr marL="12344400" algn="l" defTabSz="3086100"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5.xml"/><Relationship Id="rId8" Type="http://schemas.openxmlformats.org/officeDocument/2006/relationships/image" Target="../media/image4.jpeg"/><Relationship Id="rId7" Type="http://schemas.openxmlformats.org/officeDocument/2006/relationships/tags" Target="../tags/tag4.xml"/><Relationship Id="rId6" Type="http://schemas.openxmlformats.org/officeDocument/2006/relationships/image" Target="../media/image3.png"/><Relationship Id="rId5" Type="http://schemas.openxmlformats.org/officeDocument/2006/relationships/tags" Target="../tags/tag3.xml"/><Relationship Id="rId4" Type="http://schemas.openxmlformats.org/officeDocument/2006/relationships/image" Target="../media/image2.png"/><Relationship Id="rId3" Type="http://schemas.openxmlformats.org/officeDocument/2006/relationships/tags" Target="../tags/tag2.xml"/><Relationship Id="rId2" Type="http://schemas.openxmlformats.org/officeDocument/2006/relationships/image" Target="../media/image1.png"/><Relationship Id="rId17" Type="http://schemas.openxmlformats.org/officeDocument/2006/relationships/notesSlide" Target="../notesSlides/notesSlide1.xml"/><Relationship Id="rId16" Type="http://schemas.openxmlformats.org/officeDocument/2006/relationships/slideLayout" Target="../slideLayouts/slideLayout1.xml"/><Relationship Id="rId15" Type="http://schemas.openxmlformats.org/officeDocument/2006/relationships/image" Target="../media/image8.png"/><Relationship Id="rId14" Type="http://schemas.openxmlformats.org/officeDocument/2006/relationships/image" Target="../media/image7.png"/><Relationship Id="rId13" Type="http://schemas.openxmlformats.org/officeDocument/2006/relationships/tags" Target="../tags/tag7.xml"/><Relationship Id="rId12" Type="http://schemas.openxmlformats.org/officeDocument/2006/relationships/image" Target="../media/image6.png"/><Relationship Id="rId11" Type="http://schemas.openxmlformats.org/officeDocument/2006/relationships/tags" Target="../tags/tag6.xml"/><Relationship Id="rId10" Type="http://schemas.openxmlformats.org/officeDocument/2006/relationships/image" Target="../media/image5.jpe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p:cNvSpPr txBox="1"/>
          <p:nvPr/>
        </p:nvSpPr>
        <p:spPr>
          <a:xfrm>
            <a:off x="540000" y="2808537"/>
            <a:ext cx="20520000" cy="4260881"/>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vert="horz" lIns="308610" tIns="154305" rIns="308610" bIns="154305" rtlCol="0">
            <a:normAutofit/>
          </a:bodyPr>
          <a:lstStyle/>
          <a:p>
            <a:pPr defTabSz="0">
              <a:spcBef>
                <a:spcPct val="20000"/>
              </a:spcBef>
              <a:tabLst>
                <a:tab pos="3657600" algn="l"/>
              </a:tabLst>
              <a:defRPr/>
            </a:pPr>
            <a:endParaRPr kumimoji="0" lang="zh-CN" altLang="en-US" sz="4200" b="0" i="0" u="none" strike="noStrike" kern="1200" cap="none" spc="0" normalizeH="0" baseline="0" noProof="0" dirty="0">
              <a:ln>
                <a:noFill/>
              </a:ln>
              <a:solidFill>
                <a:schemeClr val="tx2">
                  <a:lumMod val="75000"/>
                </a:schemeClr>
              </a:solidFill>
              <a:effectLst/>
              <a:uLnTx/>
              <a:uFillTx/>
            </a:endParaRPr>
          </a:p>
        </p:txBody>
      </p:sp>
      <p:sp>
        <p:nvSpPr>
          <p:cNvPr id="21" name="矩形 20"/>
          <p:cNvSpPr/>
          <p:nvPr/>
        </p:nvSpPr>
        <p:spPr bwMode="auto">
          <a:xfrm>
            <a:off x="0" y="2484501"/>
            <a:ext cx="21602700" cy="149554"/>
          </a:xfrm>
          <a:prstGeom prst="rect">
            <a:avLst/>
          </a:prstGeom>
          <a:solidFill>
            <a:schemeClr val="tx2">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294574" tIns="147287" rIns="294574" bIns="147287" numCol="1" rtlCol="0" anchor="t" anchorCtr="0" compatLnSpc="1"/>
          <a:lstStyle/>
          <a:p>
            <a:endParaRPr lang="en-US">
              <a:solidFill>
                <a:schemeClr val="tx1"/>
              </a:solidFill>
              <a:latin typeface="Arial" panose="020B0604020202020204" pitchFamily="34" charset="0"/>
            </a:endParaRPr>
          </a:p>
        </p:txBody>
      </p:sp>
      <p:pic>
        <p:nvPicPr>
          <p:cNvPr id="1029" name="Picture 5"/>
          <p:cNvPicPr>
            <a:picLocks noChangeAspect="1" noChangeArrowheads="1"/>
          </p:cNvPicPr>
          <p:nvPr>
            <p:custDataLst>
              <p:tags r:id="rId1"/>
            </p:custDataLst>
          </p:nvPr>
        </p:nvPicPr>
        <p:blipFill>
          <a:blip r:embed="rId2" cstate="print">
            <a:extLst>
              <a:ext uri="{28A0092B-C50C-407E-A947-70E740481C1C}">
                <a14:useLocalDpi xmlns:a14="http://schemas.microsoft.com/office/drawing/2010/main" val="0"/>
              </a:ext>
            </a:extLst>
          </a:blip>
          <a:srcRect/>
          <a:stretch>
            <a:fillRect/>
          </a:stretch>
        </p:blipFill>
        <p:spPr bwMode="auto">
          <a:xfrm>
            <a:off x="-57150" y="31035673"/>
            <a:ext cx="21715413" cy="25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7020000" y="365489"/>
            <a:ext cx="14068422" cy="938719"/>
          </a:xfrm>
          <a:prstGeom prst="rect">
            <a:avLst/>
          </a:prstGeom>
          <a:solidFill>
            <a:schemeClr val="bg1"/>
          </a:solidFill>
        </p:spPr>
        <p:txBody>
          <a:bodyPr wrap="square" rtlCol="0">
            <a:spAutoFit/>
          </a:bodyPr>
          <a:lstStyle/>
          <a:p>
            <a:pPr algn="r"/>
            <a:r>
              <a:rPr lang="en-US" altLang="zh-CN" sz="5500" b="1" dirty="0">
                <a:solidFill>
                  <a:srgbClr val="17365D"/>
                </a:solidFill>
                <a:latin typeface="Times New Roman" panose="02020603050405020304" pitchFamily="18" charset="0"/>
                <a:cs typeface="Times New Roman" panose="02020603050405020304" pitchFamily="18" charset="0"/>
                <a:sym typeface="Constantia" panose="02030602050306030303" pitchFamily="18" charset="0"/>
              </a:rPr>
              <a:t>VG100 •Introduction to Engineering</a:t>
            </a:r>
            <a:endParaRPr lang="en-US" altLang="zh-CN" sz="5500" b="1" dirty="0">
              <a:solidFill>
                <a:srgbClr val="17365D"/>
              </a:solidFill>
              <a:latin typeface="Times New Roman" panose="02020603050405020304" pitchFamily="18" charset="0"/>
              <a:cs typeface="Times New Roman" panose="02020603050405020304" pitchFamily="18" charset="0"/>
              <a:sym typeface="Constantia" panose="02030602050306030303" pitchFamily="18" charset="0"/>
            </a:endParaRPr>
          </a:p>
        </p:txBody>
      </p:sp>
      <p:sp>
        <p:nvSpPr>
          <p:cNvPr id="15" name="Footer Placeholder 1"/>
          <p:cNvSpPr/>
          <p:nvPr>
            <p:ph type="ftr" sz="quarter" idx="11"/>
          </p:nvPr>
        </p:nvSpPr>
        <p:spPr>
          <a:xfrm>
            <a:off x="540000" y="31251697"/>
            <a:ext cx="20519999" cy="880319"/>
          </a:xfrm>
        </p:spPr>
        <p:txBody>
          <a:bodyPr/>
          <a:lstStyle/>
          <a:p>
            <a:r>
              <a:rPr lang="en-US" sz="3200" dirty="0">
                <a:solidFill>
                  <a:schemeClr val="tx2">
                    <a:lumMod val="75000"/>
                  </a:schemeClr>
                </a:solidFill>
                <a:latin typeface="Times New Roman" panose="02020603050405020304" pitchFamily="18" charset="0"/>
                <a:cs typeface="Times New Roman" panose="02020603050405020304" pitchFamily="18" charset="0"/>
              </a:rPr>
              <a:t>University of Michigan - Shanghai Jiao Tong University Joint Institute</a:t>
            </a:r>
            <a:endParaRPr lang="en-US" sz="32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5" name="TextBox 3"/>
          <p:cNvSpPr txBox="1"/>
          <p:nvPr/>
        </p:nvSpPr>
        <p:spPr>
          <a:xfrm>
            <a:off x="540000" y="7447635"/>
            <a:ext cx="6480000" cy="23394768"/>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tIns="90000" bIns="90000" rtlCol="0">
            <a:noAutofit/>
          </a:bodyPr>
          <a:lstStyle/>
          <a:p>
            <a:pPr algn="ctr">
              <a:lnSpc>
                <a:spcPct val="100000"/>
              </a:lnSpc>
              <a:spcBef>
                <a:spcPts val="0"/>
              </a:spcBef>
              <a:spcAft>
                <a:spcPct val="0"/>
              </a:spcAft>
            </a:pPr>
            <a:r>
              <a:rPr lang="en-US" altLang="zh-CN" sz="4000" b="1" u="sng" dirty="0">
                <a:solidFill>
                  <a:srgbClr val="002060"/>
                </a:solidFill>
              </a:rPr>
              <a:t>Problem Statement</a:t>
            </a:r>
            <a:endParaRPr lang="en-US" altLang="zh-CN" sz="4000" dirty="0">
              <a:solidFill>
                <a:srgbClr val="002060"/>
              </a:solidFill>
            </a:endParaRPr>
          </a:p>
          <a:p>
            <a:pPr algn="l" fontAlgn="base">
              <a:lnSpc>
                <a:spcPct val="100000"/>
              </a:lnSpc>
              <a:spcBef>
                <a:spcPts val="0"/>
              </a:spcBef>
              <a:spcAft>
                <a:spcPct val="0"/>
              </a:spcAft>
            </a:pPr>
            <a:r>
              <a:rPr lang="en-US" altLang="zh-CN" sz="3200" dirty="0">
                <a:solidFill>
                  <a:srgbClr val="002060"/>
                </a:solidFill>
              </a:rPr>
              <a:t>This project aims to arm the rover with the ability to cope with </a:t>
            </a:r>
            <a:r>
              <a:rPr lang="en-US" altLang="zh-CN" sz="3200" dirty="0">
                <a:solidFill>
                  <a:srgbClr val="002060"/>
                </a:solidFill>
                <a:sym typeface="+mn-ea"/>
              </a:rPr>
              <a:t>emergencies when automatic control systems break down or obstacles occur in its predetermined route</a:t>
            </a:r>
            <a:r>
              <a:rPr lang="en-US" altLang="zh-CN" sz="3200" dirty="0">
                <a:solidFill>
                  <a:srgbClr val="002060"/>
                </a:solidFill>
              </a:rPr>
              <a:t>.</a:t>
            </a:r>
            <a:endParaRPr lang="en-US" altLang="zh-CN" sz="3200" dirty="0">
              <a:solidFill>
                <a:srgbClr val="002060"/>
              </a:solidFill>
            </a:endParaRPr>
          </a:p>
          <a:p>
            <a:pPr algn="ctr">
              <a:lnSpc>
                <a:spcPct val="100000"/>
              </a:lnSpc>
              <a:spcBef>
                <a:spcPts val="0"/>
              </a:spcBef>
              <a:spcAft>
                <a:spcPts val="0"/>
              </a:spcAft>
            </a:pPr>
            <a:r>
              <a:rPr lang="en-US" altLang="zh-CN" sz="4000" b="1" u="sng" dirty="0">
                <a:solidFill>
                  <a:srgbClr val="002060"/>
                </a:solidFill>
              </a:rPr>
              <a:t>Needs</a:t>
            </a:r>
            <a:endParaRPr lang="en-US" altLang="zh-CN" sz="4000" b="1" u="sng" dirty="0">
              <a:solidFill>
                <a:srgbClr val="002060"/>
              </a:solidFill>
            </a:endParaRPr>
          </a:p>
          <a:p>
            <a:pPr marL="457200" indent="-457200">
              <a:lnSpc>
                <a:spcPct val="100000"/>
              </a:lnSpc>
              <a:spcBef>
                <a:spcPts val="0"/>
              </a:spcBef>
              <a:spcAft>
                <a:spcPts val="0"/>
              </a:spcAft>
              <a:buFont typeface="Arial" panose="020B0604020202020204" pitchFamily="34" charset="0"/>
              <a:buChar char="•"/>
            </a:pPr>
            <a:r>
              <a:rPr lang="en-US" altLang="zh-CN" sz="3200" dirty="0">
                <a:solidFill>
                  <a:srgbClr val="002060"/>
                </a:solidFill>
              </a:rPr>
              <a:t>A laser tracking system that detects designed routines and controls the rover to turn or stop according to the laser beam</a:t>
            </a:r>
            <a:endParaRPr lang="en-US" altLang="zh-CN" sz="3200" dirty="0">
              <a:solidFill>
                <a:srgbClr val="002060"/>
              </a:solidFill>
            </a:endParaRPr>
          </a:p>
          <a:p>
            <a:pPr marL="457200" indent="-457200">
              <a:lnSpc>
                <a:spcPct val="100000"/>
              </a:lnSpc>
              <a:spcBef>
                <a:spcPts val="1200"/>
              </a:spcBef>
              <a:spcAft>
                <a:spcPct val="0"/>
              </a:spcAft>
              <a:buFont typeface="Arial" panose="020B0604020202020204" pitchFamily="34" charset="0"/>
              <a:buChar char="•"/>
            </a:pPr>
            <a:r>
              <a:rPr lang="en-US" altLang="zh-CN" sz="3200" dirty="0">
                <a:solidFill>
                  <a:srgbClr val="002060"/>
                </a:solidFill>
              </a:rPr>
              <a:t>An alerting system that beeps and halts the rover whenever an obstacle in range is detected</a:t>
            </a:r>
            <a:endParaRPr lang="en-US" altLang="zh-CN" sz="3200" dirty="0">
              <a:solidFill>
                <a:srgbClr val="002060"/>
              </a:solidFill>
            </a:endParaRPr>
          </a:p>
          <a:p>
            <a:pPr marL="457200" indent="-457200">
              <a:lnSpc>
                <a:spcPct val="100000"/>
              </a:lnSpc>
              <a:spcBef>
                <a:spcPts val="0"/>
              </a:spcBef>
              <a:spcAft>
                <a:spcPts val="0"/>
              </a:spcAft>
              <a:buFont typeface="Arial" panose="020B0604020202020204" pitchFamily="34" charset="0"/>
              <a:buChar char="•"/>
            </a:pPr>
            <a:r>
              <a:rPr lang="en-US" altLang="zh-CN" sz="3200" dirty="0">
                <a:solidFill>
                  <a:srgbClr val="002060"/>
                </a:solidFill>
              </a:rPr>
              <a:t>An </a:t>
            </a:r>
            <a:r>
              <a:rPr lang="en-US" altLang="zh-CN" sz="3200" dirty="0">
                <a:solidFill>
                  <a:srgbClr val="002060"/>
                </a:solidFill>
                <a:sym typeface="+mn-ea"/>
              </a:rPr>
              <a:t>infra-red remote control that controls the rover</a:t>
            </a:r>
            <a:endParaRPr lang="en-US" altLang="zh-CN" sz="3200" dirty="0">
              <a:solidFill>
                <a:srgbClr val="002060"/>
              </a:solidFill>
            </a:endParaRPr>
          </a:p>
          <a:p>
            <a:pPr algn="ctr">
              <a:lnSpc>
                <a:spcPct val="100000"/>
              </a:lnSpc>
              <a:spcBef>
                <a:spcPts val="0"/>
              </a:spcBef>
              <a:spcAft>
                <a:spcPts val="0"/>
              </a:spcAft>
            </a:pPr>
            <a:r>
              <a:rPr lang="en-US" altLang="zh-CN" sz="4000" b="1" u="sng" dirty="0">
                <a:solidFill>
                  <a:srgbClr val="002060"/>
                </a:solidFill>
              </a:rPr>
              <a:t>Design Description</a:t>
            </a:r>
            <a:endParaRPr lang="en-US" altLang="zh-CN" sz="4000" b="1" u="sng" dirty="0">
              <a:solidFill>
                <a:srgbClr val="002060"/>
              </a:solidFill>
            </a:endParaRPr>
          </a:p>
          <a:p>
            <a:pPr algn="ctr"/>
            <a:endParaRPr lang="en-US" altLang="zh-CN" sz="4000" b="1" u="sng" dirty="0">
              <a:solidFill>
                <a:srgbClr val="002060"/>
              </a:solidFill>
            </a:endParaRPr>
          </a:p>
          <a:p>
            <a:pPr algn="ctr"/>
            <a:endParaRPr lang="en-US" altLang="zh-CN" sz="4000" b="1" u="sng" dirty="0">
              <a:solidFill>
                <a:srgbClr val="002060"/>
              </a:solidFill>
            </a:endParaRPr>
          </a:p>
          <a:p>
            <a:pPr algn="ctr"/>
            <a:endParaRPr lang="en-US" altLang="zh-CN" sz="4000" b="1" u="sng" dirty="0">
              <a:solidFill>
                <a:srgbClr val="002060"/>
              </a:solidFill>
            </a:endParaRPr>
          </a:p>
          <a:p>
            <a:pPr algn="ctr"/>
            <a:endParaRPr lang="en-US" altLang="zh-CN" sz="4000" b="1" u="sng" dirty="0">
              <a:solidFill>
                <a:srgbClr val="002060"/>
              </a:solidFill>
            </a:endParaRPr>
          </a:p>
          <a:p>
            <a:pPr algn="ctr"/>
            <a:endParaRPr lang="en-US" altLang="zh-CN" sz="4000" b="1" u="sng" dirty="0">
              <a:solidFill>
                <a:srgbClr val="002060"/>
              </a:solidFill>
            </a:endParaRPr>
          </a:p>
          <a:p>
            <a:pPr algn="ctr">
              <a:lnSpc>
                <a:spcPct val="100000"/>
              </a:lnSpc>
              <a:spcBef>
                <a:spcPts val="0"/>
              </a:spcBef>
              <a:spcAft>
                <a:spcPct val="0"/>
              </a:spcAft>
            </a:pPr>
            <a:endParaRPr lang="en-US" altLang="zh-CN" sz="2800" b="1" dirty="0">
              <a:solidFill>
                <a:srgbClr val="002060"/>
              </a:solidFill>
            </a:endParaRPr>
          </a:p>
          <a:p>
            <a:pPr algn="ctr">
              <a:lnSpc>
                <a:spcPct val="100000"/>
              </a:lnSpc>
              <a:spcBef>
                <a:spcPts val="0"/>
              </a:spcBef>
              <a:spcAft>
                <a:spcPct val="0"/>
              </a:spcAft>
            </a:pPr>
            <a:r>
              <a:rPr lang="en-AU" altLang="en-US" sz="2800" dirty="0">
                <a:solidFill>
                  <a:srgbClr val="002060"/>
                </a:solidFill>
              </a:rPr>
              <a:t>Fig. 1 </a:t>
            </a:r>
            <a:r>
              <a:rPr lang="en-AU" altLang="en-US" sz="2800" dirty="0">
                <a:solidFill>
                  <a:srgbClr val="002060"/>
                </a:solidFill>
                <a:sym typeface="+mn-ea"/>
              </a:rPr>
              <a:t>Laser Tracing Rover</a:t>
            </a:r>
            <a:endParaRPr lang="en-AU" altLang="en-US" sz="2800" dirty="0">
              <a:solidFill>
                <a:srgbClr val="002060"/>
              </a:solidFill>
              <a:sym typeface="+mn-ea"/>
            </a:endParaRPr>
          </a:p>
          <a:p>
            <a:pPr algn="ctr">
              <a:lnSpc>
                <a:spcPct val="100000"/>
              </a:lnSpc>
              <a:spcBef>
                <a:spcPts val="0"/>
              </a:spcBef>
              <a:spcAft>
                <a:spcPct val="0"/>
              </a:spcAft>
            </a:pPr>
            <a:endParaRPr lang="en-AU" altLang="en-US" sz="2800" dirty="0">
              <a:solidFill>
                <a:srgbClr val="002060"/>
              </a:solidFill>
            </a:endParaRPr>
          </a:p>
          <a:p>
            <a:pPr>
              <a:lnSpc>
                <a:spcPct val="100000"/>
              </a:lnSpc>
              <a:spcBef>
                <a:spcPts val="0"/>
              </a:spcBef>
              <a:spcAft>
                <a:spcPct val="0"/>
              </a:spcAft>
            </a:pPr>
            <a:r>
              <a:rPr lang="en-AU" altLang="en-US" sz="3200" dirty="0">
                <a:solidFill>
                  <a:srgbClr val="002060"/>
                </a:solidFill>
                <a:sym typeface="+mn-ea"/>
              </a:rPr>
              <a:t>The laser tracking rover is compo</a:t>
            </a:r>
            <a:r>
              <a:rPr lang="en-US" altLang="zh-CN" sz="3200" dirty="0">
                <a:solidFill>
                  <a:srgbClr val="002060"/>
                </a:solidFill>
                <a:sym typeface="+mn-ea"/>
              </a:rPr>
              <a:t>sed of four parts: four Mecanum wheels, four photosensitive sensors, an ultrasonic sensor and an infrared sensor, all controlled by Arduino algorithms. </a:t>
            </a:r>
            <a:endParaRPr lang="en-US" altLang="zh-CN" sz="3200" dirty="0">
              <a:solidFill>
                <a:srgbClr val="002060"/>
              </a:solidFill>
              <a:sym typeface="+mn-ea"/>
            </a:endParaRPr>
          </a:p>
          <a:p>
            <a:pPr>
              <a:lnSpc>
                <a:spcPct val="100000"/>
              </a:lnSpc>
              <a:spcBef>
                <a:spcPts val="1200"/>
              </a:spcBef>
              <a:spcAft>
                <a:spcPts val="0"/>
              </a:spcAft>
            </a:pPr>
            <a:r>
              <a:rPr lang="en-US" altLang="zh-CN" sz="3200" dirty="0">
                <a:solidFill>
                  <a:srgbClr val="002060"/>
                </a:solidFill>
                <a:sym typeface="+mn-ea"/>
              </a:rPr>
              <a:t>Each sensor corresponds to a function. For the photosensitive sensors, they can transform the laser signals to control the steering of the car. The ultrasonic sensor can send and receive ultrasonic signals, and it controls the rover to stop when an obstacle is detected to be </a:t>
            </a:r>
            <a:r>
              <a:rPr lang="en-US" altLang="zh-CN" sz="3200" dirty="0">
                <a:solidFill>
                  <a:srgbClr val="002060"/>
                </a:solidFill>
                <a:sym typeface="+mn-ea"/>
              </a:rPr>
              <a:t>in a particular distance[1]</a:t>
            </a:r>
            <a:r>
              <a:rPr lang="en-US" altLang="zh-CN" sz="3200" dirty="0">
                <a:solidFill>
                  <a:srgbClr val="002060"/>
                </a:solidFill>
                <a:sym typeface="+mn-ea"/>
              </a:rPr>
              <a:t>. And the infrared sensor, along with a remote control, can control the motion of the rover as an auxiliary function.</a:t>
            </a:r>
            <a:endParaRPr lang="en-US" altLang="zh-CN" sz="3200" dirty="0">
              <a:solidFill>
                <a:srgbClr val="002060"/>
              </a:solidFill>
              <a:sym typeface="+mn-ea"/>
            </a:endParaRPr>
          </a:p>
        </p:txBody>
      </p:sp>
      <p:sp>
        <p:nvSpPr>
          <p:cNvPr id="36" name="TextBox 4"/>
          <p:cNvSpPr txBox="1"/>
          <p:nvPr/>
        </p:nvSpPr>
        <p:spPr>
          <a:xfrm>
            <a:off x="14545766" y="7447635"/>
            <a:ext cx="6488482" cy="2339918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tIns="90000" bIns="90000" rtlCol="0">
            <a:noAutofit/>
          </a:bodyPr>
          <a:lstStyle/>
          <a:p>
            <a:pPr algn="ctr">
              <a:lnSpc>
                <a:spcPct val="100000"/>
              </a:lnSpc>
              <a:spcBef>
                <a:spcPts val="0"/>
              </a:spcBef>
              <a:spcAft>
                <a:spcPts val="0"/>
              </a:spcAft>
            </a:pPr>
            <a:r>
              <a:rPr lang="en-US" altLang="zh-CN" sz="4000" b="1" u="sng" dirty="0">
                <a:solidFill>
                  <a:srgbClr val="002060"/>
                </a:solidFill>
              </a:rPr>
              <a:t>Validation</a:t>
            </a:r>
            <a:endParaRPr lang="en-US" altLang="zh-CN" sz="4000" b="1" u="sng" dirty="0">
              <a:solidFill>
                <a:srgbClr val="002060"/>
              </a:solidFill>
            </a:endParaRPr>
          </a:p>
          <a:p>
            <a:pPr>
              <a:lnSpc>
                <a:spcPct val="100000"/>
              </a:lnSpc>
              <a:spcBef>
                <a:spcPts val="0"/>
              </a:spcBef>
              <a:spcAft>
                <a:spcPts val="0"/>
              </a:spcAft>
            </a:pPr>
            <a:r>
              <a:rPr lang="en-AU" altLang="en-US" sz="3200" dirty="0">
                <a:solidFill>
                  <a:srgbClr val="002060"/>
                </a:solidFill>
              </a:rPr>
              <a:t>According to relative test results, all specifications can be met.</a:t>
            </a:r>
            <a:endParaRPr lang="en-US" altLang="zh-CN" sz="3200" dirty="0">
              <a:solidFill>
                <a:srgbClr val="002060"/>
              </a:solidFill>
              <a:sym typeface="+mn-ea"/>
            </a:endParaRPr>
          </a:p>
          <a:p>
            <a:pPr marL="457200" indent="-457200">
              <a:lnSpc>
                <a:spcPct val="100000"/>
              </a:lnSpc>
              <a:spcBef>
                <a:spcPts val="1200"/>
              </a:spcBef>
              <a:spcAft>
                <a:spcPct val="0"/>
              </a:spcAft>
              <a:buFont typeface="Wingdings" panose="05000000000000000000" pitchFamily="2" charset="2"/>
              <a:buChar char="ü"/>
            </a:pPr>
            <a:r>
              <a:rPr lang="en-US" altLang="zh-CN" sz="3200" dirty="0">
                <a:solidFill>
                  <a:srgbClr val="002060"/>
                </a:solidFill>
                <a:sym typeface="+mn-ea"/>
              </a:rPr>
              <a:t>The illumination intensity measured under laser-free condition is below 30 lx, and that in laser condition is beyond 700 lx (all measured in dark environment)</a:t>
            </a:r>
            <a:r>
              <a:rPr lang="en-AU" altLang="en-US" sz="3200" dirty="0">
                <a:solidFill>
                  <a:srgbClr val="002060"/>
                </a:solidFill>
                <a:sym typeface="+mn-ea"/>
              </a:rPr>
              <a:t>, ensuring the laser tracking system’s feasibility of detecting laser beams.</a:t>
            </a:r>
            <a:endParaRPr lang="en-AU" altLang="en-US" sz="3200" dirty="0">
              <a:solidFill>
                <a:srgbClr val="002060"/>
              </a:solidFill>
              <a:sym typeface="+mn-ea"/>
            </a:endParaRPr>
          </a:p>
          <a:p>
            <a:pPr marL="457200" indent="-457200">
              <a:lnSpc>
                <a:spcPct val="100000"/>
              </a:lnSpc>
              <a:spcBef>
                <a:spcPts val="1200"/>
              </a:spcBef>
              <a:spcAft>
                <a:spcPts val="0"/>
              </a:spcAft>
              <a:buFont typeface="Wingdings" panose="05000000000000000000" pitchFamily="2" charset="2"/>
              <a:buChar char="ü"/>
            </a:pPr>
            <a:r>
              <a:rPr lang="en-AU" altLang="en-US" sz="3200" dirty="0">
                <a:solidFill>
                  <a:srgbClr val="002060"/>
                </a:solidFill>
                <a:sym typeface="+mn-ea"/>
              </a:rPr>
              <a:t>The</a:t>
            </a:r>
            <a:r>
              <a:rPr lang="en-US" altLang="zh-CN" sz="3200" dirty="0">
                <a:solidFill>
                  <a:srgbClr val="002060"/>
                </a:solidFill>
                <a:sym typeface="+mn-ea"/>
              </a:rPr>
              <a:t> longest detection </a:t>
            </a:r>
            <a:r>
              <a:rPr lang="en-AU" altLang="en-US" sz="3200" dirty="0">
                <a:solidFill>
                  <a:srgbClr val="002060"/>
                </a:solidFill>
                <a:sym typeface="+mn-ea"/>
              </a:rPr>
              <a:t>distance of the ultrasonic sensor</a:t>
            </a:r>
            <a:r>
              <a:rPr lang="en-US" altLang="zh-CN" sz="3200" dirty="0">
                <a:solidFill>
                  <a:srgbClr val="002060"/>
                </a:solidFill>
                <a:sym typeface="+mn-ea"/>
              </a:rPr>
              <a:t> is measured to be 19.0 cm, and its critical distance to halt the rover is 3.0 cm</a:t>
            </a:r>
            <a:r>
              <a:rPr lang="en-AU" altLang="en-US" sz="3200" dirty="0">
                <a:solidFill>
                  <a:srgbClr val="002060"/>
                </a:solidFill>
                <a:sym typeface="+mn-ea"/>
              </a:rPr>
              <a:t>, </a:t>
            </a:r>
            <a:r>
              <a:rPr lang="en-US" altLang="en-AU" sz="3200" dirty="0">
                <a:solidFill>
                  <a:srgbClr val="002060"/>
                </a:solidFill>
                <a:sym typeface="+mn-ea"/>
              </a:rPr>
              <a:t>guaranteeing</a:t>
            </a:r>
            <a:r>
              <a:rPr lang="en-AU" altLang="en-US" sz="3200" dirty="0">
                <a:solidFill>
                  <a:srgbClr val="002060"/>
                </a:solidFill>
                <a:sym typeface="+mn-ea"/>
              </a:rPr>
              <a:t> an appropriate range to alert and avoid obstacles.</a:t>
            </a:r>
            <a:endParaRPr lang="en-AU" altLang="en-US" sz="3200" dirty="0">
              <a:solidFill>
                <a:srgbClr val="002060"/>
              </a:solidFill>
              <a:sym typeface="+mn-ea"/>
            </a:endParaRPr>
          </a:p>
          <a:p>
            <a:pPr marL="457200" indent="-457200">
              <a:lnSpc>
                <a:spcPct val="100000"/>
              </a:lnSpc>
              <a:spcBef>
                <a:spcPts val="1200"/>
              </a:spcBef>
              <a:spcAft>
                <a:spcPts val="0"/>
              </a:spcAft>
              <a:buFont typeface="Wingdings" panose="05000000000000000000" pitchFamily="2" charset="2"/>
              <a:buChar char="ü"/>
            </a:pPr>
            <a:r>
              <a:rPr lang="en-US" altLang="zh-CN" sz="3200" dirty="0">
                <a:solidFill>
                  <a:srgbClr val="002060"/>
                </a:solidFill>
                <a:sym typeface="+mn-ea"/>
              </a:rPr>
              <a:t>The infrared remote control </a:t>
            </a:r>
            <a:r>
              <a:rPr lang="en-AU" altLang="en-US" sz="3200" dirty="0">
                <a:solidFill>
                  <a:srgbClr val="002060"/>
                </a:solidFill>
                <a:sym typeface="+mn-ea"/>
              </a:rPr>
              <a:t>can control the rover successfully</a:t>
            </a:r>
            <a:r>
              <a:rPr lang="en-US" altLang="zh-CN" sz="3200" dirty="0">
                <a:solidFill>
                  <a:srgbClr val="002060"/>
                </a:solidFill>
                <a:sym typeface="+mn-ea"/>
              </a:rPr>
              <a:t> during the performance test.</a:t>
            </a:r>
            <a:endParaRPr lang="en-US" altLang="zh-CN" sz="3200" dirty="0">
              <a:solidFill>
                <a:srgbClr val="002060"/>
              </a:solidFill>
              <a:sym typeface="+mn-ea"/>
            </a:endParaRPr>
          </a:p>
          <a:p>
            <a:pPr algn="ctr">
              <a:lnSpc>
                <a:spcPct val="100000"/>
              </a:lnSpc>
              <a:spcBef>
                <a:spcPts val="0"/>
              </a:spcBef>
              <a:spcAft>
                <a:spcPct val="0"/>
              </a:spcAft>
            </a:pPr>
            <a:r>
              <a:rPr lang="en-US" altLang="zh-CN" sz="4000" b="1" u="sng" dirty="0">
                <a:solidFill>
                  <a:srgbClr val="002060"/>
                </a:solidFill>
              </a:rPr>
              <a:t>Conclusion</a:t>
            </a:r>
            <a:endParaRPr lang="en-US" altLang="zh-CN" sz="4000" b="1" u="sng" dirty="0">
              <a:solidFill>
                <a:srgbClr val="002060"/>
              </a:solidFill>
            </a:endParaRPr>
          </a:p>
          <a:p>
            <a:pPr>
              <a:lnSpc>
                <a:spcPct val="100000"/>
              </a:lnSpc>
              <a:spcBef>
                <a:spcPts val="0"/>
              </a:spcBef>
              <a:spcAft>
                <a:spcPct val="0"/>
              </a:spcAft>
            </a:pPr>
            <a:r>
              <a:rPr lang="en-US" altLang="zh-CN" sz="3200" dirty="0">
                <a:solidFill>
                  <a:srgbClr val="002060"/>
                </a:solidFill>
              </a:rPr>
              <a:t>The rover can cover designed routines by tracking the visible laser beams instantaneously, thus is able to be controlled even when automatic control system breaks down. Also, motions can be modified or ceased transiently by the infrared remote control when obstacles are detected and alerted by the alerting system. These functions comprise an artificial control system to cope with power failures or break down emergencies on Mars.</a:t>
            </a:r>
            <a:endParaRPr lang="en-US" altLang="zh-CN" sz="3200" dirty="0">
              <a:solidFill>
                <a:srgbClr val="002060"/>
              </a:solidFill>
            </a:endParaRPr>
          </a:p>
          <a:p>
            <a:pPr algn="ctr">
              <a:lnSpc>
                <a:spcPct val="100000"/>
              </a:lnSpc>
              <a:spcBef>
                <a:spcPts val="0"/>
              </a:spcBef>
              <a:spcAft>
                <a:spcPts val="0"/>
              </a:spcAft>
            </a:pPr>
            <a:r>
              <a:rPr lang="en-US" altLang="zh-CN" sz="4000" b="1" u="sng" dirty="0">
                <a:solidFill>
                  <a:srgbClr val="002060"/>
                </a:solidFill>
              </a:rPr>
              <a:t>Acknowledgement</a:t>
            </a:r>
            <a:endParaRPr lang="en-US" altLang="zh-CN" sz="4000" b="1" u="sng" dirty="0">
              <a:solidFill>
                <a:srgbClr val="002060"/>
              </a:solidFill>
            </a:endParaRPr>
          </a:p>
          <a:p>
            <a:pPr>
              <a:lnSpc>
                <a:spcPct val="100000"/>
              </a:lnSpc>
              <a:spcBef>
                <a:spcPts val="0"/>
              </a:spcBef>
              <a:spcAft>
                <a:spcPts val="0"/>
              </a:spcAft>
            </a:pPr>
            <a:r>
              <a:rPr lang="en-US" altLang="zh-CN" sz="2800" dirty="0">
                <a:solidFill>
                  <a:srgbClr val="002060"/>
                </a:solidFill>
              </a:rPr>
              <a:t>Professor Yanfeng Shen, UM-SJTU Joint Institute</a:t>
            </a:r>
            <a:endParaRPr lang="en-US" altLang="zh-CN" sz="2800" dirty="0">
              <a:solidFill>
                <a:srgbClr val="002060"/>
              </a:solidFill>
            </a:endParaRPr>
          </a:p>
          <a:p>
            <a:r>
              <a:rPr lang="en-US" altLang="zh-CN" sz="2800" dirty="0">
                <a:solidFill>
                  <a:srgbClr val="002060"/>
                </a:solidFill>
              </a:rPr>
              <a:t>Professor Ting Sun, UM-SJTU Joint Institute</a:t>
            </a:r>
            <a:endParaRPr lang="en-US" altLang="zh-CN" sz="2800" dirty="0">
              <a:solidFill>
                <a:srgbClr val="002060"/>
              </a:solidFill>
            </a:endParaRPr>
          </a:p>
          <a:p>
            <a:r>
              <a:rPr lang="en-US" altLang="zh-CN" sz="2800">
                <a:solidFill>
                  <a:srgbClr val="002060"/>
                </a:solidFill>
              </a:rPr>
              <a:t>Yongqi Zheng, Ziyang Xiong, Yan Lu, Ruizhe Wang, VG100 Teaching Assistants at UM-SJTU Joint Institute</a:t>
            </a:r>
            <a:endParaRPr lang="en-US" altLang="zh-CN" sz="2800">
              <a:solidFill>
                <a:srgbClr val="002060"/>
              </a:solidFill>
            </a:endParaRPr>
          </a:p>
          <a:p>
            <a:pPr algn="ctr">
              <a:lnSpc>
                <a:spcPct val="100000"/>
              </a:lnSpc>
              <a:spcBef>
                <a:spcPts val="0"/>
              </a:spcBef>
              <a:spcAft>
                <a:spcPts val="0"/>
              </a:spcAft>
            </a:pPr>
            <a:r>
              <a:rPr lang="en-US" altLang="zh-CN" sz="4000" b="1" u="sng" dirty="0">
                <a:solidFill>
                  <a:srgbClr val="002060"/>
                </a:solidFill>
              </a:rPr>
              <a:t>Reference </a:t>
            </a:r>
            <a:endParaRPr lang="en-US" altLang="zh-CN" sz="4000" b="1" u="sng" dirty="0">
              <a:solidFill>
                <a:srgbClr val="002060"/>
              </a:solidFill>
            </a:endParaRPr>
          </a:p>
          <a:p>
            <a:pPr>
              <a:lnSpc>
                <a:spcPct val="100000"/>
              </a:lnSpc>
              <a:spcBef>
                <a:spcPts val="0"/>
              </a:spcBef>
              <a:spcAft>
                <a:spcPts val="0"/>
              </a:spcAft>
            </a:pPr>
            <a:r>
              <a:rPr lang="en-US" altLang="zh-CN" sz="2800" dirty="0">
                <a:solidFill>
                  <a:srgbClr val="002060"/>
                </a:solidFill>
                <a:sym typeface="+mn-ea"/>
              </a:rPr>
              <a:t>[1] Zhen, L., “Research on laser path tracking technology of intelligent vehicles,” </a:t>
            </a:r>
            <a:r>
              <a:rPr lang="en-US" altLang="zh-CN" sz="2800" i="1" dirty="0">
                <a:solidFill>
                  <a:srgbClr val="002060"/>
                </a:solidFill>
                <a:sym typeface="+mn-ea"/>
              </a:rPr>
              <a:t>China Academic Journal Electronic Publishing House,</a:t>
            </a:r>
            <a:r>
              <a:rPr lang="en-US" altLang="zh-CN" sz="2800" dirty="0">
                <a:solidFill>
                  <a:srgbClr val="002060"/>
                </a:solidFill>
                <a:sym typeface="+mn-ea"/>
              </a:rPr>
              <a:t> 2012, pp. 3.</a:t>
            </a:r>
            <a:endParaRPr lang="en-US" altLang="zh-CN" sz="2800" dirty="0">
              <a:solidFill>
                <a:srgbClr val="002060"/>
              </a:solidFill>
              <a:sym typeface="+mn-ea"/>
            </a:endParaRPr>
          </a:p>
          <a:p>
            <a:pPr>
              <a:lnSpc>
                <a:spcPct val="100000"/>
              </a:lnSpc>
              <a:spcBef>
                <a:spcPts val="0"/>
              </a:spcBef>
              <a:spcAft>
                <a:spcPts val="0"/>
              </a:spcAft>
            </a:pPr>
            <a:r>
              <a:rPr lang="en-US" altLang="zh-CN" sz="2600" dirty="0">
                <a:solidFill>
                  <a:srgbClr val="002060"/>
                </a:solidFill>
                <a:sym typeface="+mn-ea"/>
              </a:rPr>
              <a:t>https://kns.cnki.net/KCMS/detail/detail.aspx?dbname=CMFD2012&amp;filename=1012320388.nh</a:t>
            </a:r>
            <a:endParaRPr lang="en-US" altLang="zh-CN" sz="2600" dirty="0">
              <a:solidFill>
                <a:schemeClr val="tx1"/>
              </a:solidFill>
            </a:endParaRPr>
          </a:p>
          <a:p>
            <a:endParaRPr lang="en-US" altLang="zh-CN" sz="2800" dirty="0">
              <a:solidFill>
                <a:srgbClr val="002060"/>
              </a:solidFill>
            </a:endParaRPr>
          </a:p>
          <a:p>
            <a:endParaRPr lang="en-US" altLang="zh-CN" sz="2800" dirty="0">
              <a:solidFill>
                <a:srgbClr val="002060"/>
              </a:solidFill>
            </a:endParaRPr>
          </a:p>
          <a:p>
            <a:endParaRPr lang="zh-CN" altLang="en-US" sz="3200" dirty="0">
              <a:solidFill>
                <a:srgbClr val="002060"/>
              </a:solidFill>
            </a:endParaRPr>
          </a:p>
          <a:p>
            <a:endParaRPr lang="zh-CN" altLang="en-US" sz="3200" dirty="0">
              <a:solidFill>
                <a:srgbClr val="002060"/>
              </a:solidFill>
            </a:endParaRPr>
          </a:p>
        </p:txBody>
      </p:sp>
      <p:sp>
        <p:nvSpPr>
          <p:cNvPr id="37" name="TextBox 5"/>
          <p:cNvSpPr txBox="1"/>
          <p:nvPr/>
        </p:nvSpPr>
        <p:spPr>
          <a:xfrm>
            <a:off x="7560990" y="7447635"/>
            <a:ext cx="6480000" cy="2339918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tIns="90000" bIns="90000" rtlCol="0">
            <a:noAutofit/>
          </a:bodyPr>
          <a:lstStyle/>
          <a:p>
            <a:pPr lvl="0" algn="ctr">
              <a:lnSpc>
                <a:spcPct val="100000"/>
              </a:lnSpc>
              <a:spcBef>
                <a:spcPts val="0"/>
              </a:spcBef>
              <a:spcAft>
                <a:spcPts val="0"/>
              </a:spcAft>
            </a:pPr>
            <a:r>
              <a:rPr lang="en-US" altLang="zh-CN" sz="4000" b="1" u="sng" dirty="0">
                <a:solidFill>
                  <a:srgbClr val="002060"/>
                </a:solidFill>
              </a:rPr>
              <a:t>Significance of Solution</a:t>
            </a:r>
            <a:endParaRPr lang="en-US" altLang="zh-CN" sz="4000" b="1" u="sng" dirty="0">
              <a:solidFill>
                <a:srgbClr val="002060"/>
              </a:solidFill>
            </a:endParaRPr>
          </a:p>
          <a:p>
            <a:pPr>
              <a:lnSpc>
                <a:spcPct val="100000"/>
              </a:lnSpc>
              <a:spcBef>
                <a:spcPts val="0"/>
              </a:spcBef>
              <a:spcAft>
                <a:spcPts val="0"/>
              </a:spcAft>
              <a:buSzPct val="50000"/>
            </a:pPr>
            <a:r>
              <a:rPr lang="en-US" altLang="zh-CN" sz="3200" dirty="0">
                <a:solidFill>
                  <a:srgbClr val="002060"/>
                </a:solidFill>
                <a:sym typeface="+mn-ea"/>
              </a:rPr>
              <a:t>The laser beam is used to guide the direction of the probe, so that automatic tracking can be implemented on Mars. As long as the laser path is set, the rover can automatically follow the laser beams and reach the destination, thus saving both labour and resources, while also being able to cope with emergencies like power failures.</a:t>
            </a:r>
            <a:endParaRPr lang="en-US" altLang="zh-CN" sz="3200" dirty="0">
              <a:solidFill>
                <a:srgbClr val="002060"/>
              </a:solidFill>
              <a:sym typeface="+mn-ea"/>
            </a:endParaRPr>
          </a:p>
          <a:p>
            <a:pPr algn="ctr">
              <a:lnSpc>
                <a:spcPct val="100000"/>
              </a:lnSpc>
              <a:spcBef>
                <a:spcPts val="1200"/>
              </a:spcBef>
              <a:spcAft>
                <a:spcPct val="0"/>
              </a:spcAft>
              <a:buSzPct val="50000"/>
            </a:pPr>
            <a:endParaRPr lang="en-US" altLang="zh-CN" sz="2800" b="1" dirty="0">
              <a:solidFill>
                <a:srgbClr val="002060"/>
              </a:solidFill>
              <a:sym typeface="+mn-ea"/>
            </a:endParaRPr>
          </a:p>
          <a:p>
            <a:pPr algn="ctr">
              <a:lnSpc>
                <a:spcPct val="100000"/>
              </a:lnSpc>
              <a:spcBef>
                <a:spcPts val="1200"/>
              </a:spcBef>
              <a:spcAft>
                <a:spcPct val="0"/>
              </a:spcAft>
              <a:buSzPct val="50000"/>
            </a:pPr>
            <a:endParaRPr lang="en-US" altLang="zh-CN" sz="2800" b="1" dirty="0">
              <a:solidFill>
                <a:srgbClr val="002060"/>
              </a:solidFill>
              <a:sym typeface="+mn-ea"/>
            </a:endParaRPr>
          </a:p>
          <a:p>
            <a:pPr algn="ctr">
              <a:lnSpc>
                <a:spcPct val="100000"/>
              </a:lnSpc>
              <a:spcBef>
                <a:spcPts val="1200"/>
              </a:spcBef>
              <a:spcAft>
                <a:spcPct val="0"/>
              </a:spcAft>
              <a:buSzPct val="50000"/>
            </a:pPr>
            <a:endParaRPr lang="en-US" altLang="zh-CN" sz="2800" b="1" dirty="0">
              <a:solidFill>
                <a:srgbClr val="002060"/>
              </a:solidFill>
              <a:sym typeface="+mn-ea"/>
            </a:endParaRPr>
          </a:p>
          <a:p>
            <a:pPr algn="ctr">
              <a:lnSpc>
                <a:spcPct val="100000"/>
              </a:lnSpc>
              <a:spcBef>
                <a:spcPts val="1200"/>
              </a:spcBef>
              <a:spcAft>
                <a:spcPct val="0"/>
              </a:spcAft>
              <a:buSzPct val="50000"/>
            </a:pPr>
            <a:endParaRPr lang="en-US" altLang="zh-CN" sz="2800" b="1" dirty="0">
              <a:solidFill>
                <a:srgbClr val="002060"/>
              </a:solidFill>
              <a:sym typeface="+mn-ea"/>
            </a:endParaRPr>
          </a:p>
          <a:p>
            <a:pPr algn="ctr">
              <a:lnSpc>
                <a:spcPct val="100000"/>
              </a:lnSpc>
              <a:spcBef>
                <a:spcPts val="1200"/>
              </a:spcBef>
              <a:spcAft>
                <a:spcPct val="0"/>
              </a:spcAft>
              <a:buSzPct val="50000"/>
            </a:pPr>
            <a:r>
              <a:rPr lang="en-US" altLang="zh-CN" sz="2800" b="1" dirty="0">
                <a:solidFill>
                  <a:srgbClr val="002060"/>
                </a:solidFill>
                <a:sym typeface="+mn-ea"/>
              </a:rPr>
              <a:t>Fig. 2 </a:t>
            </a:r>
            <a:r>
              <a:rPr lang="en-AU" altLang="en-US" sz="2800" dirty="0">
                <a:solidFill>
                  <a:srgbClr val="002060"/>
                </a:solidFill>
                <a:sym typeface="+mn-ea"/>
              </a:rPr>
              <a:t>Illustration</a:t>
            </a:r>
            <a:r>
              <a:rPr lang="en-US" altLang="zh-CN" sz="2800" dirty="0">
                <a:solidFill>
                  <a:srgbClr val="002060"/>
                </a:solidFill>
                <a:sym typeface="+mn-ea"/>
              </a:rPr>
              <a:t> of Laser Tracking</a:t>
            </a:r>
            <a:endParaRPr lang="en-US" altLang="zh-CN" sz="2800" dirty="0">
              <a:solidFill>
                <a:srgbClr val="002060"/>
              </a:solidFill>
              <a:sym typeface="+mn-ea"/>
            </a:endParaRPr>
          </a:p>
          <a:p>
            <a:pPr algn="ctr">
              <a:lnSpc>
                <a:spcPct val="100000"/>
              </a:lnSpc>
              <a:spcBef>
                <a:spcPts val="0"/>
              </a:spcBef>
              <a:spcAft>
                <a:spcPts val="0"/>
              </a:spcAft>
              <a:buSzPct val="50000"/>
            </a:pPr>
            <a:endParaRPr lang="en-US" altLang="zh-CN" sz="2800" dirty="0">
              <a:solidFill>
                <a:srgbClr val="002060"/>
              </a:solidFill>
            </a:endParaRPr>
          </a:p>
          <a:p>
            <a:pPr>
              <a:lnSpc>
                <a:spcPct val="100000"/>
              </a:lnSpc>
              <a:spcBef>
                <a:spcPts val="0"/>
              </a:spcBef>
              <a:spcAft>
                <a:spcPts val="0"/>
              </a:spcAft>
              <a:buSzPct val="50000"/>
            </a:pPr>
            <a:r>
              <a:rPr lang="en-US" altLang="zh-CN" sz="3200" dirty="0">
                <a:solidFill>
                  <a:srgbClr val="002060"/>
                </a:solidFill>
                <a:sym typeface="+mn-ea"/>
              </a:rPr>
              <a:t>If there is an obstacle in a certain distance ahead, the rover can stop safely in time through ultrasonic ranging. And in order to remind attention to safety, the rover will automatically sound a sharp alarm.</a:t>
            </a:r>
            <a:endParaRPr lang="en-US" altLang="zh-CN" sz="3200" dirty="0">
              <a:solidFill>
                <a:srgbClr val="002060"/>
              </a:solidFill>
              <a:sym typeface="+mn-ea"/>
            </a:endParaRPr>
          </a:p>
          <a:p>
            <a:pPr>
              <a:spcAft>
                <a:spcPts val="600"/>
              </a:spcAft>
              <a:buSzPct val="50000"/>
            </a:pPr>
            <a:endParaRPr lang="en-US" altLang="zh-CN" sz="3200" dirty="0">
              <a:solidFill>
                <a:srgbClr val="002060"/>
              </a:solidFill>
            </a:endParaRPr>
          </a:p>
          <a:p>
            <a:pPr>
              <a:spcAft>
                <a:spcPts val="600"/>
              </a:spcAft>
              <a:buSzPct val="50000"/>
            </a:pPr>
            <a:endParaRPr lang="en-US" altLang="zh-CN" sz="3200" dirty="0">
              <a:solidFill>
                <a:srgbClr val="002060"/>
              </a:solidFill>
            </a:endParaRPr>
          </a:p>
          <a:p>
            <a:pPr>
              <a:spcAft>
                <a:spcPts val="600"/>
              </a:spcAft>
              <a:buSzPct val="50000"/>
            </a:pPr>
            <a:endParaRPr lang="en-US" altLang="zh-CN" sz="3200" dirty="0">
              <a:solidFill>
                <a:srgbClr val="002060"/>
              </a:solidFill>
            </a:endParaRPr>
          </a:p>
          <a:p>
            <a:pPr>
              <a:spcAft>
                <a:spcPts val="600"/>
              </a:spcAft>
              <a:buSzPct val="50000"/>
            </a:pPr>
            <a:endParaRPr lang="en-US" altLang="zh-CN" sz="3200" dirty="0">
              <a:solidFill>
                <a:srgbClr val="002060"/>
              </a:solidFill>
            </a:endParaRPr>
          </a:p>
          <a:p>
            <a:pPr>
              <a:spcAft>
                <a:spcPts val="600"/>
              </a:spcAft>
              <a:buSzPct val="50000"/>
            </a:pPr>
            <a:endParaRPr lang="en-US" altLang="zh-CN" sz="3200" dirty="0">
              <a:solidFill>
                <a:srgbClr val="002060"/>
              </a:solidFill>
            </a:endParaRPr>
          </a:p>
          <a:p>
            <a:pPr algn="ctr">
              <a:lnSpc>
                <a:spcPct val="100000"/>
              </a:lnSpc>
              <a:spcBef>
                <a:spcPts val="0"/>
              </a:spcBef>
              <a:spcAft>
                <a:spcPct val="0"/>
              </a:spcAft>
              <a:buSzPct val="50000"/>
            </a:pPr>
            <a:r>
              <a:rPr lang="en-US" altLang="zh-CN" sz="2800" b="1" dirty="0">
                <a:solidFill>
                  <a:srgbClr val="002060"/>
                </a:solidFill>
                <a:sym typeface="+mn-ea"/>
              </a:rPr>
              <a:t>Fig. 3 </a:t>
            </a:r>
            <a:r>
              <a:rPr lang="en-AU" altLang="en-US" sz="2800" dirty="0">
                <a:solidFill>
                  <a:srgbClr val="002060"/>
                </a:solidFill>
                <a:sym typeface="+mn-ea"/>
              </a:rPr>
              <a:t>Illustration</a:t>
            </a:r>
            <a:r>
              <a:rPr lang="en-US" altLang="zh-CN" sz="2800" dirty="0">
                <a:solidFill>
                  <a:srgbClr val="002060"/>
                </a:solidFill>
                <a:sym typeface="+mn-ea"/>
              </a:rPr>
              <a:t> of Obstacle Alerting</a:t>
            </a:r>
            <a:endParaRPr lang="en-AU" altLang="en-US" sz="2800" dirty="0">
              <a:solidFill>
                <a:srgbClr val="002060"/>
              </a:solidFill>
              <a:sym typeface="+mn-ea"/>
            </a:endParaRPr>
          </a:p>
          <a:p>
            <a:pPr algn="ctr">
              <a:lnSpc>
                <a:spcPct val="100000"/>
              </a:lnSpc>
              <a:spcBef>
                <a:spcPts val="0"/>
              </a:spcBef>
              <a:spcAft>
                <a:spcPct val="0"/>
              </a:spcAft>
              <a:buSzPct val="50000"/>
            </a:pPr>
            <a:endParaRPr lang="en-US" altLang="zh-CN" sz="2800" dirty="0">
              <a:solidFill>
                <a:srgbClr val="002060"/>
              </a:solidFill>
              <a:sym typeface="+mn-ea"/>
            </a:endParaRPr>
          </a:p>
          <a:p>
            <a:pPr algn="l">
              <a:lnSpc>
                <a:spcPct val="100000"/>
              </a:lnSpc>
              <a:spcBef>
                <a:spcPts val="0"/>
              </a:spcBef>
              <a:spcAft>
                <a:spcPct val="0"/>
              </a:spcAft>
              <a:buSzPct val="50000"/>
            </a:pPr>
            <a:r>
              <a:rPr lang="en-US" altLang="zh-CN" sz="3200" dirty="0">
                <a:solidFill>
                  <a:srgbClr val="002060"/>
                </a:solidFill>
              </a:rPr>
              <a:t>When faced </a:t>
            </a:r>
            <a:r>
              <a:rPr lang="en-US" altLang="zh-CN" sz="3200" dirty="0">
                <a:solidFill>
                  <a:srgbClr val="002060"/>
                </a:solidFill>
              </a:rPr>
              <a:t>with an emergency, the infrared remote control plays an important auxiliary role. The rover can be controlled to choose the optimal path when there are multiple paths, and the route can be adjusted in time when the rover deviates from the original path.</a:t>
            </a:r>
            <a:endParaRPr lang="en-US" altLang="zh-CN" sz="3200" b="1" dirty="0">
              <a:solidFill>
                <a:srgbClr val="002060"/>
              </a:solidFill>
            </a:endParaRPr>
          </a:p>
          <a:p>
            <a:pPr algn="ctr">
              <a:lnSpc>
                <a:spcPct val="100000"/>
              </a:lnSpc>
              <a:spcBef>
                <a:spcPts val="1200"/>
              </a:spcBef>
              <a:spcAft>
                <a:spcPct val="0"/>
              </a:spcAft>
            </a:pPr>
            <a:endParaRPr lang="en-US" altLang="zh-CN" sz="3200" b="1" dirty="0">
              <a:solidFill>
                <a:srgbClr val="002060"/>
              </a:solidFill>
            </a:endParaRPr>
          </a:p>
          <a:p>
            <a:pPr algn="ctr">
              <a:lnSpc>
                <a:spcPct val="100000"/>
              </a:lnSpc>
              <a:spcBef>
                <a:spcPts val="1200"/>
              </a:spcBef>
              <a:spcAft>
                <a:spcPct val="0"/>
              </a:spcAft>
            </a:pPr>
            <a:endParaRPr lang="en-US" altLang="zh-CN" sz="3200" b="1" dirty="0">
              <a:solidFill>
                <a:srgbClr val="002060"/>
              </a:solidFill>
            </a:endParaRPr>
          </a:p>
          <a:p>
            <a:pPr algn="ctr">
              <a:lnSpc>
                <a:spcPct val="100000"/>
              </a:lnSpc>
              <a:spcBef>
                <a:spcPts val="1200"/>
              </a:spcBef>
              <a:spcAft>
                <a:spcPct val="0"/>
              </a:spcAft>
            </a:pPr>
            <a:endParaRPr lang="en-US" altLang="zh-CN" sz="3200" b="1" dirty="0">
              <a:solidFill>
                <a:srgbClr val="002060"/>
              </a:solidFill>
            </a:endParaRPr>
          </a:p>
          <a:p>
            <a:pPr algn="ctr">
              <a:lnSpc>
                <a:spcPct val="100000"/>
              </a:lnSpc>
              <a:spcBef>
                <a:spcPts val="1200"/>
              </a:spcBef>
              <a:spcAft>
                <a:spcPct val="0"/>
              </a:spcAft>
            </a:pPr>
            <a:endParaRPr lang="en-US" altLang="zh-CN" sz="3200" b="1" dirty="0">
              <a:solidFill>
                <a:srgbClr val="002060"/>
              </a:solidFill>
            </a:endParaRPr>
          </a:p>
          <a:p>
            <a:pPr algn="ctr">
              <a:lnSpc>
                <a:spcPct val="100000"/>
              </a:lnSpc>
              <a:spcBef>
                <a:spcPts val="1200"/>
              </a:spcBef>
              <a:spcAft>
                <a:spcPct val="0"/>
              </a:spcAft>
            </a:pPr>
            <a:r>
              <a:rPr lang="en-US" altLang="zh-CN" sz="2800" b="1" dirty="0">
                <a:solidFill>
                  <a:srgbClr val="002060"/>
                </a:solidFill>
                <a:sym typeface="+mn-ea"/>
              </a:rPr>
              <a:t>Fig. 4 </a:t>
            </a:r>
            <a:r>
              <a:rPr lang="en-US" altLang="zh-CN" sz="2800" dirty="0">
                <a:solidFill>
                  <a:srgbClr val="002060"/>
                </a:solidFill>
                <a:sym typeface="+mn-ea"/>
              </a:rPr>
              <a:t> </a:t>
            </a:r>
            <a:r>
              <a:rPr lang="en-AU" altLang="en-US" sz="2800" dirty="0">
                <a:solidFill>
                  <a:srgbClr val="002060"/>
                </a:solidFill>
                <a:sym typeface="+mn-ea"/>
              </a:rPr>
              <a:t>Units Used </a:t>
            </a:r>
            <a:r>
              <a:rPr lang="en-AU" altLang="en-US" sz="2800" dirty="0">
                <a:solidFill>
                  <a:srgbClr val="002060"/>
                </a:solidFill>
                <a:sym typeface="+mn-ea"/>
              </a:rPr>
              <a:t>for</a:t>
            </a:r>
            <a:r>
              <a:rPr lang="en-AU" altLang="en-US" sz="2800" b="1" dirty="0">
                <a:solidFill>
                  <a:srgbClr val="002060"/>
                </a:solidFill>
                <a:sym typeface="+mn-ea"/>
              </a:rPr>
              <a:t> </a:t>
            </a:r>
            <a:r>
              <a:rPr lang="en-US" altLang="zh-CN" sz="2800" dirty="0">
                <a:solidFill>
                  <a:srgbClr val="002060"/>
                </a:solidFill>
                <a:sym typeface="+mn-ea"/>
              </a:rPr>
              <a:t>Remote</a:t>
            </a:r>
            <a:r>
              <a:rPr lang="en-US" altLang="zh-CN" sz="2800" dirty="0">
                <a:solidFill>
                  <a:srgbClr val="002060"/>
                </a:solidFill>
                <a:sym typeface="+mn-ea"/>
              </a:rPr>
              <a:t> Controlling</a:t>
            </a:r>
            <a:endParaRPr lang="en-US" altLang="zh-CN" sz="3200" dirty="0">
              <a:solidFill>
                <a:srgbClr val="002060"/>
              </a:solidFill>
            </a:endParaRPr>
          </a:p>
          <a:p>
            <a:pPr>
              <a:spcAft>
                <a:spcPts val="600"/>
              </a:spcAft>
              <a:buSzPct val="50000"/>
            </a:pPr>
            <a:endParaRPr lang="en-US" altLang="zh-CN" sz="3200" dirty="0">
              <a:solidFill>
                <a:srgbClr val="002060"/>
              </a:solidFill>
            </a:endParaRPr>
          </a:p>
        </p:txBody>
      </p:sp>
      <p:sp>
        <p:nvSpPr>
          <p:cNvPr id="43" name="文本框 42"/>
          <p:cNvSpPr txBox="1"/>
          <p:nvPr/>
        </p:nvSpPr>
        <p:spPr>
          <a:xfrm>
            <a:off x="7499054" y="3384288"/>
            <a:ext cx="13671448" cy="2553335"/>
          </a:xfrm>
          <a:prstGeom prst="rect">
            <a:avLst/>
          </a:prstGeom>
          <a:noFill/>
        </p:spPr>
        <p:txBody>
          <a:bodyPr wrap="square" rtlCol="0">
            <a:spAutoFit/>
          </a:bodyPr>
          <a:lstStyle/>
          <a:p>
            <a:pPr defTabSz="0">
              <a:lnSpc>
                <a:spcPts val="6400"/>
              </a:lnSpc>
              <a:tabLst>
                <a:tab pos="3657600" algn="l"/>
              </a:tabLst>
              <a:defRPr/>
            </a:pPr>
            <a:r>
              <a:rPr lang="en-US" altLang="zh-CN" sz="6600" b="1" dirty="0">
                <a:solidFill>
                  <a:schemeClr val="tx2">
                    <a:lumMod val="75000"/>
                  </a:schemeClr>
                </a:solidFill>
                <a:latin typeface="+mj-lt"/>
              </a:rPr>
              <a:t>Laser Tracking Mars Rover</a:t>
            </a:r>
            <a:endParaRPr lang="en-US" altLang="zh-CN" sz="6600" b="1" dirty="0">
              <a:solidFill>
                <a:schemeClr val="tx2">
                  <a:lumMod val="75000"/>
                </a:schemeClr>
              </a:solidFill>
              <a:latin typeface="+mj-lt"/>
            </a:endParaRPr>
          </a:p>
          <a:p>
            <a:pPr defTabSz="0">
              <a:lnSpc>
                <a:spcPts val="6400"/>
              </a:lnSpc>
              <a:tabLst>
                <a:tab pos="3657600" algn="l"/>
              </a:tabLst>
              <a:defRPr/>
            </a:pPr>
            <a:r>
              <a:rPr lang="en-US" altLang="zh-CN" sz="3400" b="1" dirty="0">
                <a:solidFill>
                  <a:schemeClr val="tx2">
                    <a:lumMod val="75000"/>
                  </a:schemeClr>
                </a:solidFill>
              </a:rPr>
              <a:t>Instructor: </a:t>
            </a:r>
            <a:r>
              <a:rPr lang="en-US" altLang="zh-CN" sz="3400" dirty="0">
                <a:solidFill>
                  <a:schemeClr val="tx2">
                    <a:lumMod val="75000"/>
                  </a:schemeClr>
                </a:solidFill>
              </a:rPr>
              <a:t>Prof. </a:t>
            </a:r>
            <a:r>
              <a:rPr lang="en-US" altLang="zh-CN" sz="3400" dirty="0" err="1">
                <a:solidFill>
                  <a:schemeClr val="tx2">
                    <a:lumMod val="75000"/>
                  </a:schemeClr>
                </a:solidFill>
              </a:rPr>
              <a:t>Yanfeng</a:t>
            </a:r>
            <a:r>
              <a:rPr lang="en-US" altLang="zh-CN" sz="3400" dirty="0">
                <a:solidFill>
                  <a:schemeClr val="tx2">
                    <a:lumMod val="75000"/>
                  </a:schemeClr>
                </a:solidFill>
              </a:rPr>
              <a:t> Shen, Prof. Ting Sun </a:t>
            </a:r>
            <a:endParaRPr lang="en-US" altLang="zh-CN" sz="3400" dirty="0">
              <a:solidFill>
                <a:schemeClr val="tx2">
                  <a:lumMod val="75000"/>
                </a:schemeClr>
              </a:solidFill>
            </a:endParaRPr>
          </a:p>
          <a:p>
            <a:pPr defTabSz="0">
              <a:lnSpc>
                <a:spcPts val="6400"/>
              </a:lnSpc>
              <a:tabLst>
                <a:tab pos="3657600" algn="l"/>
              </a:tabLst>
              <a:defRPr/>
            </a:pPr>
            <a:r>
              <a:rPr lang="en-US" altLang="zh-CN" sz="3400" b="1" dirty="0">
                <a:solidFill>
                  <a:schemeClr val="tx2">
                    <a:lumMod val="75000"/>
                  </a:schemeClr>
                </a:solidFill>
                <a:latin typeface="+mj-lt"/>
              </a:rPr>
              <a:t>Team Members:</a:t>
            </a:r>
            <a:r>
              <a:rPr lang="en-US" altLang="zh-CN" sz="3400" dirty="0">
                <a:latin typeface="+mj-lt"/>
              </a:rPr>
              <a:t> </a:t>
            </a:r>
            <a:r>
              <a:rPr lang="en-US" altLang="zh-CN" sz="3400" dirty="0" err="1">
                <a:solidFill>
                  <a:schemeClr val="tx2">
                    <a:lumMod val="75000"/>
                  </a:schemeClr>
                </a:solidFill>
                <a:latin typeface="+mj-lt"/>
              </a:rPr>
              <a:t>Kaiqi Zhu, Lubing Han, Xiang Li, Tianle Jiang, Linghui Zhou</a:t>
            </a:r>
            <a:endParaRPr lang="zh-CN" altLang="en-US" sz="3400" dirty="0">
              <a:solidFill>
                <a:schemeClr val="tx2">
                  <a:lumMod val="75000"/>
                </a:schemeClr>
              </a:solidFill>
              <a:latin typeface="+mj-lt"/>
            </a:endParaRPr>
          </a:p>
        </p:txBody>
      </p:sp>
      <p:pic>
        <p:nvPicPr>
          <p:cNvPr id="17" name="Picture 2" descr="C:\Users\cpro01\Desktop\夏季毕业设计展\post\LOGO-02.png"/>
          <p:cNvPicPr>
            <a:picLocks noChangeAspect="1" noChangeArrowheads="1"/>
          </p:cNvPicPr>
          <p:nvPr>
            <p:custDataLst>
              <p:tags r:id="rId3"/>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360190" y="217488"/>
            <a:ext cx="7780338"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7" descr="/private/var/mobile/Containers/Data/Application/C3E9BBB3-1B46-42E7-B533-C39EBC9E7F57/tmp/insert_image_tmp_dir/2023-07-15 10:00:48.018000.png2023-07-15 10:00:48.018000"/>
          <p:cNvPicPr>
            <a:picLocks noChangeAspect="1"/>
          </p:cNvPicPr>
          <p:nvPr>
            <p:custDataLst>
              <p:tags r:id="rId5"/>
            </p:custDataLst>
          </p:nvPr>
        </p:nvPicPr>
        <p:blipFill>
          <a:blip r:embed="rId6"/>
          <a:srcRect b="4445"/>
          <a:stretch>
            <a:fillRect/>
          </a:stretch>
        </p:blipFill>
        <p:spPr>
          <a:xfrm>
            <a:off x="8569325" y="26930985"/>
            <a:ext cx="1614805" cy="2498090"/>
          </a:xfrm>
          <a:prstGeom prst="rect">
            <a:avLst/>
          </a:prstGeom>
        </p:spPr>
      </p:pic>
      <p:pic>
        <p:nvPicPr>
          <p:cNvPr id="8" name="Picture 7" descr="C:\Users\slyvi\Desktop\SJTU2023\SUM2023\vg100\images\KYRIN_logo.jpgKYRIN_logo"/>
          <p:cNvPicPr>
            <a:picLocks noChangeAspect="1"/>
          </p:cNvPicPr>
          <p:nvPr>
            <p:custDataLst>
              <p:tags r:id="rId7"/>
            </p:custDataLst>
          </p:nvPr>
        </p:nvPicPr>
        <p:blipFill>
          <a:blip r:embed="rId8"/>
          <a:srcRect l="16700" t="2353"/>
          <a:stretch>
            <a:fillRect/>
          </a:stretch>
        </p:blipFill>
        <p:spPr>
          <a:xfrm>
            <a:off x="1584325" y="3240405"/>
            <a:ext cx="5210175" cy="3528695"/>
          </a:xfrm>
          <a:prstGeom prst="roundRect">
            <a:avLst>
              <a:gd name="adj" fmla="val 8594"/>
            </a:avLst>
          </a:prstGeom>
          <a:solidFill>
            <a:srgbClr val="FFFFFF">
              <a:shade val="85000"/>
            </a:srgbClr>
          </a:solidFill>
          <a:ln>
            <a:noFill/>
          </a:ln>
          <a:effectLst/>
        </p:spPr>
      </p:pic>
      <p:pic>
        <p:nvPicPr>
          <p:cNvPr id="2" name="图片 1" descr="微信图片_20230714193736"/>
          <p:cNvPicPr>
            <a:picLocks noChangeAspect="1"/>
          </p:cNvPicPr>
          <p:nvPr>
            <p:custDataLst>
              <p:tags r:id="rId9"/>
            </p:custDataLst>
          </p:nvPr>
        </p:nvPicPr>
        <p:blipFill>
          <a:blip r:embed="rId10"/>
          <a:srcRect t="5676" b="5760"/>
          <a:stretch>
            <a:fillRect/>
          </a:stretch>
        </p:blipFill>
        <p:spPr>
          <a:xfrm>
            <a:off x="1440815" y="16555085"/>
            <a:ext cx="4678045" cy="3204210"/>
          </a:xfrm>
          <a:prstGeom prst="rect">
            <a:avLst/>
          </a:prstGeom>
        </p:spPr>
      </p:pic>
      <p:pic>
        <p:nvPicPr>
          <p:cNvPr id="3" name="Picture 2" descr="2023-07-15 09:38:24.193000"/>
          <p:cNvPicPr>
            <a:picLocks noChangeAspect="1"/>
          </p:cNvPicPr>
          <p:nvPr>
            <p:custDataLst>
              <p:tags r:id="rId11"/>
            </p:custDataLst>
          </p:nvPr>
        </p:nvPicPr>
        <p:blipFill>
          <a:blip r:embed="rId12"/>
          <a:stretch>
            <a:fillRect/>
          </a:stretch>
        </p:blipFill>
        <p:spPr>
          <a:xfrm>
            <a:off x="8065135" y="19370675"/>
            <a:ext cx="5271135" cy="2793365"/>
          </a:xfrm>
          <a:prstGeom prst="rect">
            <a:avLst/>
          </a:prstGeom>
        </p:spPr>
      </p:pic>
      <p:pic>
        <p:nvPicPr>
          <p:cNvPr id="39" name="Picture 38" descr="/private/var/mobile/Containers/Data/Application/C3E9BBB3-1B46-42E7-B533-C39EBC9E7F57/tmp/insert_image_tmp_dir/2023-07-15 10:01:08.615000.png2023-07-15 10:01:08.615000"/>
          <p:cNvPicPr>
            <a:picLocks noChangeAspect="1"/>
          </p:cNvPicPr>
          <p:nvPr>
            <p:custDataLst>
              <p:tags r:id="rId13"/>
            </p:custDataLst>
          </p:nvPr>
        </p:nvPicPr>
        <p:blipFill>
          <a:blip r:embed="rId14"/>
          <a:srcRect/>
          <a:stretch>
            <a:fillRect/>
          </a:stretch>
        </p:blipFill>
        <p:spPr>
          <a:xfrm>
            <a:off x="11089640" y="27579320"/>
            <a:ext cx="1537335" cy="1372235"/>
          </a:xfrm>
          <a:prstGeom prst="rect">
            <a:avLst/>
          </a:prstGeom>
        </p:spPr>
      </p:pic>
      <p:pic>
        <p:nvPicPr>
          <p:cNvPr id="51" name="Picture 50" descr="2023-07-15 16:42:03.331000"/>
          <p:cNvPicPr>
            <a:picLocks noChangeAspect="1"/>
          </p:cNvPicPr>
          <p:nvPr/>
        </p:nvPicPr>
        <p:blipFill>
          <a:blip r:embed="rId15"/>
          <a:srcRect r="1723" b="21235"/>
          <a:stretch>
            <a:fillRect/>
          </a:stretch>
        </p:blipFill>
        <p:spPr>
          <a:xfrm>
            <a:off x="7776845" y="13060680"/>
            <a:ext cx="6156960" cy="2113280"/>
          </a:xfrm>
          <a:prstGeom prst="rect">
            <a:avLst/>
          </a:prstGeom>
        </p:spPr>
      </p:pic>
    </p:spTree>
  </p:cSld>
  <p:clrMapOvr>
    <a:masterClrMapping/>
  </p:clrMapOvr>
</p:sld>
</file>

<file path=ppt/tags/tag1.xml><?xml version="1.0" encoding="utf-8"?>
<p:tagLst xmlns:p="http://schemas.openxmlformats.org/presentationml/2006/main">
  <p:tag name="KSO_WM_UNIT_CREATIVECROP_PICSHAPE_ID" val="1029"/>
</p:tagLst>
</file>

<file path=ppt/tags/tag2.xml><?xml version="1.0" encoding="utf-8"?>
<p:tagLst xmlns:p="http://schemas.openxmlformats.org/presentationml/2006/main">
  <p:tag name="KSO_WM_UNIT_CREATIVECROP_PICSHAPE_ID" val="17"/>
</p:tagLst>
</file>

<file path=ppt/tags/tag3.xml><?xml version="1.0" encoding="utf-8"?>
<p:tagLst xmlns:p="http://schemas.openxmlformats.org/presentationml/2006/main">
  <p:tag name="KSO_WM_UNIT_CREATIVECROP_PICSHAPE_ID" val="22"/>
</p:tagLst>
</file>

<file path=ppt/tags/tag4.xml><?xml version="1.0" encoding="utf-8"?>
<p:tagLst xmlns:p="http://schemas.openxmlformats.org/presentationml/2006/main">
  <p:tag name="KSO_WM_UNIT_CREATIVECROP_PICSHAPE_ID" val="8"/>
</p:tagLst>
</file>

<file path=ppt/tags/tag5.xml><?xml version="1.0" encoding="utf-8"?>
<p:tagLst xmlns:p="http://schemas.openxmlformats.org/presentationml/2006/main">
  <p:tag name="KSO_WM_UNIT_CREATIVECROP_PICSHAPE_ID" val="2"/>
</p:tagLst>
</file>

<file path=ppt/tags/tag6.xml><?xml version="1.0" encoding="utf-8"?>
<p:tagLst xmlns:p="http://schemas.openxmlformats.org/presentationml/2006/main">
  <p:tag name="KSO_WM_UNIT_CREATIVECROP_PICSHAPE_ID" val="3"/>
</p:tagLst>
</file>

<file path=ppt/tags/tag7.xml><?xml version="1.0" encoding="utf-8"?>
<p:tagLst xmlns:p="http://schemas.openxmlformats.org/presentationml/2006/main">
  <p:tag name="KSO_WM_UNIT_CREATIVECROP_PICSHAPE_ID" val="23"/>
</p:tagLst>
</file>

<file path=ppt/tags/tag8.xml><?xml version="1.0" encoding="utf-8"?>
<p:tagLst xmlns:p="http://schemas.openxmlformats.org/presentationml/2006/main">
  <p:tag name="KSO_WPP_MARK_KEY" val="de6024bc-1a56-4af5-93e4-4c9bc790d3bd"/>
  <p:tag name="COMMONDATA" val="eyJoZGlkIjoiZDE5MWE0ZjE3NTlmMDEzZTk1MTcyNmYwMWFmNjg3Zj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3786</Words>
  <Application>WPS 演示</Application>
  <PresentationFormat>自定义</PresentationFormat>
  <Paragraphs>69</Paragraphs>
  <Slides>1</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Arial</vt:lpstr>
      <vt:lpstr>宋体</vt:lpstr>
      <vt:lpstr>Wingdings</vt:lpstr>
      <vt:lpstr>Times New Roman</vt:lpstr>
      <vt:lpstr>Constantia</vt:lpstr>
      <vt:lpstr>Calibri</vt:lpstr>
      <vt:lpstr>微软雅黑</vt:lpstr>
      <vt:lpstr>Arial Unicode MS</vt:lpstr>
      <vt:lpstr>Office 主题​​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Yuzhou Shen</dc:creator>
  <cp:lastModifiedBy>Slyvia1004</cp:lastModifiedBy>
  <cp:revision>697</cp:revision>
  <dcterms:created xsi:type="dcterms:W3CDTF">1900-01-01T00:00:00Z</dcterms:created>
  <dcterms:modified xsi:type="dcterms:W3CDTF">2023-07-16T05:41:57Z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FD7C286AF9A4443C80ABDCF22FA014B7_13</vt:lpwstr>
  </property>
</Properties>
</file>