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60" r:id="rId2"/>
    <p:sldId id="261" r:id="rId3"/>
    <p:sldId id="266" r:id="rId4"/>
    <p:sldId id="267" r:id="rId5"/>
    <p:sldId id="262" r:id="rId6"/>
    <p:sldId id="268" r:id="rId7"/>
    <p:sldId id="269" r:id="rId8"/>
    <p:sldId id="270" r:id="rId9"/>
    <p:sldId id="263" r:id="rId10"/>
    <p:sldId id="271" r:id="rId11"/>
    <p:sldId id="264" r:id="rId12"/>
    <p:sldId id="265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4DE1-AF01-4F8D-87F4-00046D4E998A}" type="datetimeFigureOut">
              <a:rPr lang="zh-TW" altLang="en-US" smtClean="0"/>
              <a:pPr/>
              <a:t>2021/2/2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D089-B36F-4A89-ABA0-F7E65DA1302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448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4DE1-AF01-4F8D-87F4-00046D4E998A}" type="datetimeFigureOut">
              <a:rPr lang="zh-TW" altLang="en-US" smtClean="0"/>
              <a:pPr/>
              <a:t>2021/2/2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D089-B36F-4A89-ABA0-F7E65DA1302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794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4DE1-AF01-4F8D-87F4-00046D4E998A}" type="datetimeFigureOut">
              <a:rPr lang="zh-TW" altLang="en-US" smtClean="0"/>
              <a:pPr/>
              <a:t>2021/2/2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D089-B36F-4A89-ABA0-F7E65DA1302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17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4DE1-AF01-4F8D-87F4-00046D4E998A}" type="datetimeFigureOut">
              <a:rPr lang="zh-TW" altLang="en-US" smtClean="0"/>
              <a:pPr/>
              <a:t>2021/2/2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D089-B36F-4A89-ABA0-F7E65DA1302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17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4DE1-AF01-4F8D-87F4-00046D4E998A}" type="datetimeFigureOut">
              <a:rPr lang="zh-TW" altLang="en-US" smtClean="0"/>
              <a:pPr/>
              <a:t>2021/2/2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D089-B36F-4A89-ABA0-F7E65DA1302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64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4DE1-AF01-4F8D-87F4-00046D4E998A}" type="datetimeFigureOut">
              <a:rPr lang="zh-TW" altLang="en-US" smtClean="0"/>
              <a:pPr/>
              <a:t>2021/2/2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D089-B36F-4A89-ABA0-F7E65DA1302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432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4DE1-AF01-4F8D-87F4-00046D4E998A}" type="datetimeFigureOut">
              <a:rPr lang="zh-TW" altLang="en-US" smtClean="0"/>
              <a:pPr/>
              <a:t>2021/2/2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D089-B36F-4A89-ABA0-F7E65DA1302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59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4DE1-AF01-4F8D-87F4-00046D4E998A}" type="datetimeFigureOut">
              <a:rPr lang="zh-TW" altLang="en-US" smtClean="0"/>
              <a:pPr/>
              <a:t>2021/2/2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D089-B36F-4A89-ABA0-F7E65DA1302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6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4DE1-AF01-4F8D-87F4-00046D4E998A}" type="datetimeFigureOut">
              <a:rPr lang="zh-TW" altLang="en-US" smtClean="0"/>
              <a:pPr/>
              <a:t>2021/2/2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D089-B36F-4A89-ABA0-F7E65DA1302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507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4DE1-AF01-4F8D-87F4-00046D4E998A}" type="datetimeFigureOut">
              <a:rPr lang="zh-TW" altLang="en-US" smtClean="0"/>
              <a:pPr/>
              <a:t>2021/2/2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D089-B36F-4A89-ABA0-F7E65DA1302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80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4DE1-AF01-4F8D-87F4-00046D4E998A}" type="datetimeFigureOut">
              <a:rPr lang="zh-TW" altLang="en-US" smtClean="0"/>
              <a:pPr/>
              <a:t>2021/2/2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D089-B36F-4A89-ABA0-F7E65DA1302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36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B564DE1-AF01-4F8D-87F4-00046D4E998A}" type="datetimeFigureOut">
              <a:rPr lang="zh-TW" altLang="en-US" smtClean="0"/>
              <a:pPr/>
              <a:t>2021/2/2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9D089-B36F-4A89-ABA0-F7E65DA1302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58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題目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45127" y="1563880"/>
            <a:ext cx="10515600" cy="4616257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zh-TW" altLang="en-US" sz="1800" b="1" dirty="0"/>
              <a:t>任意彩色圖像</a:t>
            </a:r>
            <a:endParaRPr lang="en-US" altLang="zh-TW" sz="1800" b="1" dirty="0"/>
          </a:p>
          <a:p>
            <a:pPr>
              <a:lnSpc>
                <a:spcPct val="170000"/>
              </a:lnSpc>
            </a:pPr>
            <a:r>
              <a:rPr lang="zh-TW" altLang="en-US" sz="1800" b="1" dirty="0"/>
              <a:t>影像處理方法 </a:t>
            </a:r>
            <a:r>
              <a:rPr lang="en-US" altLang="zh-TW" sz="1800" b="1" dirty="0"/>
              <a:t>(</a:t>
            </a:r>
            <a:r>
              <a:rPr lang="zh-TW" altLang="en-US" sz="1800" b="1" dirty="0"/>
              <a:t>任意組合</a:t>
            </a:r>
            <a:r>
              <a:rPr lang="en-US" altLang="zh-TW" sz="1800" b="1" dirty="0"/>
              <a:t>)</a:t>
            </a:r>
          </a:p>
          <a:p>
            <a:pPr lvl="1">
              <a:lnSpc>
                <a:spcPct val="170000"/>
              </a:lnSpc>
            </a:pPr>
            <a:r>
              <a:rPr lang="zh-TW" altLang="en-US" sz="1800" b="1" dirty="0"/>
              <a:t>灰階</a:t>
            </a:r>
            <a:endParaRPr lang="en-US" altLang="zh-TW" sz="1800" b="1" dirty="0"/>
          </a:p>
          <a:p>
            <a:pPr lvl="1">
              <a:lnSpc>
                <a:spcPct val="170000"/>
              </a:lnSpc>
            </a:pPr>
            <a:r>
              <a:rPr lang="zh-TW" altLang="en-US" sz="1800" b="1" dirty="0"/>
              <a:t>負片</a:t>
            </a:r>
            <a:endParaRPr lang="en-US" altLang="zh-TW" sz="1800" b="1" dirty="0"/>
          </a:p>
          <a:p>
            <a:pPr lvl="1">
              <a:lnSpc>
                <a:spcPct val="170000"/>
              </a:lnSpc>
            </a:pPr>
            <a:r>
              <a:rPr lang="en-US" altLang="zh-TW" sz="1800" b="1" dirty="0"/>
              <a:t>Gamma Correct</a:t>
            </a:r>
          </a:p>
          <a:p>
            <a:pPr lvl="1">
              <a:lnSpc>
                <a:spcPct val="170000"/>
              </a:lnSpc>
            </a:pPr>
            <a:r>
              <a:rPr lang="en-US" altLang="zh-TW" sz="1800" b="1" dirty="0"/>
              <a:t>Min/Mean/Max/Median filter</a:t>
            </a:r>
          </a:p>
          <a:p>
            <a:pPr lvl="1">
              <a:lnSpc>
                <a:spcPct val="170000"/>
              </a:lnSpc>
            </a:pPr>
            <a:r>
              <a:rPr lang="zh-TW" altLang="en-US" sz="1800" b="1" dirty="0"/>
              <a:t>邊緣偵測</a:t>
            </a:r>
            <a:r>
              <a:rPr lang="en-US" altLang="zh-TW" sz="1800" b="1" dirty="0"/>
              <a:t>(Sobel</a:t>
            </a:r>
            <a:r>
              <a:rPr lang="zh-TW" altLang="en-US" sz="1800" b="1" dirty="0"/>
              <a:t>、</a:t>
            </a:r>
            <a:r>
              <a:rPr lang="en-US" altLang="zh-TW" sz="1800" b="1" dirty="0"/>
              <a:t> Laplacian)</a:t>
            </a:r>
          </a:p>
          <a:p>
            <a:pPr lvl="1">
              <a:lnSpc>
                <a:spcPct val="170000"/>
              </a:lnSpc>
            </a:pPr>
            <a:r>
              <a:rPr lang="zh-TW" altLang="en-US" sz="1800" b="1" dirty="0"/>
              <a:t>二值化</a:t>
            </a:r>
            <a:endParaRPr lang="en-US" altLang="zh-TW" sz="1800" b="1" dirty="0"/>
          </a:p>
          <a:p>
            <a:pPr lvl="1">
              <a:lnSpc>
                <a:spcPct val="170000"/>
              </a:lnSpc>
            </a:pPr>
            <a:r>
              <a:rPr lang="en-US" altLang="zh-TW" sz="1800" b="1" dirty="0"/>
              <a:t>Salt and pepper</a:t>
            </a:r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74131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AC54F8-63E8-4443-8418-F5BA3776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70BE992-06DE-41DE-89DC-0FDCA260F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1691322"/>
            <a:ext cx="281940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96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AC54F8-63E8-4443-8418-F5BA3776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Laplacian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952AEF7-C56B-4172-A0E0-305256D71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1828800"/>
            <a:ext cx="6743700" cy="33147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CD18401-05AD-4482-AF3E-DFD8A89C0B44}"/>
              </a:ext>
            </a:extLst>
          </p:cNvPr>
          <p:cNvSpPr txBox="1"/>
          <p:nvPr/>
        </p:nvSpPr>
        <p:spPr>
          <a:xfrm>
            <a:off x="747423" y="5876014"/>
            <a:ext cx="4693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https://introcs.cs.princeton.edu/java/31datatype/LaplaceFilter.java.html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4578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AC54F8-63E8-4443-8418-F5BA3776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二值化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DE0769-D26E-47B8-8206-567F55FBC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7BB896E-6692-4C3C-9314-4C2CE03CE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1840832"/>
            <a:ext cx="33528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11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AC54F8-63E8-4443-8418-F5BA3776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Sobel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DE0769-D26E-47B8-8206-567F55FBC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28E56C5-7399-4358-811A-189F90D16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1828800"/>
            <a:ext cx="63627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40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FC5B17-5E15-41CB-BEB4-8FD60DB0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D4C98-77AC-411F-B0B3-3D6FF872A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javax.imageio.ImageIO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import </a:t>
            </a:r>
            <a:r>
              <a:rPr lang="en-US" altLang="zh-TW" dirty="0" err="1"/>
              <a:t>java.awt.image.BufferedImage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import </a:t>
            </a:r>
            <a:r>
              <a:rPr lang="en-US" altLang="zh-TW" dirty="0" err="1"/>
              <a:t>java.io.File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import </a:t>
            </a:r>
            <a:r>
              <a:rPr lang="en-US" altLang="zh-TW" dirty="0" err="1"/>
              <a:t>java.io.IOException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import </a:t>
            </a:r>
            <a:r>
              <a:rPr lang="en-US" altLang="zh-TW" dirty="0" err="1"/>
              <a:t>java.util.Random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import </a:t>
            </a:r>
            <a:r>
              <a:rPr lang="en-US" altLang="zh-TW" dirty="0" err="1"/>
              <a:t>java.util.Arrays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ImageProcess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    public static void main(String </a:t>
            </a:r>
            <a:r>
              <a:rPr lang="en-US" altLang="zh-TW" dirty="0" err="1"/>
              <a:t>args</a:t>
            </a:r>
            <a:r>
              <a:rPr lang="en-US" altLang="zh-TW" dirty="0"/>
              <a:t>[]){</a:t>
            </a:r>
          </a:p>
          <a:p>
            <a:r>
              <a:rPr lang="en-US" altLang="zh-TW" dirty="0"/>
              <a:t>       </a:t>
            </a:r>
          </a:p>
          <a:p>
            <a:r>
              <a:rPr lang="en-US" altLang="zh-TW" dirty="0"/>
              <a:t>        File </a:t>
            </a:r>
            <a:r>
              <a:rPr lang="en-US" altLang="zh-TW" dirty="0" err="1"/>
              <a:t>file</a:t>
            </a:r>
            <a:r>
              <a:rPr lang="en-US" altLang="zh-TW" dirty="0"/>
              <a:t>  = new File(“");</a:t>
            </a:r>
          </a:p>
          <a:p>
            <a:r>
              <a:rPr lang="en-US" altLang="zh-TW" dirty="0"/>
              <a:t>        try {</a:t>
            </a:r>
          </a:p>
          <a:p>
            <a:r>
              <a:rPr lang="en-US" altLang="zh-TW" dirty="0"/>
              <a:t>        	//</a:t>
            </a:r>
            <a:r>
              <a:rPr lang="zh-TW" altLang="en-US" dirty="0"/>
              <a:t>讀取資料檔</a:t>
            </a:r>
          </a:p>
          <a:p>
            <a:r>
              <a:rPr lang="zh-TW" altLang="en-US" dirty="0"/>
              <a:t>            </a:t>
            </a:r>
            <a:r>
              <a:rPr lang="en-US" altLang="zh-TW" dirty="0" err="1"/>
              <a:t>BufferedImage</a:t>
            </a:r>
            <a:r>
              <a:rPr lang="en-US" altLang="zh-TW" dirty="0"/>
              <a:t> </a:t>
            </a:r>
            <a:r>
              <a:rPr lang="en-US" altLang="zh-TW" dirty="0" err="1"/>
              <a:t>RGB_img</a:t>
            </a:r>
            <a:r>
              <a:rPr lang="en-US" altLang="zh-TW" dirty="0"/>
              <a:t> = </a:t>
            </a:r>
            <a:r>
              <a:rPr lang="en-US" altLang="zh-TW" dirty="0" err="1"/>
              <a:t>ImageIO.read</a:t>
            </a:r>
            <a:r>
              <a:rPr lang="en-US" altLang="zh-TW" dirty="0"/>
              <a:t>(file);</a:t>
            </a:r>
          </a:p>
          <a:p>
            <a:r>
              <a:rPr lang="en-US" altLang="zh-TW" dirty="0"/>
              <a:t>            //</a:t>
            </a:r>
            <a:r>
              <a:rPr lang="zh-TW" altLang="en-US" dirty="0"/>
              <a:t>讀取高度</a:t>
            </a:r>
          </a:p>
          <a:p>
            <a:r>
              <a:rPr lang="zh-TW" altLang="en-US" dirty="0"/>
              <a:t>            </a:t>
            </a:r>
            <a:r>
              <a:rPr lang="en-US" altLang="zh-TW" dirty="0"/>
              <a:t>int height = </a:t>
            </a:r>
            <a:r>
              <a:rPr lang="en-US" altLang="zh-TW" dirty="0" err="1"/>
              <a:t>RGB_img.getHeight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            //</a:t>
            </a:r>
            <a:r>
              <a:rPr lang="zh-TW" altLang="en-US" dirty="0"/>
              <a:t>讀取寬度</a:t>
            </a:r>
          </a:p>
          <a:p>
            <a:r>
              <a:rPr lang="zh-TW" altLang="en-US" dirty="0"/>
              <a:t>            </a:t>
            </a:r>
            <a:r>
              <a:rPr lang="en-US" altLang="zh-TW" dirty="0"/>
              <a:t>int width = </a:t>
            </a:r>
            <a:r>
              <a:rPr lang="en-US" altLang="zh-TW" dirty="0" err="1"/>
              <a:t>RGB_img.getWidth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            </a:t>
            </a:r>
          </a:p>
          <a:p>
            <a:r>
              <a:rPr lang="en-US" altLang="zh-TW" dirty="0"/>
              <a:t>            //</a:t>
            </a:r>
            <a:r>
              <a:rPr lang="zh-TW" altLang="en-US" dirty="0"/>
              <a:t>灰階轉換</a:t>
            </a:r>
          </a:p>
          <a:p>
            <a:r>
              <a:rPr lang="zh-TW" altLang="en-US" dirty="0"/>
              <a:t>            </a:t>
            </a:r>
            <a:r>
              <a:rPr lang="en-US" altLang="zh-TW" dirty="0"/>
              <a:t>int [] </a:t>
            </a:r>
            <a:r>
              <a:rPr lang="en-US" altLang="zh-TW" dirty="0" err="1"/>
              <a:t>gray_img</a:t>
            </a:r>
            <a:r>
              <a:rPr lang="en-US" altLang="zh-TW" dirty="0"/>
              <a:t> = new int[width * height];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gray_img</a:t>
            </a:r>
            <a:r>
              <a:rPr lang="en-US" altLang="zh-TW" dirty="0"/>
              <a:t> = Gray(</a:t>
            </a:r>
            <a:r>
              <a:rPr lang="en-US" altLang="zh-TW" dirty="0" err="1"/>
              <a:t>RGB_img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        //</a:t>
            </a:r>
            <a:r>
              <a:rPr lang="zh-TW" altLang="en-US" dirty="0"/>
              <a:t>負片轉換</a:t>
            </a:r>
          </a:p>
          <a:p>
            <a:r>
              <a:rPr lang="zh-TW" altLang="en-US" dirty="0"/>
              <a:t>            </a:t>
            </a:r>
            <a:r>
              <a:rPr lang="en-US" altLang="zh-TW" dirty="0"/>
              <a:t>Negative(</a:t>
            </a:r>
            <a:r>
              <a:rPr lang="en-US" altLang="zh-TW" dirty="0" err="1"/>
              <a:t>gray_img</a:t>
            </a:r>
            <a:r>
              <a:rPr lang="en-US" altLang="zh-TW" dirty="0"/>
              <a:t>, width, height);</a:t>
            </a:r>
          </a:p>
          <a:p>
            <a:r>
              <a:rPr lang="en-US" altLang="zh-TW" dirty="0"/>
              <a:t>            //Gamma </a:t>
            </a:r>
            <a:r>
              <a:rPr lang="zh-TW" altLang="en-US" dirty="0"/>
              <a:t>轉換</a:t>
            </a:r>
          </a:p>
          <a:p>
            <a:r>
              <a:rPr lang="zh-TW" altLang="en-US" dirty="0"/>
              <a:t>            </a:t>
            </a:r>
            <a:r>
              <a:rPr lang="en-US" altLang="zh-TW" dirty="0"/>
              <a:t>int [] gamma_img1 = new int[width * height];</a:t>
            </a:r>
          </a:p>
          <a:p>
            <a:r>
              <a:rPr lang="en-US" altLang="zh-TW" dirty="0"/>
              <a:t>            int [] gamma_img2 = new int[width * height];</a:t>
            </a:r>
          </a:p>
          <a:p>
            <a:r>
              <a:rPr lang="en-US" altLang="zh-TW" dirty="0"/>
              <a:t>            int [] gamma_img3 = new int[width * height];</a:t>
            </a:r>
          </a:p>
          <a:p>
            <a:r>
              <a:rPr lang="en-US" altLang="zh-TW" dirty="0"/>
              <a:t>            gamma_img1 = Gamma(</a:t>
            </a:r>
            <a:r>
              <a:rPr lang="en-US" altLang="zh-TW" dirty="0" err="1"/>
              <a:t>gray_img</a:t>
            </a:r>
            <a:r>
              <a:rPr lang="en-US" altLang="zh-TW" dirty="0"/>
              <a:t>, width, height, 0.5); //gamma</a:t>
            </a:r>
            <a:r>
              <a:rPr lang="zh-TW" altLang="en-US" dirty="0"/>
              <a:t>函數超過</a:t>
            </a:r>
            <a:r>
              <a:rPr lang="en-US" altLang="zh-TW" dirty="0"/>
              <a:t>1</a:t>
            </a:r>
            <a:r>
              <a:rPr lang="zh-TW" altLang="en-US" dirty="0"/>
              <a:t>會越黑</a:t>
            </a:r>
          </a:p>
          <a:p>
            <a:r>
              <a:rPr lang="zh-TW" altLang="en-US" dirty="0"/>
              <a:t>            </a:t>
            </a:r>
            <a:r>
              <a:rPr lang="en-US" altLang="zh-TW" dirty="0"/>
              <a:t>gamma_img2 = Gamma(</a:t>
            </a:r>
            <a:r>
              <a:rPr lang="en-US" altLang="zh-TW" dirty="0" err="1"/>
              <a:t>gray_img</a:t>
            </a:r>
            <a:r>
              <a:rPr lang="en-US" altLang="zh-TW" dirty="0"/>
              <a:t>, width, height, 1);</a:t>
            </a:r>
          </a:p>
          <a:p>
            <a:r>
              <a:rPr lang="en-US" altLang="zh-TW" dirty="0"/>
              <a:t>            gamma_img3 = Gamma(</a:t>
            </a:r>
            <a:r>
              <a:rPr lang="en-US" altLang="zh-TW" dirty="0" err="1"/>
              <a:t>gray_img</a:t>
            </a:r>
            <a:r>
              <a:rPr lang="en-US" altLang="zh-TW" dirty="0"/>
              <a:t>, width, height, 2);</a:t>
            </a:r>
          </a:p>
          <a:p>
            <a:endParaRPr lang="en-US" altLang="zh-TW" dirty="0"/>
          </a:p>
          <a:p>
            <a:r>
              <a:rPr lang="en-US" altLang="zh-TW" dirty="0"/>
              <a:t>            //Salt and pepper</a:t>
            </a:r>
            <a:r>
              <a:rPr lang="zh-TW" altLang="en-US" dirty="0"/>
              <a:t>胡椒鹽雜訊</a:t>
            </a:r>
          </a:p>
          <a:p>
            <a:r>
              <a:rPr lang="zh-TW" altLang="en-US" dirty="0"/>
              <a:t>            </a:t>
            </a:r>
            <a:r>
              <a:rPr lang="en-US" altLang="zh-TW" dirty="0"/>
              <a:t>int [] </a:t>
            </a:r>
            <a:r>
              <a:rPr lang="en-US" altLang="zh-TW" dirty="0" err="1"/>
              <a:t>peper_img</a:t>
            </a:r>
            <a:r>
              <a:rPr lang="en-US" altLang="zh-TW" dirty="0"/>
              <a:t> = new int[width * height];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peper_img</a:t>
            </a:r>
            <a:r>
              <a:rPr lang="en-US" altLang="zh-TW" dirty="0"/>
              <a:t> = Pepper(gamma_img1, width, height);</a:t>
            </a:r>
          </a:p>
          <a:p>
            <a:r>
              <a:rPr lang="en-US" altLang="zh-TW" dirty="0"/>
              <a:t>            //</a:t>
            </a:r>
            <a:r>
              <a:rPr lang="zh-TW" altLang="en-US" dirty="0"/>
              <a:t>中位數</a:t>
            </a:r>
          </a:p>
          <a:p>
            <a:r>
              <a:rPr lang="zh-TW" altLang="en-US" dirty="0"/>
              <a:t>            </a:t>
            </a:r>
            <a:r>
              <a:rPr lang="en-US" altLang="zh-TW" dirty="0"/>
              <a:t>Median(</a:t>
            </a:r>
            <a:r>
              <a:rPr lang="en-US" altLang="zh-TW" dirty="0" err="1"/>
              <a:t>peper_img</a:t>
            </a:r>
            <a:r>
              <a:rPr lang="en-US" altLang="zh-TW" dirty="0"/>
              <a:t>, width, height);</a:t>
            </a:r>
          </a:p>
          <a:p>
            <a:r>
              <a:rPr lang="en-US" altLang="zh-TW" dirty="0"/>
              <a:t>            //</a:t>
            </a:r>
            <a:r>
              <a:rPr lang="zh-TW" altLang="en-US" dirty="0"/>
              <a:t>平均濾波器</a:t>
            </a:r>
          </a:p>
          <a:p>
            <a:r>
              <a:rPr lang="zh-TW" altLang="en-US" dirty="0"/>
              <a:t>            </a:t>
            </a:r>
            <a:r>
              <a:rPr lang="en-US" altLang="zh-TW" dirty="0"/>
              <a:t>Mean(</a:t>
            </a:r>
            <a:r>
              <a:rPr lang="en-US" altLang="zh-TW" dirty="0" err="1"/>
              <a:t>peper_img</a:t>
            </a:r>
            <a:r>
              <a:rPr lang="en-US" altLang="zh-TW" dirty="0"/>
              <a:t>, width, height);</a:t>
            </a:r>
          </a:p>
          <a:p>
            <a:r>
              <a:rPr lang="en-US" altLang="zh-TW" dirty="0"/>
              <a:t>            //</a:t>
            </a:r>
            <a:r>
              <a:rPr lang="zh-TW" altLang="en-US" dirty="0"/>
              <a:t>最小值濾波器</a:t>
            </a:r>
          </a:p>
          <a:p>
            <a:r>
              <a:rPr lang="zh-TW" altLang="en-US" dirty="0"/>
              <a:t>            </a:t>
            </a:r>
            <a:r>
              <a:rPr lang="en-US" altLang="zh-TW" dirty="0"/>
              <a:t>Min(</a:t>
            </a:r>
            <a:r>
              <a:rPr lang="en-US" altLang="zh-TW" dirty="0" err="1"/>
              <a:t>peper_img</a:t>
            </a:r>
            <a:r>
              <a:rPr lang="en-US" altLang="zh-TW" dirty="0"/>
              <a:t>, width, height);</a:t>
            </a:r>
          </a:p>
          <a:p>
            <a:r>
              <a:rPr lang="en-US" altLang="zh-TW" dirty="0"/>
              <a:t>            //</a:t>
            </a:r>
            <a:r>
              <a:rPr lang="zh-TW" altLang="en-US" dirty="0"/>
              <a:t>最大值濾波器</a:t>
            </a:r>
          </a:p>
          <a:p>
            <a:r>
              <a:rPr lang="zh-TW" altLang="en-US" dirty="0"/>
              <a:t>            </a:t>
            </a:r>
            <a:r>
              <a:rPr lang="en-US" altLang="zh-TW" dirty="0"/>
              <a:t>Max(</a:t>
            </a:r>
            <a:r>
              <a:rPr lang="en-US" altLang="zh-TW" dirty="0" err="1"/>
              <a:t>peper_img</a:t>
            </a:r>
            <a:r>
              <a:rPr lang="en-US" altLang="zh-TW" dirty="0"/>
              <a:t>, width, height);</a:t>
            </a:r>
          </a:p>
          <a:p>
            <a:r>
              <a:rPr lang="en-US" altLang="zh-TW" dirty="0"/>
              <a:t>            //Laplacian</a:t>
            </a:r>
            <a:r>
              <a:rPr lang="zh-TW" altLang="en-US" dirty="0"/>
              <a:t>拉普拉斯</a:t>
            </a:r>
          </a:p>
          <a:p>
            <a:r>
              <a:rPr lang="zh-TW" altLang="en-US" dirty="0"/>
              <a:t>            </a:t>
            </a:r>
            <a:r>
              <a:rPr lang="en-US" altLang="zh-TW" dirty="0"/>
              <a:t>Laplacian(gamma_img3, width, height);</a:t>
            </a:r>
          </a:p>
          <a:p>
            <a:r>
              <a:rPr lang="en-US" altLang="zh-TW" dirty="0"/>
              <a:t>            //Sobel</a:t>
            </a:r>
          </a:p>
          <a:p>
            <a:r>
              <a:rPr lang="en-US" altLang="zh-TW" dirty="0"/>
              <a:t>            Sobel(gamma_img2, width, height);</a:t>
            </a:r>
          </a:p>
          <a:p>
            <a:r>
              <a:rPr lang="en-US" altLang="zh-TW" dirty="0"/>
              <a:t>            //</a:t>
            </a:r>
            <a:r>
              <a:rPr lang="zh-TW" altLang="en-US" dirty="0"/>
              <a:t>二值化</a:t>
            </a:r>
          </a:p>
          <a:p>
            <a:r>
              <a:rPr lang="zh-TW" altLang="en-US" dirty="0"/>
              <a:t>            </a:t>
            </a:r>
            <a:r>
              <a:rPr lang="en-US" altLang="zh-TW" dirty="0"/>
              <a:t>OTSU(gamma_img3, width, height);</a:t>
            </a:r>
          </a:p>
          <a:p>
            <a:r>
              <a:rPr lang="en-US" altLang="zh-TW" dirty="0"/>
              <a:t>            </a:t>
            </a:r>
          </a:p>
          <a:p>
            <a:r>
              <a:rPr lang="en-US" altLang="zh-TW" dirty="0"/>
              <a:t>        } catch (</a:t>
            </a:r>
            <a:r>
              <a:rPr lang="en-US" altLang="zh-TW" dirty="0" err="1"/>
              <a:t>IOException</a:t>
            </a:r>
            <a:r>
              <a:rPr lang="en-US" altLang="zh-TW" dirty="0"/>
              <a:t> e) {</a:t>
            </a:r>
          </a:p>
          <a:p>
            <a:r>
              <a:rPr lang="en-US" altLang="zh-TW" dirty="0"/>
              <a:t>            // TODO Auto-generated catch block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e.printStackTrace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        }</a:t>
            </a:r>
          </a:p>
          <a:p>
            <a:r>
              <a:rPr lang="en-US" altLang="zh-TW" dirty="0"/>
              <a:t>    }</a:t>
            </a:r>
          </a:p>
          <a:p>
            <a:endParaRPr lang="en-US" altLang="zh-TW" dirty="0"/>
          </a:p>
          <a:p>
            <a:r>
              <a:rPr lang="en-US" altLang="zh-TW" dirty="0"/>
              <a:t>    //</a:t>
            </a:r>
            <a:r>
              <a:rPr lang="zh-TW" altLang="en-US" dirty="0"/>
              <a:t>灰階轉換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public static int[] Gray(</a:t>
            </a:r>
            <a:r>
              <a:rPr lang="en-US" altLang="zh-TW" dirty="0" err="1"/>
              <a:t>BufferedImage</a:t>
            </a:r>
            <a:r>
              <a:rPr lang="en-US" altLang="zh-TW" dirty="0"/>
              <a:t> </a:t>
            </a:r>
            <a:r>
              <a:rPr lang="en-US" altLang="zh-TW" dirty="0" err="1"/>
              <a:t>RGB_img</a:t>
            </a:r>
            <a:r>
              <a:rPr lang="en-US" altLang="zh-TW" dirty="0"/>
              <a:t>){</a:t>
            </a:r>
          </a:p>
          <a:p>
            <a:r>
              <a:rPr lang="en-US" altLang="zh-TW" dirty="0"/>
              <a:t>        int width = </a:t>
            </a:r>
            <a:r>
              <a:rPr lang="en-US" altLang="zh-TW" dirty="0" err="1"/>
              <a:t>RGB_img.getWidth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        int height = </a:t>
            </a:r>
            <a:r>
              <a:rPr lang="en-US" altLang="zh-TW" dirty="0" err="1"/>
              <a:t>RGB_img.getHeight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        int [] pixels = new int[width * height];</a:t>
            </a:r>
          </a:p>
          <a:p>
            <a:r>
              <a:rPr lang="en-US" altLang="zh-TW" dirty="0"/>
              <a:t>        int [] </a:t>
            </a:r>
            <a:r>
              <a:rPr lang="en-US" altLang="zh-TW" dirty="0" err="1"/>
              <a:t>pixels_result</a:t>
            </a:r>
            <a:r>
              <a:rPr lang="en-US" altLang="zh-TW" dirty="0"/>
              <a:t> = new int[width * height];</a:t>
            </a:r>
          </a:p>
          <a:p>
            <a:endParaRPr lang="en-US" altLang="zh-TW" dirty="0"/>
          </a:p>
          <a:p>
            <a:r>
              <a:rPr lang="en-US" altLang="zh-TW" dirty="0"/>
              <a:t>        // Get RGB pixels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RGB_img.getRGB</a:t>
            </a:r>
            <a:r>
              <a:rPr lang="en-US" altLang="zh-TW" dirty="0"/>
              <a:t>(0, 0, width, height, pixels, 0, width);</a:t>
            </a:r>
          </a:p>
          <a:p>
            <a:endParaRPr lang="en-US" altLang="zh-TW" dirty="0"/>
          </a:p>
          <a:p>
            <a:r>
              <a:rPr lang="en-US" altLang="zh-TW" dirty="0"/>
              <a:t>        /*</a:t>
            </a:r>
          </a:p>
          <a:p>
            <a:r>
              <a:rPr lang="en-US" altLang="zh-TW" dirty="0"/>
              <a:t>          RGB Process</a:t>
            </a:r>
          </a:p>
          <a:p>
            <a:r>
              <a:rPr lang="en-US" altLang="zh-TW" dirty="0"/>
              <a:t>          int red      = (pixel &gt;&gt; 16) &amp; 0xff; </a:t>
            </a:r>
            <a:r>
              <a:rPr lang="zh-TW" altLang="en-US" dirty="0"/>
              <a:t>右移</a:t>
            </a:r>
            <a:r>
              <a:rPr lang="en-US" altLang="zh-TW" dirty="0"/>
              <a:t>16</a:t>
            </a:r>
            <a:r>
              <a:rPr lang="zh-TW" altLang="en-US" dirty="0"/>
              <a:t>位之後原</a:t>
            </a:r>
            <a:r>
              <a:rPr lang="en-US" altLang="zh-TW" dirty="0"/>
              <a:t>?</a:t>
            </a:r>
            <a:r>
              <a:rPr lang="zh-TW" altLang="en-US" dirty="0"/>
              <a:t>的高</a:t>
            </a:r>
            <a:r>
              <a:rPr lang="en-US" altLang="zh-TW" dirty="0"/>
              <a:t>8</a:t>
            </a:r>
            <a:r>
              <a:rPr lang="zh-TW" altLang="en-US" dirty="0"/>
              <a:t>位就在低</a:t>
            </a:r>
            <a:r>
              <a:rPr lang="en-US" altLang="zh-TW" dirty="0"/>
              <a:t>8</a:t>
            </a:r>
            <a:r>
              <a:rPr lang="zh-TW" altLang="en-US" dirty="0"/>
              <a:t>位的位置上了，再與</a:t>
            </a:r>
            <a:r>
              <a:rPr lang="en-US" altLang="zh-TW" dirty="0"/>
              <a:t>0xff</a:t>
            </a:r>
            <a:r>
              <a:rPr lang="zh-TW" altLang="en-US" dirty="0"/>
              <a:t>就只剩下了原</a:t>
            </a:r>
            <a:r>
              <a:rPr lang="en-US" altLang="zh-TW" dirty="0"/>
              <a:t>?</a:t>
            </a:r>
            <a:r>
              <a:rPr lang="zh-TW" altLang="en-US" dirty="0"/>
              <a:t>的高</a:t>
            </a:r>
            <a:r>
              <a:rPr lang="en-US" altLang="zh-TW" dirty="0"/>
              <a:t>8</a:t>
            </a:r>
            <a:r>
              <a:rPr lang="zh-TW" altLang="en-US" dirty="0"/>
              <a:t>位數值</a:t>
            </a:r>
          </a:p>
          <a:p>
            <a:r>
              <a:rPr lang="zh-TW" altLang="en-US" dirty="0"/>
              <a:t>          </a:t>
            </a:r>
            <a:r>
              <a:rPr lang="en-US" altLang="zh-TW" dirty="0"/>
              <a:t>int green    = (pixel &gt;&gt;  8) &amp; 0xff; </a:t>
            </a:r>
            <a:r>
              <a:rPr lang="zh-TW" altLang="en-US" dirty="0"/>
              <a:t>右移</a:t>
            </a:r>
            <a:r>
              <a:rPr lang="en-US" altLang="zh-TW" dirty="0"/>
              <a:t>8</a:t>
            </a:r>
            <a:r>
              <a:rPr lang="zh-TW" altLang="en-US" dirty="0"/>
              <a:t>位之後原</a:t>
            </a:r>
            <a:r>
              <a:rPr lang="en-US" altLang="zh-TW" dirty="0"/>
              <a:t>?</a:t>
            </a:r>
            <a:r>
              <a:rPr lang="zh-TW" altLang="en-US" dirty="0"/>
              <a:t>的中間</a:t>
            </a:r>
            <a:r>
              <a:rPr lang="en-US" altLang="zh-TW" dirty="0"/>
              <a:t>8</a:t>
            </a:r>
            <a:r>
              <a:rPr lang="zh-TW" altLang="en-US" dirty="0"/>
              <a:t>位就在低</a:t>
            </a:r>
            <a:r>
              <a:rPr lang="en-US" altLang="zh-TW" dirty="0"/>
              <a:t>8</a:t>
            </a:r>
            <a:r>
              <a:rPr lang="zh-TW" altLang="en-US" dirty="0"/>
              <a:t>位的位置上了，再與</a:t>
            </a:r>
            <a:r>
              <a:rPr lang="en-US" altLang="zh-TW" dirty="0"/>
              <a:t>0xff</a:t>
            </a:r>
            <a:r>
              <a:rPr lang="zh-TW" altLang="en-US" dirty="0"/>
              <a:t>就只剩下了原</a:t>
            </a:r>
            <a:r>
              <a:rPr lang="en-US" altLang="zh-TW" dirty="0"/>
              <a:t>?</a:t>
            </a:r>
            <a:r>
              <a:rPr lang="zh-TW" altLang="en-US" dirty="0"/>
              <a:t>的中間</a:t>
            </a:r>
            <a:r>
              <a:rPr lang="en-US" altLang="zh-TW" dirty="0"/>
              <a:t>8</a:t>
            </a:r>
            <a:r>
              <a:rPr lang="zh-TW" altLang="en-US" dirty="0"/>
              <a:t>位數值</a:t>
            </a:r>
          </a:p>
          <a:p>
            <a:r>
              <a:rPr lang="zh-TW" altLang="en-US" dirty="0"/>
              <a:t>          </a:t>
            </a:r>
            <a:r>
              <a:rPr lang="en-US" altLang="zh-TW" dirty="0"/>
              <a:t>int blue     = (pixel      ) &amp; 0xff; </a:t>
            </a:r>
            <a:r>
              <a:rPr lang="zh-TW" altLang="en-US" dirty="0"/>
              <a:t>與</a:t>
            </a:r>
            <a:r>
              <a:rPr lang="en-US" altLang="zh-TW" dirty="0"/>
              <a:t>0xff</a:t>
            </a:r>
            <a:r>
              <a:rPr lang="zh-TW" altLang="en-US" dirty="0"/>
              <a:t>就直接得到了低</a:t>
            </a:r>
            <a:r>
              <a:rPr lang="en-US" altLang="zh-TW" dirty="0"/>
              <a:t>8</a:t>
            </a:r>
            <a:r>
              <a:rPr lang="zh-TW" altLang="en-US" dirty="0"/>
              <a:t>位</a:t>
            </a:r>
            <a:r>
              <a:rPr lang="en-US" altLang="zh-TW" dirty="0"/>
              <a:t>?</a:t>
            </a:r>
            <a:r>
              <a:rPr lang="zh-TW" altLang="en-US" dirty="0"/>
              <a:t>值</a:t>
            </a:r>
          </a:p>
          <a:p>
            <a:r>
              <a:rPr lang="zh-TW" altLang="en-US" dirty="0"/>
              <a:t>        *</a:t>
            </a:r>
            <a:r>
              <a:rPr lang="en-US" altLang="zh-TW" dirty="0"/>
              <a:t>/</a:t>
            </a:r>
          </a:p>
          <a:p>
            <a:r>
              <a:rPr lang="en-US" altLang="zh-TW" dirty="0"/>
              <a:t>        for(int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width*height ; </a:t>
            </a:r>
            <a:r>
              <a:rPr lang="en-US" altLang="zh-TW" dirty="0" err="1"/>
              <a:t>i</a:t>
            </a:r>
            <a:r>
              <a:rPr lang="en-US" altLang="zh-TW" dirty="0"/>
              <a:t>++){</a:t>
            </a:r>
          </a:p>
          <a:p>
            <a:r>
              <a:rPr lang="en-US" altLang="zh-TW" dirty="0"/>
              <a:t>            int </a:t>
            </a:r>
            <a:r>
              <a:rPr lang="en-US" altLang="zh-TW" dirty="0" err="1"/>
              <a:t>rgb</a:t>
            </a:r>
            <a:r>
              <a:rPr lang="en-US" altLang="zh-TW" dirty="0"/>
              <a:t> = pixels[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r>
              <a:rPr lang="en-US" altLang="zh-TW" dirty="0"/>
              <a:t>            int red = (</a:t>
            </a:r>
            <a:r>
              <a:rPr lang="en-US" altLang="zh-TW" dirty="0" err="1"/>
              <a:t>rgb</a:t>
            </a:r>
            <a:r>
              <a:rPr lang="en-US" altLang="zh-TW" dirty="0"/>
              <a:t> &amp; 0xff0000) &gt;&gt; 16;</a:t>
            </a:r>
          </a:p>
          <a:p>
            <a:r>
              <a:rPr lang="en-US" altLang="zh-TW" dirty="0"/>
              <a:t>            int green= (</a:t>
            </a:r>
            <a:r>
              <a:rPr lang="en-US" altLang="zh-TW" dirty="0" err="1"/>
              <a:t>rgb</a:t>
            </a:r>
            <a:r>
              <a:rPr lang="en-US" altLang="zh-TW" dirty="0"/>
              <a:t> &amp; 0x00ff00) &gt;&gt; 8;</a:t>
            </a:r>
          </a:p>
          <a:p>
            <a:r>
              <a:rPr lang="en-US" altLang="zh-TW" dirty="0"/>
              <a:t>            int blue= </a:t>
            </a:r>
            <a:r>
              <a:rPr lang="en-US" altLang="zh-TW" dirty="0" err="1"/>
              <a:t>rgb</a:t>
            </a:r>
            <a:r>
              <a:rPr lang="en-US" altLang="zh-TW" dirty="0"/>
              <a:t> &amp; 0x0000ff;</a:t>
            </a:r>
          </a:p>
          <a:p>
            <a:r>
              <a:rPr lang="en-US" altLang="zh-TW" dirty="0"/>
              <a:t>            //</a:t>
            </a:r>
            <a:r>
              <a:rPr lang="zh-TW" altLang="en-US" dirty="0"/>
              <a:t>轉換灰階公式</a:t>
            </a:r>
          </a:p>
          <a:p>
            <a:r>
              <a:rPr lang="zh-TW" altLang="en-US" dirty="0"/>
              <a:t>            </a:t>
            </a:r>
            <a:r>
              <a:rPr lang="en-US" altLang="zh-TW" dirty="0"/>
              <a:t>int gray = (int)(0.299 * red + 0.587 * green + 0.114 * blue); // </a:t>
            </a:r>
            <a:r>
              <a:rPr lang="zh-TW" altLang="en-US" dirty="0"/>
              <a:t>由 </a:t>
            </a:r>
            <a:r>
              <a:rPr lang="en-US" altLang="zh-TW" dirty="0"/>
              <a:t>RGB </a:t>
            </a:r>
            <a:r>
              <a:rPr lang="zh-TW" altLang="en-US" dirty="0"/>
              <a:t>來計算 </a:t>
            </a:r>
            <a:r>
              <a:rPr lang="en-US" altLang="zh-TW" dirty="0"/>
              <a:t>Y </a:t>
            </a:r>
            <a:r>
              <a:rPr lang="zh-TW" altLang="en-US" dirty="0"/>
              <a:t>值</a:t>
            </a:r>
          </a:p>
          <a:p>
            <a:r>
              <a:rPr lang="zh-TW" altLang="en-US" dirty="0"/>
              <a:t>            </a:t>
            </a:r>
            <a:r>
              <a:rPr lang="en-US" altLang="zh-TW" dirty="0"/>
              <a:t>pixels[</a:t>
            </a:r>
            <a:r>
              <a:rPr lang="en-US" altLang="zh-TW" dirty="0" err="1"/>
              <a:t>i</a:t>
            </a:r>
            <a:r>
              <a:rPr lang="en-US" altLang="zh-TW" dirty="0"/>
              <a:t>] = (0xff000000 | gray&lt;&lt;16 | gray&lt;&lt;8 | gray);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pixels_result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 = gray; //</a:t>
            </a:r>
            <a:r>
              <a:rPr lang="zh-TW" altLang="en-US" dirty="0"/>
              <a:t>解決黃點問題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        </a:t>
            </a:r>
            <a:r>
              <a:rPr lang="en-US" altLang="zh-TW" dirty="0" err="1"/>
              <a:t>BufferedImage</a:t>
            </a:r>
            <a:r>
              <a:rPr lang="en-US" altLang="zh-TW" dirty="0"/>
              <a:t> </a:t>
            </a:r>
            <a:r>
              <a:rPr lang="en-US" altLang="zh-TW" dirty="0" err="1"/>
              <a:t>gray_image</a:t>
            </a:r>
            <a:r>
              <a:rPr lang="en-US" altLang="zh-TW" dirty="0"/>
              <a:t> = new </a:t>
            </a:r>
            <a:r>
              <a:rPr lang="en-US" altLang="zh-TW" dirty="0" err="1"/>
              <a:t>BufferedImage</a:t>
            </a:r>
            <a:r>
              <a:rPr lang="en-US" altLang="zh-TW" dirty="0"/>
              <a:t>(width, height, </a:t>
            </a:r>
            <a:r>
              <a:rPr lang="en-US" altLang="zh-TW" dirty="0" err="1"/>
              <a:t>BufferedImage.TYPE_INT_RGB</a:t>
            </a:r>
            <a:r>
              <a:rPr lang="en-US" altLang="zh-TW" dirty="0"/>
              <a:t>);  //image </a:t>
            </a:r>
            <a:r>
              <a:rPr lang="zh-TW" altLang="en-US" dirty="0"/>
              <a:t>轉 </a:t>
            </a:r>
            <a:r>
              <a:rPr lang="en-US" altLang="zh-TW" dirty="0" err="1"/>
              <a:t>BfferedImage</a:t>
            </a:r>
            <a:endParaRPr lang="en-US" altLang="zh-TW" dirty="0"/>
          </a:p>
          <a:p>
            <a:r>
              <a:rPr lang="en-US" altLang="zh-TW" dirty="0"/>
              <a:t>        </a:t>
            </a:r>
            <a:r>
              <a:rPr lang="en-US" altLang="zh-TW" dirty="0" err="1"/>
              <a:t>gray_image.setRGB</a:t>
            </a:r>
            <a:r>
              <a:rPr lang="en-US" altLang="zh-TW" dirty="0"/>
              <a:t>(0, 0, width, height, pixels, 0, width);</a:t>
            </a:r>
          </a:p>
          <a:p>
            <a:r>
              <a:rPr lang="en-US" altLang="zh-TW" dirty="0"/>
              <a:t>        try {</a:t>
            </a:r>
          </a:p>
          <a:p>
            <a:r>
              <a:rPr lang="en-US" altLang="zh-TW" dirty="0"/>
              <a:t>            File </a:t>
            </a:r>
            <a:r>
              <a:rPr lang="en-US" altLang="zh-TW" dirty="0" err="1"/>
              <a:t>file_gray</a:t>
            </a:r>
            <a:r>
              <a:rPr lang="en-US" altLang="zh-TW" dirty="0"/>
              <a:t> = new File("gray.bmp");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ImageIO.write</a:t>
            </a:r>
            <a:r>
              <a:rPr lang="en-US" altLang="zh-TW" dirty="0"/>
              <a:t>(</a:t>
            </a:r>
            <a:r>
              <a:rPr lang="en-US" altLang="zh-TW" dirty="0" err="1"/>
              <a:t>gray_image</a:t>
            </a:r>
            <a:r>
              <a:rPr lang="en-US" altLang="zh-TW" dirty="0"/>
              <a:t>, "bmp", </a:t>
            </a:r>
            <a:r>
              <a:rPr lang="en-US" altLang="zh-TW" dirty="0" err="1"/>
              <a:t>file_gray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    }catch (Exception e) {</a:t>
            </a:r>
          </a:p>
          <a:p>
            <a:r>
              <a:rPr lang="en-US" altLang="zh-TW" dirty="0"/>
              <a:t>            // TODO Auto-generated catch block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e.printStackTrace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        }</a:t>
            </a:r>
          </a:p>
          <a:p>
            <a:endParaRPr lang="en-US" altLang="zh-TW" dirty="0"/>
          </a:p>
          <a:p>
            <a:r>
              <a:rPr lang="en-US" altLang="zh-TW" dirty="0"/>
              <a:t>        return </a:t>
            </a:r>
            <a:r>
              <a:rPr lang="en-US" altLang="zh-TW" dirty="0" err="1"/>
              <a:t>pixels_result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}</a:t>
            </a:r>
          </a:p>
          <a:p>
            <a:endParaRPr lang="en-US" altLang="zh-TW" dirty="0"/>
          </a:p>
          <a:p>
            <a:r>
              <a:rPr lang="en-US" altLang="zh-TW" dirty="0"/>
              <a:t>    //</a:t>
            </a:r>
            <a:r>
              <a:rPr lang="zh-TW" altLang="en-US" dirty="0"/>
              <a:t>負片 （</a:t>
            </a:r>
            <a:r>
              <a:rPr lang="en-US" altLang="zh-TW" dirty="0"/>
              <a:t>255-</a:t>
            </a:r>
            <a:r>
              <a:rPr lang="zh-TW" altLang="en-US" dirty="0"/>
              <a:t>原像素值）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public static void Negative(int[] </a:t>
            </a:r>
            <a:r>
              <a:rPr lang="en-US" altLang="zh-TW" dirty="0" err="1"/>
              <a:t>gray_img</a:t>
            </a:r>
            <a:r>
              <a:rPr lang="en-US" altLang="zh-TW" dirty="0"/>
              <a:t>, int width, int height){</a:t>
            </a:r>
          </a:p>
          <a:p>
            <a:r>
              <a:rPr lang="en-US" altLang="zh-TW" dirty="0"/>
              <a:t>        int [] pixels = new int[</a:t>
            </a:r>
            <a:r>
              <a:rPr lang="en-US" altLang="zh-TW" dirty="0" err="1"/>
              <a:t>gray_img.length</a:t>
            </a:r>
            <a:r>
              <a:rPr lang="en-US" altLang="zh-TW" dirty="0"/>
              <a:t>];</a:t>
            </a:r>
          </a:p>
          <a:p>
            <a:endParaRPr lang="en-US" altLang="zh-TW" dirty="0"/>
          </a:p>
          <a:p>
            <a:r>
              <a:rPr lang="en-US" altLang="zh-TW" dirty="0"/>
              <a:t>        for(int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</a:t>
            </a:r>
            <a:r>
              <a:rPr lang="en-US" altLang="zh-TW" dirty="0" err="1"/>
              <a:t>gray_img.length</a:t>
            </a:r>
            <a:r>
              <a:rPr lang="en-US" altLang="zh-TW" dirty="0"/>
              <a:t>; </a:t>
            </a:r>
            <a:r>
              <a:rPr lang="en-US" altLang="zh-TW" dirty="0" err="1"/>
              <a:t>i</a:t>
            </a:r>
            <a:r>
              <a:rPr lang="en-US" altLang="zh-TW" dirty="0"/>
              <a:t>++){</a:t>
            </a:r>
          </a:p>
          <a:p>
            <a:endParaRPr lang="en-US" altLang="zh-TW" dirty="0"/>
          </a:p>
          <a:p>
            <a:r>
              <a:rPr lang="en-US" altLang="zh-TW" dirty="0"/>
              <a:t>            int negative = 255 - </a:t>
            </a:r>
            <a:r>
              <a:rPr lang="en-US" altLang="zh-TW" dirty="0" err="1"/>
              <a:t>gray_img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r>
              <a:rPr lang="en-US" altLang="zh-TW" dirty="0"/>
              <a:t>            pixels[</a:t>
            </a:r>
            <a:r>
              <a:rPr lang="en-US" altLang="zh-TW" dirty="0" err="1"/>
              <a:t>i</a:t>
            </a:r>
            <a:r>
              <a:rPr lang="en-US" altLang="zh-TW" dirty="0"/>
              <a:t>] = (0xff000000 | negative&lt;&lt;16 | negative&lt;&lt;8 | negative);</a:t>
            </a:r>
          </a:p>
          <a:p>
            <a:r>
              <a:rPr lang="en-US" altLang="zh-TW" dirty="0"/>
              <a:t>        }</a:t>
            </a:r>
          </a:p>
          <a:p>
            <a:endParaRPr lang="en-US" altLang="zh-TW" dirty="0"/>
          </a:p>
          <a:p>
            <a:r>
              <a:rPr lang="en-US" altLang="zh-TW" dirty="0"/>
              <a:t>        </a:t>
            </a:r>
            <a:r>
              <a:rPr lang="en-US" altLang="zh-TW" dirty="0" err="1"/>
              <a:t>BufferedImage</a:t>
            </a:r>
            <a:r>
              <a:rPr lang="en-US" altLang="zh-TW" dirty="0"/>
              <a:t> </a:t>
            </a:r>
            <a:r>
              <a:rPr lang="en-US" altLang="zh-TW" dirty="0" err="1"/>
              <a:t>negative_image</a:t>
            </a:r>
            <a:r>
              <a:rPr lang="en-US" altLang="zh-TW" dirty="0"/>
              <a:t> = new </a:t>
            </a:r>
            <a:r>
              <a:rPr lang="en-US" altLang="zh-TW" dirty="0" err="1"/>
              <a:t>BufferedImage</a:t>
            </a:r>
            <a:r>
              <a:rPr lang="en-US" altLang="zh-TW" dirty="0"/>
              <a:t>(width, height, </a:t>
            </a:r>
            <a:r>
              <a:rPr lang="en-US" altLang="zh-TW" dirty="0" err="1"/>
              <a:t>BufferedImage.TYPE_INT_RGB</a:t>
            </a:r>
            <a:r>
              <a:rPr lang="en-US" altLang="zh-TW" dirty="0"/>
              <a:t>);  //image </a:t>
            </a:r>
            <a:r>
              <a:rPr lang="zh-TW" altLang="en-US" dirty="0"/>
              <a:t>轉 </a:t>
            </a:r>
            <a:r>
              <a:rPr lang="en-US" altLang="zh-TW" dirty="0" err="1"/>
              <a:t>BfferedImage</a:t>
            </a:r>
            <a:endParaRPr lang="en-US" altLang="zh-TW" dirty="0"/>
          </a:p>
          <a:p>
            <a:r>
              <a:rPr lang="en-US" altLang="zh-TW" dirty="0"/>
              <a:t>        </a:t>
            </a:r>
            <a:r>
              <a:rPr lang="en-US" altLang="zh-TW" dirty="0" err="1"/>
              <a:t>negative_image.setRGB</a:t>
            </a:r>
            <a:r>
              <a:rPr lang="en-US" altLang="zh-TW" dirty="0"/>
              <a:t>(0, 0, width, height, pixels, 0, width);</a:t>
            </a:r>
          </a:p>
          <a:p>
            <a:endParaRPr lang="en-US" altLang="zh-TW" dirty="0"/>
          </a:p>
          <a:p>
            <a:r>
              <a:rPr lang="en-US" altLang="zh-TW" dirty="0"/>
              <a:t>        try {</a:t>
            </a:r>
          </a:p>
          <a:p>
            <a:r>
              <a:rPr lang="en-US" altLang="zh-TW" dirty="0"/>
              <a:t>            File </a:t>
            </a:r>
            <a:r>
              <a:rPr lang="en-US" altLang="zh-TW" dirty="0" err="1"/>
              <a:t>file_negative</a:t>
            </a:r>
            <a:r>
              <a:rPr lang="en-US" altLang="zh-TW" dirty="0"/>
              <a:t> = new File("negative.bmp");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ImageIO.write</a:t>
            </a:r>
            <a:r>
              <a:rPr lang="en-US" altLang="zh-TW" dirty="0"/>
              <a:t>(</a:t>
            </a:r>
            <a:r>
              <a:rPr lang="en-US" altLang="zh-TW" dirty="0" err="1"/>
              <a:t>negative_image</a:t>
            </a:r>
            <a:r>
              <a:rPr lang="en-US" altLang="zh-TW" dirty="0"/>
              <a:t>, "bmp", </a:t>
            </a:r>
            <a:r>
              <a:rPr lang="en-US" altLang="zh-TW" dirty="0" err="1"/>
              <a:t>file_negative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    }catch (Exception e) {}</a:t>
            </a:r>
          </a:p>
          <a:p>
            <a:r>
              <a:rPr lang="en-US" altLang="zh-TW" dirty="0"/>
              <a:t>    }</a:t>
            </a:r>
          </a:p>
          <a:p>
            <a:endParaRPr lang="en-US" altLang="zh-TW" dirty="0"/>
          </a:p>
          <a:p>
            <a:r>
              <a:rPr lang="en-US" altLang="zh-TW" dirty="0"/>
              <a:t>    public static int[] Gamma(int [] </a:t>
            </a:r>
            <a:r>
              <a:rPr lang="en-US" altLang="zh-TW" dirty="0" err="1"/>
              <a:t>gray_img</a:t>
            </a:r>
            <a:r>
              <a:rPr lang="en-US" altLang="zh-TW" dirty="0"/>
              <a:t>, int width, int height, double </a:t>
            </a:r>
            <a:r>
              <a:rPr lang="en-US" altLang="zh-TW" dirty="0" err="1"/>
              <a:t>gamma_value</a:t>
            </a:r>
            <a:r>
              <a:rPr lang="en-US" altLang="zh-TW" dirty="0"/>
              <a:t>){</a:t>
            </a:r>
          </a:p>
          <a:p>
            <a:r>
              <a:rPr lang="en-US" altLang="zh-TW" dirty="0"/>
              <a:t>        int max = -1;</a:t>
            </a:r>
          </a:p>
          <a:p>
            <a:r>
              <a:rPr lang="en-US" altLang="zh-TW" dirty="0"/>
              <a:t>        int min = 256;</a:t>
            </a:r>
          </a:p>
          <a:p>
            <a:r>
              <a:rPr lang="en-US" altLang="zh-TW" dirty="0"/>
              <a:t>        int [] pixels = new int[</a:t>
            </a:r>
            <a:r>
              <a:rPr lang="en-US" altLang="zh-TW" dirty="0" err="1"/>
              <a:t>gray_img.length</a:t>
            </a:r>
            <a:r>
              <a:rPr lang="en-US" altLang="zh-TW" dirty="0"/>
              <a:t>];</a:t>
            </a:r>
          </a:p>
          <a:p>
            <a:r>
              <a:rPr lang="en-US" altLang="zh-TW" dirty="0"/>
              <a:t>        int [] </a:t>
            </a:r>
            <a:r>
              <a:rPr lang="en-US" altLang="zh-TW" dirty="0" err="1"/>
              <a:t>pixels_result</a:t>
            </a:r>
            <a:r>
              <a:rPr lang="en-US" altLang="zh-TW" dirty="0"/>
              <a:t> = new int[</a:t>
            </a:r>
            <a:r>
              <a:rPr lang="en-US" altLang="zh-TW" dirty="0" err="1"/>
              <a:t>gray_img.length</a:t>
            </a:r>
            <a:r>
              <a:rPr lang="en-US" altLang="zh-TW" dirty="0"/>
              <a:t>];</a:t>
            </a:r>
          </a:p>
          <a:p>
            <a:endParaRPr lang="en-US" altLang="zh-TW" dirty="0"/>
          </a:p>
          <a:p>
            <a:r>
              <a:rPr lang="en-US" altLang="zh-TW" dirty="0"/>
              <a:t>        for(int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</a:t>
            </a:r>
            <a:r>
              <a:rPr lang="en-US" altLang="zh-TW" dirty="0" err="1"/>
              <a:t>gray_img.length</a:t>
            </a:r>
            <a:r>
              <a:rPr lang="en-US" altLang="zh-TW" dirty="0"/>
              <a:t>; </a:t>
            </a:r>
            <a:r>
              <a:rPr lang="en-US" altLang="zh-TW" dirty="0" err="1"/>
              <a:t>i</a:t>
            </a:r>
            <a:r>
              <a:rPr lang="en-US" altLang="zh-TW" dirty="0"/>
              <a:t>++){ //</a:t>
            </a:r>
            <a:r>
              <a:rPr lang="zh-TW" altLang="en-US" dirty="0"/>
              <a:t>找</a:t>
            </a:r>
            <a:r>
              <a:rPr lang="en-US" altLang="zh-TW" dirty="0"/>
              <a:t>max and min</a:t>
            </a:r>
          </a:p>
          <a:p>
            <a:r>
              <a:rPr lang="en-US" altLang="zh-TW" dirty="0"/>
              <a:t>            if(</a:t>
            </a:r>
            <a:r>
              <a:rPr lang="en-US" altLang="zh-TW" dirty="0" err="1"/>
              <a:t>gray_img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 &gt; max){</a:t>
            </a:r>
          </a:p>
          <a:p>
            <a:r>
              <a:rPr lang="en-US" altLang="zh-TW" dirty="0"/>
              <a:t>                max = </a:t>
            </a:r>
            <a:r>
              <a:rPr lang="en-US" altLang="zh-TW" dirty="0" err="1"/>
              <a:t>gray_img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r>
              <a:rPr lang="en-US" altLang="zh-TW" dirty="0"/>
              <a:t>            }</a:t>
            </a:r>
          </a:p>
          <a:p>
            <a:r>
              <a:rPr lang="en-US" altLang="zh-TW" dirty="0"/>
              <a:t>            if(</a:t>
            </a:r>
            <a:r>
              <a:rPr lang="en-US" altLang="zh-TW" dirty="0" err="1"/>
              <a:t>gray_img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 &lt; min){</a:t>
            </a:r>
          </a:p>
          <a:p>
            <a:r>
              <a:rPr lang="en-US" altLang="zh-TW" dirty="0"/>
              <a:t>                min = </a:t>
            </a:r>
            <a:r>
              <a:rPr lang="en-US" altLang="zh-TW" dirty="0" err="1"/>
              <a:t>gray_img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r>
              <a:rPr lang="en-US" altLang="zh-TW" dirty="0"/>
              <a:t>            }</a:t>
            </a:r>
          </a:p>
          <a:p>
            <a:r>
              <a:rPr lang="en-US" altLang="zh-TW" dirty="0"/>
              <a:t>        }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        /*</a:t>
            </a:r>
          </a:p>
          <a:p>
            <a:r>
              <a:rPr lang="en-US" altLang="zh-TW" dirty="0"/>
              <a:t>          Gamma</a:t>
            </a:r>
            <a:r>
              <a:rPr lang="zh-TW" altLang="en-US" dirty="0"/>
              <a:t>公式</a:t>
            </a:r>
          </a:p>
          <a:p>
            <a:r>
              <a:rPr lang="zh-TW" altLang="en-US" dirty="0"/>
              <a:t>          </a:t>
            </a:r>
            <a:r>
              <a:rPr lang="en-US" altLang="zh-TW" dirty="0"/>
              <a:t>[(p(</a:t>
            </a:r>
            <a:r>
              <a:rPr lang="en-US" altLang="zh-TW" dirty="0" err="1"/>
              <a:t>i,j</a:t>
            </a:r>
            <a:r>
              <a:rPr lang="en-US" altLang="zh-TW" dirty="0"/>
              <a:t>)-min/max-min)^gamma]*255</a:t>
            </a:r>
          </a:p>
          <a:p>
            <a:r>
              <a:rPr lang="en-US" altLang="zh-TW" dirty="0"/>
              <a:t>        	p(</a:t>
            </a:r>
            <a:r>
              <a:rPr lang="en-US" altLang="zh-TW" dirty="0" err="1"/>
              <a:t>i,j</a:t>
            </a:r>
            <a:r>
              <a:rPr lang="en-US" altLang="zh-TW" dirty="0"/>
              <a:t>)</a:t>
            </a:r>
            <a:r>
              <a:rPr lang="zh-TW" altLang="en-US" dirty="0"/>
              <a:t>為像素點之值，</a:t>
            </a:r>
            <a:r>
              <a:rPr lang="en-US" altLang="zh-TW" dirty="0"/>
              <a:t>min</a:t>
            </a:r>
            <a:r>
              <a:rPr lang="zh-TW" altLang="en-US" dirty="0"/>
              <a:t>為圖片中像素之最小值，</a:t>
            </a:r>
            <a:r>
              <a:rPr lang="en-US" altLang="zh-TW" dirty="0"/>
              <a:t>max</a:t>
            </a:r>
            <a:r>
              <a:rPr lang="zh-TW" altLang="en-US" dirty="0"/>
              <a:t>為圖片中像素之最大值</a:t>
            </a:r>
          </a:p>
          <a:p>
            <a:r>
              <a:rPr lang="zh-TW" altLang="en-US" dirty="0"/>
              <a:t>        *</a:t>
            </a:r>
            <a:r>
              <a:rPr lang="en-US" altLang="zh-TW" dirty="0"/>
              <a:t>/</a:t>
            </a:r>
          </a:p>
          <a:p>
            <a:r>
              <a:rPr lang="en-US" altLang="zh-TW" dirty="0"/>
              <a:t>        for(int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</a:t>
            </a:r>
            <a:r>
              <a:rPr lang="en-US" altLang="zh-TW" dirty="0" err="1"/>
              <a:t>gray_img.length</a:t>
            </a:r>
            <a:r>
              <a:rPr lang="en-US" altLang="zh-TW" dirty="0"/>
              <a:t>; </a:t>
            </a:r>
            <a:r>
              <a:rPr lang="en-US" altLang="zh-TW" dirty="0" err="1"/>
              <a:t>i</a:t>
            </a:r>
            <a:r>
              <a:rPr lang="en-US" altLang="zh-TW" dirty="0"/>
              <a:t>++){</a:t>
            </a:r>
          </a:p>
          <a:p>
            <a:r>
              <a:rPr lang="en-US" altLang="zh-TW" dirty="0"/>
              <a:t>            double </a:t>
            </a:r>
            <a:r>
              <a:rPr lang="en-US" altLang="zh-TW" dirty="0" err="1"/>
              <a:t>gamma_double</a:t>
            </a:r>
            <a:r>
              <a:rPr lang="en-US" altLang="zh-TW" dirty="0"/>
              <a:t> = </a:t>
            </a:r>
            <a:r>
              <a:rPr lang="en-US" altLang="zh-TW" dirty="0" err="1"/>
              <a:t>Math.pow</a:t>
            </a:r>
            <a:r>
              <a:rPr lang="en-US" altLang="zh-TW" dirty="0"/>
              <a:t>((double)(</a:t>
            </a:r>
            <a:r>
              <a:rPr lang="en-US" altLang="zh-TW" dirty="0" err="1"/>
              <a:t>gray_img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 - min)/(max - min), </a:t>
            </a:r>
            <a:r>
              <a:rPr lang="en-US" altLang="zh-TW" dirty="0" err="1"/>
              <a:t>gamma_value</a:t>
            </a:r>
            <a:r>
              <a:rPr lang="en-US" altLang="zh-TW" dirty="0"/>
              <a:t>)*255;</a:t>
            </a:r>
          </a:p>
          <a:p>
            <a:r>
              <a:rPr lang="en-US" altLang="zh-TW" dirty="0"/>
              <a:t>            int gamma = (int) </a:t>
            </a:r>
            <a:r>
              <a:rPr lang="en-US" altLang="zh-TW" dirty="0" err="1"/>
              <a:t>gamma_double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        pixels[</a:t>
            </a:r>
            <a:r>
              <a:rPr lang="en-US" altLang="zh-TW" dirty="0" err="1"/>
              <a:t>i</a:t>
            </a:r>
            <a:r>
              <a:rPr lang="en-US" altLang="zh-TW" dirty="0"/>
              <a:t>] = (0xff000000 | gamma &lt;&lt; 16 | gamma &lt;&lt; 8 | gamma);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pixels_result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 = gamma;</a:t>
            </a:r>
          </a:p>
          <a:p>
            <a:r>
              <a:rPr lang="en-US" altLang="zh-TW" dirty="0"/>
              <a:t>        }</a:t>
            </a:r>
          </a:p>
          <a:p>
            <a:endParaRPr lang="en-US" altLang="zh-TW" dirty="0"/>
          </a:p>
          <a:p>
            <a:r>
              <a:rPr lang="en-US" altLang="zh-TW" dirty="0"/>
              <a:t>        </a:t>
            </a:r>
            <a:r>
              <a:rPr lang="en-US" altLang="zh-TW" dirty="0" err="1"/>
              <a:t>BufferedImage</a:t>
            </a:r>
            <a:r>
              <a:rPr lang="en-US" altLang="zh-TW" dirty="0"/>
              <a:t> </a:t>
            </a:r>
            <a:r>
              <a:rPr lang="en-US" altLang="zh-TW" dirty="0" err="1"/>
              <a:t>gama_image</a:t>
            </a:r>
            <a:r>
              <a:rPr lang="en-US" altLang="zh-TW" dirty="0"/>
              <a:t> = new </a:t>
            </a:r>
            <a:r>
              <a:rPr lang="en-US" altLang="zh-TW" dirty="0" err="1"/>
              <a:t>BufferedImage</a:t>
            </a:r>
            <a:r>
              <a:rPr lang="en-US" altLang="zh-TW" dirty="0"/>
              <a:t>(width, height, </a:t>
            </a:r>
            <a:r>
              <a:rPr lang="en-US" altLang="zh-TW" dirty="0" err="1"/>
              <a:t>BufferedImage.TYPE_INT_RGB</a:t>
            </a:r>
            <a:r>
              <a:rPr lang="en-US" altLang="zh-TW" dirty="0"/>
              <a:t>); //image </a:t>
            </a:r>
            <a:r>
              <a:rPr lang="zh-TW" altLang="en-US" dirty="0"/>
              <a:t>轉 </a:t>
            </a:r>
            <a:r>
              <a:rPr lang="en-US" altLang="zh-TW" dirty="0" err="1"/>
              <a:t>BfferedImage</a:t>
            </a:r>
            <a:endParaRPr lang="en-US" altLang="zh-TW" dirty="0"/>
          </a:p>
          <a:p>
            <a:r>
              <a:rPr lang="en-US" altLang="zh-TW" dirty="0"/>
              <a:t>        </a:t>
            </a:r>
            <a:r>
              <a:rPr lang="en-US" altLang="zh-TW" dirty="0" err="1"/>
              <a:t>gama_image.setRGB</a:t>
            </a:r>
            <a:r>
              <a:rPr lang="en-US" altLang="zh-TW" dirty="0"/>
              <a:t>(0, 0, width, height, pixels, 0, width);</a:t>
            </a:r>
          </a:p>
          <a:p>
            <a:endParaRPr lang="en-US" altLang="zh-TW" dirty="0"/>
          </a:p>
          <a:p>
            <a:r>
              <a:rPr lang="en-US" altLang="zh-TW" dirty="0"/>
              <a:t>        try {</a:t>
            </a:r>
          </a:p>
          <a:p>
            <a:r>
              <a:rPr lang="en-US" altLang="zh-TW" dirty="0"/>
              <a:t>            File </a:t>
            </a:r>
            <a:r>
              <a:rPr lang="en-US" altLang="zh-TW" dirty="0" err="1"/>
              <a:t>file_gama</a:t>
            </a:r>
            <a:r>
              <a:rPr lang="en-US" altLang="zh-TW" dirty="0"/>
              <a:t> = new File("gamma_" + </a:t>
            </a:r>
            <a:r>
              <a:rPr lang="en-US" altLang="zh-TW" dirty="0" err="1"/>
              <a:t>gamma_value</a:t>
            </a:r>
            <a:r>
              <a:rPr lang="en-US" altLang="zh-TW" dirty="0"/>
              <a:t> + ".bmp");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ImageIO.write</a:t>
            </a:r>
            <a:r>
              <a:rPr lang="en-US" altLang="zh-TW" dirty="0"/>
              <a:t>(</a:t>
            </a:r>
            <a:r>
              <a:rPr lang="en-US" altLang="zh-TW" dirty="0" err="1"/>
              <a:t>gama_image</a:t>
            </a:r>
            <a:r>
              <a:rPr lang="en-US" altLang="zh-TW" dirty="0"/>
              <a:t>, "bmp", </a:t>
            </a:r>
            <a:r>
              <a:rPr lang="en-US" altLang="zh-TW" dirty="0" err="1"/>
              <a:t>file_gama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    }catch (Exception e) {</a:t>
            </a:r>
          </a:p>
          <a:p>
            <a:r>
              <a:rPr lang="en-US" altLang="zh-TW" dirty="0"/>
              <a:t>            // TODO Auto-generated catch block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e.printStackTrace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        }</a:t>
            </a:r>
          </a:p>
          <a:p>
            <a:endParaRPr lang="en-US" altLang="zh-TW" dirty="0"/>
          </a:p>
          <a:p>
            <a:r>
              <a:rPr lang="en-US" altLang="zh-TW" dirty="0"/>
              <a:t>        return </a:t>
            </a:r>
            <a:r>
              <a:rPr lang="en-US" altLang="zh-TW" dirty="0" err="1"/>
              <a:t>pixels_result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}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    //</a:t>
            </a:r>
            <a:r>
              <a:rPr lang="zh-TW" altLang="en-US" dirty="0"/>
              <a:t>胡椒鹽雜訊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public static int[] Pepper(int [] </a:t>
            </a:r>
            <a:r>
              <a:rPr lang="en-US" altLang="zh-TW" dirty="0" err="1"/>
              <a:t>gamma_img</a:t>
            </a:r>
            <a:r>
              <a:rPr lang="en-US" altLang="zh-TW" dirty="0"/>
              <a:t>, int width, int height){</a:t>
            </a:r>
          </a:p>
          <a:p>
            <a:r>
              <a:rPr lang="en-US" altLang="zh-TW" dirty="0"/>
              <a:t>        int [] pixels = new int[</a:t>
            </a:r>
            <a:r>
              <a:rPr lang="en-US" altLang="zh-TW" dirty="0" err="1"/>
              <a:t>gamma_img.length</a:t>
            </a:r>
            <a:r>
              <a:rPr lang="en-US" altLang="zh-TW" dirty="0"/>
              <a:t>];</a:t>
            </a:r>
          </a:p>
          <a:p>
            <a:r>
              <a:rPr lang="en-US" altLang="zh-TW" dirty="0"/>
              <a:t>        int [] </a:t>
            </a:r>
            <a:r>
              <a:rPr lang="en-US" altLang="zh-TW" dirty="0" err="1"/>
              <a:t>pepper_result</a:t>
            </a:r>
            <a:r>
              <a:rPr lang="en-US" altLang="zh-TW" dirty="0"/>
              <a:t> = new int[</a:t>
            </a:r>
            <a:r>
              <a:rPr lang="en-US" altLang="zh-TW" dirty="0" err="1"/>
              <a:t>gamma_img.length</a:t>
            </a:r>
            <a:r>
              <a:rPr lang="en-US" altLang="zh-TW" dirty="0"/>
              <a:t>];</a:t>
            </a:r>
          </a:p>
          <a:p>
            <a:endParaRPr lang="en-US" altLang="zh-TW" dirty="0"/>
          </a:p>
          <a:p>
            <a:r>
              <a:rPr lang="en-US" altLang="zh-TW" dirty="0"/>
              <a:t>        for(int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</a:t>
            </a:r>
            <a:r>
              <a:rPr lang="en-US" altLang="zh-TW" dirty="0" err="1"/>
              <a:t>gamma_img.length</a:t>
            </a:r>
            <a:r>
              <a:rPr lang="en-US" altLang="zh-TW" dirty="0"/>
              <a:t>; </a:t>
            </a:r>
            <a:r>
              <a:rPr lang="en-US" altLang="zh-TW" dirty="0" err="1"/>
              <a:t>i</a:t>
            </a:r>
            <a:r>
              <a:rPr lang="en-US" altLang="zh-TW" dirty="0"/>
              <a:t>++){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pepper_result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 = </a:t>
            </a:r>
            <a:r>
              <a:rPr lang="en-US" altLang="zh-TW" dirty="0" err="1"/>
              <a:t>gamma_img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r>
              <a:rPr lang="en-US" altLang="zh-TW" dirty="0"/>
              <a:t>        }</a:t>
            </a:r>
          </a:p>
          <a:p>
            <a:endParaRPr lang="en-US" altLang="zh-TW" dirty="0"/>
          </a:p>
          <a:p>
            <a:r>
              <a:rPr lang="en-US" altLang="zh-TW" dirty="0"/>
              <a:t>        Random </a:t>
            </a:r>
            <a:r>
              <a:rPr lang="en-US" altLang="zh-TW" dirty="0" err="1"/>
              <a:t>random</a:t>
            </a:r>
            <a:r>
              <a:rPr lang="en-US" altLang="zh-TW" dirty="0"/>
              <a:t> = new Random();</a:t>
            </a:r>
          </a:p>
          <a:p>
            <a:r>
              <a:rPr lang="en-US" altLang="zh-TW" dirty="0"/>
              <a:t>        for(int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</a:t>
            </a:r>
            <a:r>
              <a:rPr lang="en-US" altLang="zh-TW" dirty="0" err="1"/>
              <a:t>gamma_img.length</a:t>
            </a:r>
            <a:r>
              <a:rPr lang="en-US" altLang="zh-TW" dirty="0"/>
              <a:t>; </a:t>
            </a:r>
            <a:r>
              <a:rPr lang="en-US" altLang="zh-TW" dirty="0" err="1"/>
              <a:t>i</a:t>
            </a:r>
            <a:r>
              <a:rPr lang="en-US" altLang="zh-TW" dirty="0"/>
              <a:t>++){</a:t>
            </a:r>
          </a:p>
          <a:p>
            <a:endParaRPr lang="en-US" altLang="zh-TW" dirty="0"/>
          </a:p>
          <a:p>
            <a:r>
              <a:rPr lang="en-US" altLang="zh-TW" dirty="0"/>
              <a:t>            int pepper = </a:t>
            </a:r>
            <a:r>
              <a:rPr lang="en-US" altLang="zh-TW" dirty="0" err="1"/>
              <a:t>random.nextInt</a:t>
            </a:r>
            <a:r>
              <a:rPr lang="en-US" altLang="zh-TW" dirty="0"/>
              <a:t>(10);</a:t>
            </a:r>
          </a:p>
          <a:p>
            <a:endParaRPr lang="en-US" altLang="zh-TW" dirty="0"/>
          </a:p>
          <a:p>
            <a:r>
              <a:rPr lang="en-US" altLang="zh-TW" dirty="0"/>
              <a:t>            if(pepper == 9){</a:t>
            </a:r>
          </a:p>
          <a:p>
            <a:r>
              <a:rPr lang="en-US" altLang="zh-TW" dirty="0"/>
              <a:t>                </a:t>
            </a:r>
            <a:r>
              <a:rPr lang="en-US" altLang="zh-TW" dirty="0" err="1"/>
              <a:t>pepper_result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]=0;</a:t>
            </a:r>
          </a:p>
          <a:p>
            <a:r>
              <a:rPr lang="en-US" altLang="zh-TW" dirty="0"/>
              <a:t>            }</a:t>
            </a:r>
          </a:p>
          <a:p>
            <a:r>
              <a:rPr lang="en-US" altLang="zh-TW" dirty="0"/>
              <a:t>            else if(pepper == 0){</a:t>
            </a:r>
          </a:p>
          <a:p>
            <a:r>
              <a:rPr lang="en-US" altLang="zh-TW" dirty="0"/>
              <a:t>                </a:t>
            </a:r>
            <a:r>
              <a:rPr lang="en-US" altLang="zh-TW" dirty="0" err="1"/>
              <a:t>pepper_result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]=255;</a:t>
            </a:r>
          </a:p>
          <a:p>
            <a:r>
              <a:rPr lang="en-US" altLang="zh-TW" dirty="0"/>
              <a:t>            }</a:t>
            </a:r>
          </a:p>
          <a:p>
            <a:r>
              <a:rPr lang="en-US" altLang="zh-TW" dirty="0"/>
              <a:t>            pixels[</a:t>
            </a:r>
            <a:r>
              <a:rPr lang="en-US" altLang="zh-TW" dirty="0" err="1"/>
              <a:t>i</a:t>
            </a:r>
            <a:r>
              <a:rPr lang="en-US" altLang="zh-TW" dirty="0"/>
              <a:t>] = (0xff000000 | </a:t>
            </a:r>
            <a:r>
              <a:rPr lang="en-US" altLang="zh-TW" dirty="0" err="1"/>
              <a:t>pepper_result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 &lt;&lt; 16 | </a:t>
            </a:r>
            <a:r>
              <a:rPr lang="en-US" altLang="zh-TW" dirty="0" err="1"/>
              <a:t>pepper_result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 &lt;&lt; 8 | </a:t>
            </a:r>
            <a:r>
              <a:rPr lang="en-US" altLang="zh-TW" dirty="0" err="1"/>
              <a:t>pepper_result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]);   //</a:t>
            </a:r>
            <a:r>
              <a:rPr lang="zh-TW" altLang="en-US" dirty="0"/>
              <a:t>轉換成十六進制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        </a:t>
            </a:r>
            <a:r>
              <a:rPr lang="en-US" altLang="zh-TW" dirty="0" err="1"/>
              <a:t>BufferedImage</a:t>
            </a:r>
            <a:r>
              <a:rPr lang="en-US" altLang="zh-TW" dirty="0"/>
              <a:t> </a:t>
            </a:r>
            <a:r>
              <a:rPr lang="en-US" altLang="zh-TW" dirty="0" err="1"/>
              <a:t>pepper_image</a:t>
            </a:r>
            <a:r>
              <a:rPr lang="en-US" altLang="zh-TW" dirty="0"/>
              <a:t> = new </a:t>
            </a:r>
            <a:r>
              <a:rPr lang="en-US" altLang="zh-TW" dirty="0" err="1"/>
              <a:t>BufferedImage</a:t>
            </a:r>
            <a:r>
              <a:rPr lang="en-US" altLang="zh-TW" dirty="0"/>
              <a:t>(width, height, </a:t>
            </a:r>
            <a:r>
              <a:rPr lang="en-US" altLang="zh-TW" dirty="0" err="1"/>
              <a:t>BufferedImage.TYPE_INT_RGB</a:t>
            </a:r>
            <a:r>
              <a:rPr lang="en-US" altLang="zh-TW" dirty="0"/>
              <a:t>); //image </a:t>
            </a:r>
            <a:r>
              <a:rPr lang="zh-TW" altLang="en-US" dirty="0"/>
              <a:t>轉 </a:t>
            </a:r>
            <a:r>
              <a:rPr lang="en-US" altLang="zh-TW" dirty="0" err="1"/>
              <a:t>BfferedImage</a:t>
            </a:r>
            <a:endParaRPr lang="en-US" altLang="zh-TW" dirty="0"/>
          </a:p>
          <a:p>
            <a:r>
              <a:rPr lang="en-US" altLang="zh-TW" dirty="0"/>
              <a:t>        </a:t>
            </a:r>
            <a:r>
              <a:rPr lang="en-US" altLang="zh-TW" dirty="0" err="1"/>
              <a:t>pepper_image.setRGB</a:t>
            </a:r>
            <a:r>
              <a:rPr lang="en-US" altLang="zh-TW" dirty="0"/>
              <a:t>(0, 0, width, height, pixels, 0, width);</a:t>
            </a:r>
          </a:p>
          <a:p>
            <a:endParaRPr lang="en-US" altLang="zh-TW" dirty="0"/>
          </a:p>
          <a:p>
            <a:r>
              <a:rPr lang="en-US" altLang="zh-TW" dirty="0"/>
              <a:t>        try {</a:t>
            </a:r>
          </a:p>
          <a:p>
            <a:r>
              <a:rPr lang="en-US" altLang="zh-TW" dirty="0"/>
              <a:t>            File </a:t>
            </a:r>
            <a:r>
              <a:rPr lang="en-US" altLang="zh-TW" dirty="0" err="1"/>
              <a:t>file_pepper</a:t>
            </a:r>
            <a:r>
              <a:rPr lang="en-US" altLang="zh-TW" dirty="0"/>
              <a:t> = new File("peper.bmp");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ImageIO.write</a:t>
            </a:r>
            <a:r>
              <a:rPr lang="en-US" altLang="zh-TW" dirty="0"/>
              <a:t>(</a:t>
            </a:r>
            <a:r>
              <a:rPr lang="en-US" altLang="zh-TW" dirty="0" err="1"/>
              <a:t>pepper_image</a:t>
            </a:r>
            <a:r>
              <a:rPr lang="en-US" altLang="zh-TW" dirty="0"/>
              <a:t>, "bmp", </a:t>
            </a:r>
            <a:r>
              <a:rPr lang="en-US" altLang="zh-TW" dirty="0" err="1"/>
              <a:t>file_pepper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    }catch (Exception e) {</a:t>
            </a:r>
          </a:p>
          <a:p>
            <a:r>
              <a:rPr lang="en-US" altLang="zh-TW" dirty="0"/>
              <a:t>            // TODO Auto-generated catch block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e.printStackTrace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        }</a:t>
            </a:r>
          </a:p>
          <a:p>
            <a:endParaRPr lang="en-US" altLang="zh-TW" dirty="0"/>
          </a:p>
          <a:p>
            <a:r>
              <a:rPr lang="en-US" altLang="zh-TW" dirty="0"/>
              <a:t>        return </a:t>
            </a:r>
            <a:r>
              <a:rPr lang="en-US" altLang="zh-TW" dirty="0" err="1"/>
              <a:t>pepper_result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}</a:t>
            </a:r>
          </a:p>
          <a:p>
            <a:endParaRPr lang="en-US" altLang="zh-TW" dirty="0"/>
          </a:p>
          <a:p>
            <a:r>
              <a:rPr lang="en-US" altLang="zh-TW" dirty="0"/>
              <a:t>    //</a:t>
            </a:r>
            <a:r>
              <a:rPr lang="zh-TW" altLang="en-US" dirty="0"/>
              <a:t>中值濾波器（將九個值進行排序，利用中間的值取代最大的值（即九宮格右下的值））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public static void Median(int [] </a:t>
            </a:r>
            <a:r>
              <a:rPr lang="en-US" altLang="zh-TW" dirty="0" err="1"/>
              <a:t>peper_img</a:t>
            </a:r>
            <a:r>
              <a:rPr lang="en-US" altLang="zh-TW" dirty="0"/>
              <a:t>, int width, int height){</a:t>
            </a:r>
          </a:p>
          <a:p>
            <a:r>
              <a:rPr lang="en-US" altLang="zh-TW" dirty="0"/>
              <a:t>        int [] pixels = new int[</a:t>
            </a:r>
            <a:r>
              <a:rPr lang="en-US" altLang="zh-TW" dirty="0" err="1"/>
              <a:t>peper_img.length</a:t>
            </a:r>
            <a:r>
              <a:rPr lang="en-US" altLang="zh-TW" dirty="0"/>
              <a:t>];</a:t>
            </a:r>
          </a:p>
          <a:p>
            <a:r>
              <a:rPr lang="en-US" altLang="zh-TW" dirty="0"/>
              <a:t>        int [] </a:t>
            </a:r>
            <a:r>
              <a:rPr lang="en-US" altLang="zh-TW" dirty="0" err="1"/>
              <a:t>median_result</a:t>
            </a:r>
            <a:r>
              <a:rPr lang="en-US" altLang="zh-TW" dirty="0"/>
              <a:t> = new int[</a:t>
            </a:r>
            <a:r>
              <a:rPr lang="en-US" altLang="zh-TW" dirty="0" err="1"/>
              <a:t>peper_img.length</a:t>
            </a:r>
            <a:r>
              <a:rPr lang="en-US" altLang="zh-TW" dirty="0"/>
              <a:t>];</a:t>
            </a:r>
          </a:p>
          <a:p>
            <a:endParaRPr lang="en-US" altLang="zh-TW" dirty="0"/>
          </a:p>
          <a:p>
            <a:r>
              <a:rPr lang="en-US" altLang="zh-TW" dirty="0"/>
              <a:t>        for(int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</a:t>
            </a:r>
            <a:r>
              <a:rPr lang="en-US" altLang="zh-TW" dirty="0" err="1"/>
              <a:t>peper_img.length</a:t>
            </a:r>
            <a:r>
              <a:rPr lang="en-US" altLang="zh-TW" dirty="0"/>
              <a:t>; </a:t>
            </a:r>
            <a:r>
              <a:rPr lang="en-US" altLang="zh-TW" dirty="0" err="1"/>
              <a:t>i</a:t>
            </a:r>
            <a:r>
              <a:rPr lang="en-US" altLang="zh-TW" dirty="0"/>
              <a:t>++){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median_result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 = </a:t>
            </a:r>
            <a:r>
              <a:rPr lang="en-US" altLang="zh-TW" dirty="0" err="1"/>
              <a:t>peper_img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r>
              <a:rPr lang="en-US" altLang="zh-TW" dirty="0"/>
              <a:t>        }</a:t>
            </a:r>
          </a:p>
          <a:p>
            <a:endParaRPr lang="en-US" altLang="zh-TW" dirty="0"/>
          </a:p>
          <a:p>
            <a:r>
              <a:rPr lang="en-US" altLang="zh-TW" dirty="0"/>
              <a:t>        for(int </a:t>
            </a:r>
            <a:r>
              <a:rPr lang="en-US" altLang="zh-TW" dirty="0" err="1"/>
              <a:t>i</a:t>
            </a:r>
            <a:r>
              <a:rPr lang="en-US" altLang="zh-TW" dirty="0"/>
              <a:t> = 1; </a:t>
            </a:r>
            <a:r>
              <a:rPr lang="en-US" altLang="zh-TW" dirty="0" err="1"/>
              <a:t>i</a:t>
            </a:r>
            <a:r>
              <a:rPr lang="en-US" altLang="zh-TW" dirty="0"/>
              <a:t> &lt; width - 1; </a:t>
            </a:r>
            <a:r>
              <a:rPr lang="en-US" altLang="zh-TW" dirty="0" err="1"/>
              <a:t>i</a:t>
            </a:r>
            <a:r>
              <a:rPr lang="en-US" altLang="zh-TW" dirty="0"/>
              <a:t>++){</a:t>
            </a:r>
          </a:p>
          <a:p>
            <a:r>
              <a:rPr lang="en-US" altLang="zh-TW" dirty="0"/>
              <a:t>            for(int j = 1; j &lt; height - 1 ; </a:t>
            </a:r>
            <a:r>
              <a:rPr lang="en-US" altLang="zh-TW" dirty="0" err="1"/>
              <a:t>j++</a:t>
            </a:r>
            <a:r>
              <a:rPr lang="en-US" altLang="zh-TW" dirty="0"/>
              <a:t>){</a:t>
            </a:r>
          </a:p>
          <a:p>
            <a:r>
              <a:rPr lang="en-US" altLang="zh-TW" dirty="0"/>
              <a:t>                int [] window = new int[9];</a:t>
            </a:r>
          </a:p>
          <a:p>
            <a:endParaRPr lang="en-US" altLang="zh-TW" dirty="0"/>
          </a:p>
          <a:p>
            <a:r>
              <a:rPr lang="en-US" altLang="zh-TW" dirty="0"/>
              <a:t>                window[0]=</a:t>
            </a:r>
            <a:r>
              <a:rPr lang="en-US" altLang="zh-TW" dirty="0" err="1"/>
              <a:t>peper_img</a:t>
            </a:r>
            <a:r>
              <a:rPr lang="en-US" altLang="zh-TW" dirty="0"/>
              <a:t>[width*j + </a:t>
            </a:r>
            <a:r>
              <a:rPr lang="en-US" altLang="zh-TW" dirty="0" err="1"/>
              <a:t>i</a:t>
            </a:r>
            <a:r>
              <a:rPr lang="en-US" altLang="zh-TW" dirty="0"/>
              <a:t> - width - 1]; //</a:t>
            </a:r>
            <a:r>
              <a:rPr lang="zh-TW" altLang="en-US" dirty="0"/>
              <a:t>左上</a:t>
            </a:r>
          </a:p>
          <a:p>
            <a:r>
              <a:rPr lang="zh-TW" altLang="en-US" dirty="0"/>
              <a:t>                </a:t>
            </a:r>
            <a:r>
              <a:rPr lang="en-US" altLang="zh-TW" dirty="0"/>
              <a:t>window[1]=</a:t>
            </a:r>
            <a:r>
              <a:rPr lang="en-US" altLang="zh-TW" dirty="0" err="1"/>
              <a:t>peper_img</a:t>
            </a:r>
            <a:r>
              <a:rPr lang="en-US" altLang="zh-TW" dirty="0"/>
              <a:t>[width*j + </a:t>
            </a:r>
            <a:r>
              <a:rPr lang="en-US" altLang="zh-TW" dirty="0" err="1"/>
              <a:t>i</a:t>
            </a:r>
            <a:r>
              <a:rPr lang="en-US" altLang="zh-TW" dirty="0"/>
              <a:t> - width]; //</a:t>
            </a:r>
            <a:r>
              <a:rPr lang="zh-TW" altLang="en-US" dirty="0"/>
              <a:t>上</a:t>
            </a:r>
          </a:p>
          <a:p>
            <a:r>
              <a:rPr lang="zh-TW" altLang="en-US" dirty="0"/>
              <a:t>                </a:t>
            </a:r>
            <a:r>
              <a:rPr lang="en-US" altLang="zh-TW" dirty="0"/>
              <a:t>window[2]=</a:t>
            </a:r>
            <a:r>
              <a:rPr lang="en-US" altLang="zh-TW" dirty="0" err="1"/>
              <a:t>peper_img</a:t>
            </a:r>
            <a:r>
              <a:rPr lang="en-US" altLang="zh-TW" dirty="0"/>
              <a:t>[width*j + </a:t>
            </a:r>
            <a:r>
              <a:rPr lang="en-US" altLang="zh-TW" dirty="0" err="1"/>
              <a:t>i</a:t>
            </a:r>
            <a:r>
              <a:rPr lang="en-US" altLang="zh-TW" dirty="0"/>
              <a:t> - width + 1]; //</a:t>
            </a:r>
            <a:r>
              <a:rPr lang="zh-TW" altLang="en-US" dirty="0"/>
              <a:t>右上</a:t>
            </a:r>
          </a:p>
          <a:p>
            <a:r>
              <a:rPr lang="zh-TW" altLang="en-US" dirty="0"/>
              <a:t>                </a:t>
            </a:r>
            <a:r>
              <a:rPr lang="en-US" altLang="zh-TW" dirty="0"/>
              <a:t>window[3]=</a:t>
            </a:r>
            <a:r>
              <a:rPr lang="en-US" altLang="zh-TW" dirty="0" err="1"/>
              <a:t>peper_img</a:t>
            </a:r>
            <a:r>
              <a:rPr lang="en-US" altLang="zh-TW" dirty="0"/>
              <a:t>[width*j + </a:t>
            </a:r>
            <a:r>
              <a:rPr lang="en-US" altLang="zh-TW" dirty="0" err="1"/>
              <a:t>i</a:t>
            </a:r>
            <a:r>
              <a:rPr lang="en-US" altLang="zh-TW" dirty="0"/>
              <a:t> - 1]; //</a:t>
            </a:r>
            <a:r>
              <a:rPr lang="zh-TW" altLang="en-US" dirty="0"/>
              <a:t>左</a:t>
            </a:r>
          </a:p>
          <a:p>
            <a:r>
              <a:rPr lang="zh-TW" altLang="en-US" dirty="0"/>
              <a:t>                </a:t>
            </a:r>
            <a:r>
              <a:rPr lang="en-US" altLang="zh-TW" dirty="0"/>
              <a:t>window[4]=</a:t>
            </a:r>
            <a:r>
              <a:rPr lang="en-US" altLang="zh-TW" dirty="0" err="1"/>
              <a:t>peper_img</a:t>
            </a:r>
            <a:r>
              <a:rPr lang="en-US" altLang="zh-TW" dirty="0"/>
              <a:t>[width*j + </a:t>
            </a:r>
            <a:r>
              <a:rPr lang="en-US" altLang="zh-TW" dirty="0" err="1"/>
              <a:t>i</a:t>
            </a:r>
            <a:r>
              <a:rPr lang="en-US" altLang="zh-TW" dirty="0"/>
              <a:t>]; //</a:t>
            </a:r>
            <a:r>
              <a:rPr lang="zh-TW" altLang="en-US" dirty="0"/>
              <a:t>中</a:t>
            </a:r>
          </a:p>
          <a:p>
            <a:r>
              <a:rPr lang="zh-TW" altLang="en-US" dirty="0"/>
              <a:t>                </a:t>
            </a:r>
            <a:r>
              <a:rPr lang="en-US" altLang="zh-TW" dirty="0"/>
              <a:t>window[5]=</a:t>
            </a:r>
            <a:r>
              <a:rPr lang="en-US" altLang="zh-TW" dirty="0" err="1"/>
              <a:t>peper_img</a:t>
            </a:r>
            <a:r>
              <a:rPr lang="en-US" altLang="zh-TW" dirty="0"/>
              <a:t>[width*j + </a:t>
            </a:r>
            <a:r>
              <a:rPr lang="en-US" altLang="zh-TW" dirty="0" err="1"/>
              <a:t>i</a:t>
            </a:r>
            <a:r>
              <a:rPr lang="en-US" altLang="zh-TW" dirty="0"/>
              <a:t> + 1]; //</a:t>
            </a:r>
            <a:r>
              <a:rPr lang="zh-TW" altLang="en-US" dirty="0"/>
              <a:t>右</a:t>
            </a:r>
          </a:p>
          <a:p>
            <a:r>
              <a:rPr lang="zh-TW" altLang="en-US" dirty="0"/>
              <a:t>                </a:t>
            </a:r>
            <a:r>
              <a:rPr lang="en-US" altLang="zh-TW" dirty="0"/>
              <a:t>window[6]=</a:t>
            </a:r>
            <a:r>
              <a:rPr lang="en-US" altLang="zh-TW" dirty="0" err="1"/>
              <a:t>peper_img</a:t>
            </a:r>
            <a:r>
              <a:rPr lang="en-US" altLang="zh-TW" dirty="0"/>
              <a:t>[width*j + </a:t>
            </a:r>
            <a:r>
              <a:rPr lang="en-US" altLang="zh-TW" dirty="0" err="1"/>
              <a:t>i</a:t>
            </a:r>
            <a:r>
              <a:rPr lang="en-US" altLang="zh-TW" dirty="0"/>
              <a:t> + width - 1]; //</a:t>
            </a:r>
            <a:r>
              <a:rPr lang="zh-TW" altLang="en-US" dirty="0"/>
              <a:t>左下</a:t>
            </a:r>
          </a:p>
          <a:p>
            <a:r>
              <a:rPr lang="zh-TW" altLang="en-US" dirty="0"/>
              <a:t>                </a:t>
            </a:r>
            <a:r>
              <a:rPr lang="en-US" altLang="zh-TW" dirty="0"/>
              <a:t>window[7]=</a:t>
            </a:r>
            <a:r>
              <a:rPr lang="en-US" altLang="zh-TW" dirty="0" err="1"/>
              <a:t>peper_img</a:t>
            </a:r>
            <a:r>
              <a:rPr lang="en-US" altLang="zh-TW" dirty="0"/>
              <a:t>[width*j + </a:t>
            </a:r>
            <a:r>
              <a:rPr lang="en-US" altLang="zh-TW" dirty="0" err="1"/>
              <a:t>i</a:t>
            </a:r>
            <a:r>
              <a:rPr lang="en-US" altLang="zh-TW" dirty="0"/>
              <a:t> + width]; //</a:t>
            </a:r>
            <a:r>
              <a:rPr lang="zh-TW" altLang="en-US" dirty="0"/>
              <a:t>下</a:t>
            </a:r>
          </a:p>
          <a:p>
            <a:r>
              <a:rPr lang="zh-TW" altLang="en-US" dirty="0"/>
              <a:t>                </a:t>
            </a:r>
            <a:r>
              <a:rPr lang="en-US" altLang="zh-TW" dirty="0"/>
              <a:t>window[8]=</a:t>
            </a:r>
            <a:r>
              <a:rPr lang="en-US" altLang="zh-TW" dirty="0" err="1"/>
              <a:t>peper_img</a:t>
            </a:r>
            <a:r>
              <a:rPr lang="en-US" altLang="zh-TW" dirty="0"/>
              <a:t>[width*j + </a:t>
            </a:r>
            <a:r>
              <a:rPr lang="en-US" altLang="zh-TW" dirty="0" err="1"/>
              <a:t>i</a:t>
            </a:r>
            <a:r>
              <a:rPr lang="en-US" altLang="zh-TW" dirty="0"/>
              <a:t> + width + 1]; //</a:t>
            </a:r>
            <a:r>
              <a:rPr lang="zh-TW" altLang="en-US" dirty="0"/>
              <a:t>右下</a:t>
            </a:r>
          </a:p>
          <a:p>
            <a:endParaRPr lang="zh-TW" altLang="en-US" dirty="0"/>
          </a:p>
          <a:p>
            <a:r>
              <a:rPr lang="zh-TW" altLang="en-US" dirty="0"/>
              <a:t>                </a:t>
            </a:r>
            <a:r>
              <a:rPr lang="en-US" altLang="zh-TW" dirty="0" err="1"/>
              <a:t>Arrays.sort</a:t>
            </a:r>
            <a:r>
              <a:rPr lang="en-US" altLang="zh-TW" dirty="0"/>
              <a:t>(window);</a:t>
            </a:r>
          </a:p>
          <a:p>
            <a:r>
              <a:rPr lang="en-US" altLang="zh-TW" dirty="0"/>
              <a:t>                </a:t>
            </a:r>
            <a:r>
              <a:rPr lang="en-US" altLang="zh-TW" dirty="0" err="1"/>
              <a:t>median_result</a:t>
            </a:r>
            <a:r>
              <a:rPr lang="en-US" altLang="zh-TW" dirty="0"/>
              <a:t>[width*j + </a:t>
            </a:r>
            <a:r>
              <a:rPr lang="en-US" altLang="zh-TW" dirty="0" err="1"/>
              <a:t>i</a:t>
            </a:r>
            <a:r>
              <a:rPr lang="en-US" altLang="zh-TW" dirty="0"/>
              <a:t>] = window[4]; //</a:t>
            </a:r>
            <a:r>
              <a:rPr lang="zh-TW" altLang="en-US" dirty="0"/>
              <a:t>取代</a:t>
            </a:r>
          </a:p>
          <a:p>
            <a:r>
              <a:rPr lang="zh-TW" altLang="en-US" dirty="0"/>
              <a:t>            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        }</a:t>
            </a:r>
          </a:p>
          <a:p>
            <a:endParaRPr lang="en-US" altLang="zh-TW" dirty="0"/>
          </a:p>
          <a:p>
            <a:r>
              <a:rPr lang="en-US" altLang="zh-TW" dirty="0"/>
              <a:t>        for(int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</a:t>
            </a:r>
            <a:r>
              <a:rPr lang="en-US" altLang="zh-TW" dirty="0" err="1"/>
              <a:t>peper_img.length</a:t>
            </a:r>
            <a:r>
              <a:rPr lang="en-US" altLang="zh-TW" dirty="0"/>
              <a:t>; </a:t>
            </a:r>
            <a:r>
              <a:rPr lang="en-US" altLang="zh-TW" dirty="0" err="1"/>
              <a:t>i</a:t>
            </a:r>
            <a:r>
              <a:rPr lang="en-US" altLang="zh-TW" dirty="0"/>
              <a:t>++){</a:t>
            </a:r>
          </a:p>
          <a:p>
            <a:r>
              <a:rPr lang="en-US" altLang="zh-TW" dirty="0"/>
              <a:t>            pixels[</a:t>
            </a:r>
            <a:r>
              <a:rPr lang="en-US" altLang="zh-TW" dirty="0" err="1"/>
              <a:t>i</a:t>
            </a:r>
            <a:r>
              <a:rPr lang="en-US" altLang="zh-TW" dirty="0"/>
              <a:t>] = (0xff000000 | </a:t>
            </a:r>
            <a:r>
              <a:rPr lang="en-US" altLang="zh-TW" dirty="0" err="1"/>
              <a:t>median_result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 &lt;&lt; 16 | </a:t>
            </a:r>
            <a:r>
              <a:rPr lang="en-US" altLang="zh-TW" dirty="0" err="1"/>
              <a:t>median_result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 &lt;&lt; 8 | </a:t>
            </a:r>
            <a:r>
              <a:rPr lang="en-US" altLang="zh-TW" dirty="0" err="1"/>
              <a:t>median_result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]);</a:t>
            </a:r>
          </a:p>
          <a:p>
            <a:r>
              <a:rPr lang="en-US" altLang="zh-TW" dirty="0"/>
              <a:t>        }</a:t>
            </a:r>
          </a:p>
          <a:p>
            <a:endParaRPr lang="en-US" altLang="zh-TW" dirty="0"/>
          </a:p>
          <a:p>
            <a:r>
              <a:rPr lang="en-US" altLang="zh-TW" dirty="0"/>
              <a:t>        </a:t>
            </a:r>
            <a:r>
              <a:rPr lang="en-US" altLang="zh-TW" dirty="0" err="1"/>
              <a:t>BufferedImage</a:t>
            </a:r>
            <a:r>
              <a:rPr lang="en-US" altLang="zh-TW" dirty="0"/>
              <a:t> </a:t>
            </a:r>
            <a:r>
              <a:rPr lang="en-US" altLang="zh-TW" dirty="0" err="1"/>
              <a:t>median_image</a:t>
            </a:r>
            <a:r>
              <a:rPr lang="en-US" altLang="zh-TW" dirty="0"/>
              <a:t> = new </a:t>
            </a:r>
            <a:r>
              <a:rPr lang="en-US" altLang="zh-TW" dirty="0" err="1"/>
              <a:t>BufferedImage</a:t>
            </a:r>
            <a:r>
              <a:rPr lang="en-US" altLang="zh-TW" dirty="0"/>
              <a:t>(width, height, </a:t>
            </a:r>
            <a:r>
              <a:rPr lang="en-US" altLang="zh-TW" dirty="0" err="1"/>
              <a:t>BufferedImage.TYPE_INT_RGB</a:t>
            </a:r>
            <a:r>
              <a:rPr lang="en-US" altLang="zh-TW" dirty="0"/>
              <a:t>); //image </a:t>
            </a:r>
            <a:r>
              <a:rPr lang="zh-TW" altLang="en-US" dirty="0"/>
              <a:t>轉 </a:t>
            </a:r>
            <a:r>
              <a:rPr lang="en-US" altLang="zh-TW" dirty="0" err="1"/>
              <a:t>BfferedImage</a:t>
            </a:r>
            <a:endParaRPr lang="en-US" altLang="zh-TW" dirty="0"/>
          </a:p>
          <a:p>
            <a:r>
              <a:rPr lang="en-US" altLang="zh-TW" dirty="0"/>
              <a:t>        </a:t>
            </a:r>
            <a:r>
              <a:rPr lang="en-US" altLang="zh-TW" dirty="0" err="1"/>
              <a:t>median_image.setRGB</a:t>
            </a:r>
            <a:r>
              <a:rPr lang="en-US" altLang="zh-TW" dirty="0"/>
              <a:t>(0, 0, width, height, pixels, 0, width);</a:t>
            </a:r>
          </a:p>
          <a:p>
            <a:endParaRPr lang="en-US" altLang="zh-TW" dirty="0"/>
          </a:p>
          <a:p>
            <a:r>
              <a:rPr lang="en-US" altLang="zh-TW" dirty="0"/>
              <a:t>        try {</a:t>
            </a:r>
          </a:p>
          <a:p>
            <a:r>
              <a:rPr lang="en-US" altLang="zh-TW" dirty="0"/>
              <a:t>            File </a:t>
            </a:r>
            <a:r>
              <a:rPr lang="en-US" altLang="zh-TW" dirty="0" err="1"/>
              <a:t>file_median</a:t>
            </a:r>
            <a:r>
              <a:rPr lang="en-US" altLang="zh-TW" dirty="0"/>
              <a:t> = new File("median.bmp");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ImageIO.write</a:t>
            </a:r>
            <a:r>
              <a:rPr lang="en-US" altLang="zh-TW" dirty="0"/>
              <a:t>(</a:t>
            </a:r>
            <a:r>
              <a:rPr lang="en-US" altLang="zh-TW" dirty="0" err="1"/>
              <a:t>median_image</a:t>
            </a:r>
            <a:r>
              <a:rPr lang="en-US" altLang="zh-TW" dirty="0"/>
              <a:t>, "bmp", </a:t>
            </a:r>
            <a:r>
              <a:rPr lang="en-US" altLang="zh-TW" dirty="0" err="1"/>
              <a:t>file_median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    }catch (Exception e) {</a:t>
            </a:r>
          </a:p>
          <a:p>
            <a:r>
              <a:rPr lang="en-US" altLang="zh-TW" dirty="0"/>
              <a:t>            // TODO Auto-generated catch block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e.printStackTrace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        }</a:t>
            </a:r>
          </a:p>
          <a:p>
            <a:r>
              <a:rPr lang="en-US" altLang="zh-TW" dirty="0"/>
              <a:t>    }</a:t>
            </a:r>
          </a:p>
          <a:p>
            <a:endParaRPr lang="en-US" altLang="zh-TW" dirty="0"/>
          </a:p>
          <a:p>
            <a:r>
              <a:rPr lang="en-US" altLang="zh-TW" dirty="0"/>
              <a:t>    //</a:t>
            </a:r>
            <a:r>
              <a:rPr lang="zh-TW" altLang="en-US" dirty="0"/>
              <a:t>平均濾波器（將九宮格每一格數值相加取平均值，並將此數值取代全部值）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public static void Mean(int [] </a:t>
            </a:r>
            <a:r>
              <a:rPr lang="en-US" altLang="zh-TW" dirty="0" err="1"/>
              <a:t>peper_img</a:t>
            </a:r>
            <a:r>
              <a:rPr lang="en-US" altLang="zh-TW" dirty="0"/>
              <a:t>, int width, int height){</a:t>
            </a:r>
          </a:p>
          <a:p>
            <a:r>
              <a:rPr lang="en-US" altLang="zh-TW" dirty="0"/>
              <a:t>    	int </a:t>
            </a:r>
            <a:r>
              <a:rPr lang="en-US" altLang="zh-TW" dirty="0" err="1"/>
              <a:t>mean_result</a:t>
            </a:r>
            <a:r>
              <a:rPr lang="en-US" altLang="zh-TW" dirty="0"/>
              <a:t>[]=new int[</a:t>
            </a:r>
            <a:r>
              <a:rPr lang="en-US" altLang="zh-TW" dirty="0" err="1"/>
              <a:t>peper_img.length</a:t>
            </a:r>
            <a:r>
              <a:rPr lang="en-US" altLang="zh-TW" dirty="0"/>
              <a:t>];  //</a:t>
            </a:r>
            <a:r>
              <a:rPr lang="zh-TW" altLang="en-US" dirty="0"/>
              <a:t>新</a:t>
            </a:r>
          </a:p>
          <a:p>
            <a:endParaRPr lang="zh-TW" altLang="en-US" dirty="0"/>
          </a:p>
          <a:p>
            <a:endParaRPr lang="zh-TW" altLang="en-US" dirty="0"/>
          </a:p>
          <a:p>
            <a:r>
              <a:rPr lang="zh-TW" altLang="en-US" dirty="0"/>
              <a:t>        </a:t>
            </a:r>
            <a:r>
              <a:rPr lang="en-US" altLang="zh-TW" dirty="0"/>
              <a:t>for(int </a:t>
            </a:r>
            <a:r>
              <a:rPr lang="en-US" altLang="zh-TW" dirty="0" err="1"/>
              <a:t>i</a:t>
            </a:r>
            <a:r>
              <a:rPr lang="en-US" altLang="zh-TW" dirty="0"/>
              <a:t> = 1; </a:t>
            </a:r>
            <a:r>
              <a:rPr lang="en-US" altLang="zh-TW" dirty="0" err="1"/>
              <a:t>i</a:t>
            </a:r>
            <a:r>
              <a:rPr lang="en-US" altLang="zh-TW" dirty="0"/>
              <a:t> &lt; width - 1; </a:t>
            </a:r>
            <a:r>
              <a:rPr lang="en-US" altLang="zh-TW" dirty="0" err="1"/>
              <a:t>i</a:t>
            </a:r>
            <a:r>
              <a:rPr lang="en-US" altLang="zh-TW" dirty="0"/>
              <a:t>++){</a:t>
            </a:r>
          </a:p>
          <a:p>
            <a:r>
              <a:rPr lang="en-US" altLang="zh-TW" dirty="0"/>
              <a:t>            for(int j = 1; j &lt; height - 1; </a:t>
            </a:r>
            <a:r>
              <a:rPr lang="en-US" altLang="zh-TW" dirty="0" err="1"/>
              <a:t>j++</a:t>
            </a:r>
            <a:r>
              <a:rPr lang="en-US" altLang="zh-TW" dirty="0"/>
              <a:t>){</a:t>
            </a:r>
          </a:p>
          <a:p>
            <a:r>
              <a:rPr lang="en-US" altLang="zh-TW" dirty="0"/>
              <a:t>                int window[]=new int[9];</a:t>
            </a:r>
          </a:p>
          <a:p>
            <a:endParaRPr lang="en-US" altLang="zh-TW" dirty="0"/>
          </a:p>
          <a:p>
            <a:r>
              <a:rPr lang="en-US" altLang="zh-TW" dirty="0"/>
              <a:t>                window[0]=</a:t>
            </a:r>
            <a:r>
              <a:rPr lang="en-US" altLang="zh-TW" dirty="0" err="1"/>
              <a:t>peper_img</a:t>
            </a:r>
            <a:r>
              <a:rPr lang="en-US" altLang="zh-TW" dirty="0"/>
              <a:t>[width*j + </a:t>
            </a:r>
            <a:r>
              <a:rPr lang="en-US" altLang="zh-TW" dirty="0" err="1"/>
              <a:t>i</a:t>
            </a:r>
            <a:r>
              <a:rPr lang="en-US" altLang="zh-TW" dirty="0"/>
              <a:t> - width - 1]; //</a:t>
            </a:r>
            <a:r>
              <a:rPr lang="zh-TW" altLang="en-US" dirty="0"/>
              <a:t>左上</a:t>
            </a:r>
          </a:p>
          <a:p>
            <a:r>
              <a:rPr lang="zh-TW" altLang="en-US" dirty="0"/>
              <a:t>                </a:t>
            </a:r>
            <a:r>
              <a:rPr lang="en-US" altLang="zh-TW" dirty="0"/>
              <a:t>window[1]=</a:t>
            </a:r>
            <a:r>
              <a:rPr lang="en-US" altLang="zh-TW" dirty="0" err="1"/>
              <a:t>peper_img</a:t>
            </a:r>
            <a:r>
              <a:rPr lang="en-US" altLang="zh-TW" dirty="0"/>
              <a:t>[width*j + </a:t>
            </a:r>
            <a:r>
              <a:rPr lang="en-US" altLang="zh-TW" dirty="0" err="1"/>
              <a:t>i</a:t>
            </a:r>
            <a:r>
              <a:rPr lang="en-US" altLang="zh-TW" dirty="0"/>
              <a:t> - width]; //</a:t>
            </a:r>
            <a:r>
              <a:rPr lang="zh-TW" altLang="en-US" dirty="0"/>
              <a:t>上</a:t>
            </a:r>
          </a:p>
          <a:p>
            <a:r>
              <a:rPr lang="zh-TW" altLang="en-US" dirty="0"/>
              <a:t>                </a:t>
            </a:r>
            <a:r>
              <a:rPr lang="en-US" altLang="zh-TW" dirty="0"/>
              <a:t>window[2]=</a:t>
            </a:r>
            <a:r>
              <a:rPr lang="en-US" altLang="zh-TW" dirty="0" err="1"/>
              <a:t>peper_img</a:t>
            </a:r>
            <a:r>
              <a:rPr lang="en-US" altLang="zh-TW" dirty="0"/>
              <a:t>[width*j + </a:t>
            </a:r>
            <a:r>
              <a:rPr lang="en-US" altLang="zh-TW" dirty="0" err="1"/>
              <a:t>i</a:t>
            </a:r>
            <a:r>
              <a:rPr lang="en-US" altLang="zh-TW" dirty="0"/>
              <a:t> - width + 1]; //</a:t>
            </a:r>
            <a:r>
              <a:rPr lang="zh-TW" altLang="en-US" dirty="0"/>
              <a:t>右上</a:t>
            </a:r>
          </a:p>
          <a:p>
            <a:r>
              <a:rPr lang="zh-TW" altLang="en-US" dirty="0"/>
              <a:t>                </a:t>
            </a:r>
            <a:r>
              <a:rPr lang="en-US" altLang="zh-TW" dirty="0"/>
              <a:t>window[3]=</a:t>
            </a:r>
            <a:r>
              <a:rPr lang="en-US" altLang="zh-TW" dirty="0" err="1"/>
              <a:t>peper_img</a:t>
            </a:r>
            <a:r>
              <a:rPr lang="en-US" altLang="zh-TW" dirty="0"/>
              <a:t>[width*j + </a:t>
            </a:r>
            <a:r>
              <a:rPr lang="en-US" altLang="zh-TW" dirty="0" err="1"/>
              <a:t>i</a:t>
            </a:r>
            <a:r>
              <a:rPr lang="en-US" altLang="zh-TW" dirty="0"/>
              <a:t> - 1]; //</a:t>
            </a:r>
            <a:r>
              <a:rPr lang="zh-TW" altLang="en-US" dirty="0"/>
              <a:t>左</a:t>
            </a:r>
          </a:p>
          <a:p>
            <a:r>
              <a:rPr lang="zh-TW" altLang="en-US" dirty="0"/>
              <a:t>                </a:t>
            </a:r>
            <a:r>
              <a:rPr lang="en-US" altLang="zh-TW" dirty="0"/>
              <a:t>window[4]=</a:t>
            </a:r>
            <a:r>
              <a:rPr lang="en-US" altLang="zh-TW" dirty="0" err="1"/>
              <a:t>peper_img</a:t>
            </a:r>
            <a:r>
              <a:rPr lang="en-US" altLang="zh-TW" dirty="0"/>
              <a:t>[width*j + </a:t>
            </a:r>
            <a:r>
              <a:rPr lang="en-US" altLang="zh-TW" dirty="0" err="1"/>
              <a:t>i</a:t>
            </a:r>
            <a:r>
              <a:rPr lang="en-US" altLang="zh-TW" dirty="0"/>
              <a:t>]; //</a:t>
            </a:r>
            <a:r>
              <a:rPr lang="zh-TW" altLang="en-US" dirty="0"/>
              <a:t>中</a:t>
            </a:r>
          </a:p>
          <a:p>
            <a:r>
              <a:rPr lang="zh-TW" altLang="en-US" dirty="0"/>
              <a:t>                </a:t>
            </a:r>
            <a:r>
              <a:rPr lang="en-US" altLang="zh-TW" dirty="0"/>
              <a:t>window[5]=</a:t>
            </a:r>
            <a:r>
              <a:rPr lang="en-US" altLang="zh-TW" dirty="0" err="1"/>
              <a:t>peper_img</a:t>
            </a:r>
            <a:r>
              <a:rPr lang="en-US" altLang="zh-TW" dirty="0"/>
              <a:t>[width*j + </a:t>
            </a:r>
            <a:r>
              <a:rPr lang="en-US" altLang="zh-TW" dirty="0" err="1"/>
              <a:t>i</a:t>
            </a:r>
            <a:r>
              <a:rPr lang="en-US" altLang="zh-TW" dirty="0"/>
              <a:t> + 1]; //</a:t>
            </a:r>
            <a:r>
              <a:rPr lang="zh-TW" altLang="en-US" dirty="0"/>
              <a:t>右</a:t>
            </a:r>
          </a:p>
          <a:p>
            <a:r>
              <a:rPr lang="zh-TW" altLang="en-US" dirty="0"/>
              <a:t>                </a:t>
            </a:r>
            <a:r>
              <a:rPr lang="en-US" altLang="zh-TW" dirty="0"/>
              <a:t>window[6]=</a:t>
            </a:r>
            <a:r>
              <a:rPr lang="en-US" altLang="zh-TW" dirty="0" err="1"/>
              <a:t>peper_img</a:t>
            </a:r>
            <a:r>
              <a:rPr lang="en-US" altLang="zh-TW" dirty="0"/>
              <a:t>[width*j + </a:t>
            </a:r>
            <a:r>
              <a:rPr lang="en-US" altLang="zh-TW" dirty="0" err="1"/>
              <a:t>i</a:t>
            </a:r>
            <a:r>
              <a:rPr lang="en-US" altLang="zh-TW" dirty="0"/>
              <a:t> + width - 1]; //</a:t>
            </a:r>
            <a:r>
              <a:rPr lang="zh-TW" altLang="en-US" dirty="0"/>
              <a:t>左下</a:t>
            </a:r>
          </a:p>
          <a:p>
            <a:r>
              <a:rPr lang="zh-TW" altLang="en-US" dirty="0"/>
              <a:t>                </a:t>
            </a:r>
            <a:r>
              <a:rPr lang="en-US" altLang="zh-TW" dirty="0"/>
              <a:t>window[7]=</a:t>
            </a:r>
            <a:r>
              <a:rPr lang="en-US" altLang="zh-TW" dirty="0" err="1"/>
              <a:t>peper_img</a:t>
            </a:r>
            <a:r>
              <a:rPr lang="en-US" altLang="zh-TW" dirty="0"/>
              <a:t>[width*j + </a:t>
            </a:r>
            <a:r>
              <a:rPr lang="en-US" altLang="zh-TW" dirty="0" err="1"/>
              <a:t>i</a:t>
            </a:r>
            <a:r>
              <a:rPr lang="en-US" altLang="zh-TW" dirty="0"/>
              <a:t> + width]; //</a:t>
            </a:r>
            <a:r>
              <a:rPr lang="zh-TW" altLang="en-US" dirty="0"/>
              <a:t>下</a:t>
            </a:r>
          </a:p>
          <a:p>
            <a:r>
              <a:rPr lang="zh-TW" altLang="en-US" dirty="0"/>
              <a:t>                </a:t>
            </a:r>
            <a:r>
              <a:rPr lang="en-US" altLang="zh-TW" dirty="0"/>
              <a:t>window[8]=</a:t>
            </a:r>
            <a:r>
              <a:rPr lang="en-US" altLang="zh-TW" dirty="0" err="1"/>
              <a:t>peper_img</a:t>
            </a:r>
            <a:r>
              <a:rPr lang="en-US" altLang="zh-TW" dirty="0"/>
              <a:t>[width*j + </a:t>
            </a:r>
            <a:r>
              <a:rPr lang="en-US" altLang="zh-TW" dirty="0" err="1"/>
              <a:t>i</a:t>
            </a:r>
            <a:r>
              <a:rPr lang="en-US" altLang="zh-TW" dirty="0"/>
              <a:t> + width + 1]; //</a:t>
            </a:r>
            <a:r>
              <a:rPr lang="zh-TW" altLang="en-US" dirty="0"/>
              <a:t>右下</a:t>
            </a:r>
          </a:p>
          <a:p>
            <a:endParaRPr lang="zh-TW" altLang="en-US" dirty="0"/>
          </a:p>
          <a:p>
            <a:r>
              <a:rPr lang="zh-TW" altLang="en-US" dirty="0"/>
              <a:t>                </a:t>
            </a:r>
            <a:r>
              <a:rPr lang="en-US" altLang="zh-TW" dirty="0"/>
              <a:t>int total = 0;</a:t>
            </a:r>
          </a:p>
          <a:p>
            <a:r>
              <a:rPr lang="en-US" altLang="zh-TW" dirty="0"/>
              <a:t>                for(int k = 0; k &lt; 9; k++) {</a:t>
            </a:r>
          </a:p>
          <a:p>
            <a:r>
              <a:rPr lang="en-US" altLang="zh-TW" dirty="0"/>
              <a:t>                    total += window[k];</a:t>
            </a:r>
          </a:p>
          <a:p>
            <a:r>
              <a:rPr lang="en-US" altLang="zh-TW" dirty="0"/>
              <a:t>                }</a:t>
            </a:r>
          </a:p>
          <a:p>
            <a:endParaRPr lang="en-US" altLang="zh-TW" dirty="0"/>
          </a:p>
          <a:p>
            <a:r>
              <a:rPr lang="en-US" altLang="zh-TW" dirty="0"/>
              <a:t>                int average = total / 9;</a:t>
            </a:r>
          </a:p>
          <a:p>
            <a:r>
              <a:rPr lang="en-US" altLang="zh-TW" dirty="0"/>
              <a:t>                </a:t>
            </a:r>
            <a:r>
              <a:rPr lang="en-US" altLang="zh-TW" dirty="0" err="1"/>
              <a:t>mean_result</a:t>
            </a:r>
            <a:r>
              <a:rPr lang="en-US" altLang="zh-TW" dirty="0"/>
              <a:t>[width*j + </a:t>
            </a:r>
            <a:r>
              <a:rPr lang="en-US" altLang="zh-TW" dirty="0" err="1"/>
              <a:t>i</a:t>
            </a:r>
            <a:r>
              <a:rPr lang="en-US" altLang="zh-TW" dirty="0"/>
              <a:t>] = average; //</a:t>
            </a:r>
            <a:r>
              <a:rPr lang="zh-TW" altLang="en-US" dirty="0"/>
              <a:t>取代</a:t>
            </a:r>
          </a:p>
          <a:p>
            <a:r>
              <a:rPr lang="zh-TW" altLang="en-US" dirty="0"/>
              <a:t>            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        }</a:t>
            </a:r>
          </a:p>
          <a:p>
            <a:endParaRPr lang="en-US" altLang="zh-TW" dirty="0"/>
          </a:p>
          <a:p>
            <a:r>
              <a:rPr lang="en-US" altLang="zh-TW" dirty="0"/>
              <a:t>        for(int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</a:t>
            </a:r>
            <a:r>
              <a:rPr lang="en-US" altLang="zh-TW" dirty="0" err="1"/>
              <a:t>peper_img.length</a:t>
            </a:r>
            <a:r>
              <a:rPr lang="en-US" altLang="zh-TW" dirty="0"/>
              <a:t>; </a:t>
            </a:r>
            <a:r>
              <a:rPr lang="en-US" altLang="zh-TW" dirty="0" err="1"/>
              <a:t>i</a:t>
            </a:r>
            <a:r>
              <a:rPr lang="en-US" altLang="zh-TW" dirty="0"/>
              <a:t>++){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mean_result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 = (0xff000000 | </a:t>
            </a:r>
            <a:r>
              <a:rPr lang="en-US" altLang="zh-TW" dirty="0" err="1"/>
              <a:t>mean_result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 &lt;&lt; 16 | </a:t>
            </a:r>
            <a:r>
              <a:rPr lang="en-US" altLang="zh-TW" dirty="0" err="1"/>
              <a:t>mean_result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 &lt;&lt; 8 | </a:t>
            </a:r>
            <a:r>
              <a:rPr lang="en-US" altLang="zh-TW" dirty="0" err="1"/>
              <a:t>mean_result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]);</a:t>
            </a:r>
          </a:p>
          <a:p>
            <a:r>
              <a:rPr lang="en-US" altLang="zh-TW" dirty="0"/>
              <a:t>        }</a:t>
            </a:r>
          </a:p>
          <a:p>
            <a:endParaRPr lang="en-US" altLang="zh-TW" dirty="0"/>
          </a:p>
          <a:p>
            <a:r>
              <a:rPr lang="en-US" altLang="zh-TW" dirty="0"/>
              <a:t>        </a:t>
            </a:r>
            <a:r>
              <a:rPr lang="en-US" altLang="zh-TW" dirty="0" err="1"/>
              <a:t>BufferedImage</a:t>
            </a:r>
            <a:r>
              <a:rPr lang="en-US" altLang="zh-TW" dirty="0"/>
              <a:t> </a:t>
            </a:r>
            <a:r>
              <a:rPr lang="en-US" altLang="zh-TW" dirty="0" err="1"/>
              <a:t>mean_image</a:t>
            </a:r>
            <a:r>
              <a:rPr lang="en-US" altLang="zh-TW" dirty="0"/>
              <a:t> = new </a:t>
            </a:r>
            <a:r>
              <a:rPr lang="en-US" altLang="zh-TW" dirty="0" err="1"/>
              <a:t>BufferedImage</a:t>
            </a:r>
            <a:r>
              <a:rPr lang="en-US" altLang="zh-TW" dirty="0"/>
              <a:t>(width, height, </a:t>
            </a:r>
            <a:r>
              <a:rPr lang="en-US" altLang="zh-TW" dirty="0" err="1"/>
              <a:t>BufferedImage.TYPE_INT_RGB</a:t>
            </a:r>
            <a:r>
              <a:rPr lang="en-US" altLang="zh-TW" dirty="0"/>
              <a:t>);  //image </a:t>
            </a:r>
            <a:r>
              <a:rPr lang="zh-TW" altLang="en-US" dirty="0"/>
              <a:t>轉 </a:t>
            </a:r>
            <a:r>
              <a:rPr lang="en-US" altLang="zh-TW" dirty="0" err="1"/>
              <a:t>BfferedImage</a:t>
            </a:r>
            <a:endParaRPr lang="en-US" altLang="zh-TW" dirty="0"/>
          </a:p>
          <a:p>
            <a:r>
              <a:rPr lang="en-US" altLang="zh-TW" dirty="0"/>
              <a:t>        </a:t>
            </a:r>
            <a:r>
              <a:rPr lang="en-US" altLang="zh-TW" dirty="0" err="1"/>
              <a:t>mean_image.setRGB</a:t>
            </a:r>
            <a:r>
              <a:rPr lang="en-US" altLang="zh-TW" dirty="0"/>
              <a:t>(0, 0, width, height, </a:t>
            </a:r>
            <a:r>
              <a:rPr lang="en-US" altLang="zh-TW" dirty="0" err="1"/>
              <a:t>mean_result</a:t>
            </a:r>
            <a:r>
              <a:rPr lang="en-US" altLang="zh-TW" dirty="0"/>
              <a:t>, 0, width);</a:t>
            </a:r>
          </a:p>
          <a:p>
            <a:endParaRPr lang="en-US" altLang="zh-TW" dirty="0"/>
          </a:p>
          <a:p>
            <a:r>
              <a:rPr lang="en-US" altLang="zh-TW" dirty="0"/>
              <a:t>        try {</a:t>
            </a:r>
          </a:p>
          <a:p>
            <a:r>
              <a:rPr lang="en-US" altLang="zh-TW" dirty="0"/>
              <a:t>            File </a:t>
            </a:r>
            <a:r>
              <a:rPr lang="en-US" altLang="zh-TW" dirty="0" err="1"/>
              <a:t>file_mean</a:t>
            </a:r>
            <a:r>
              <a:rPr lang="en-US" altLang="zh-TW" dirty="0"/>
              <a:t> = new File("mean.bmp");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ImageIO.write</a:t>
            </a:r>
            <a:r>
              <a:rPr lang="en-US" altLang="zh-TW" dirty="0"/>
              <a:t>(</a:t>
            </a:r>
            <a:r>
              <a:rPr lang="en-US" altLang="zh-TW" dirty="0" err="1"/>
              <a:t>mean_image</a:t>
            </a:r>
            <a:r>
              <a:rPr lang="en-US" altLang="zh-TW" dirty="0"/>
              <a:t>, "bmp", </a:t>
            </a:r>
            <a:r>
              <a:rPr lang="en-US" altLang="zh-TW" dirty="0" err="1"/>
              <a:t>file_mean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    }catch (Exception e) {</a:t>
            </a:r>
          </a:p>
          <a:p>
            <a:r>
              <a:rPr lang="en-US" altLang="zh-TW" dirty="0"/>
              <a:t>            // TODO Auto-generated catch block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e.printStackTrace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        }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    </a:t>
            </a:r>
          </a:p>
          <a:p>
            <a:r>
              <a:rPr lang="en-US" altLang="zh-TW" dirty="0"/>
              <a:t>    //</a:t>
            </a:r>
            <a:r>
              <a:rPr lang="zh-TW" altLang="en-US" dirty="0"/>
              <a:t>最小值濾波器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public static void Min(int [] </a:t>
            </a:r>
            <a:r>
              <a:rPr lang="en-US" altLang="zh-TW" dirty="0" err="1"/>
              <a:t>peper_img</a:t>
            </a:r>
            <a:r>
              <a:rPr lang="en-US" altLang="zh-TW" dirty="0"/>
              <a:t>, int width, int height){</a:t>
            </a:r>
          </a:p>
          <a:p>
            <a:r>
              <a:rPr lang="en-US" altLang="zh-TW" dirty="0"/>
              <a:t>        int </a:t>
            </a:r>
            <a:r>
              <a:rPr lang="en-US" altLang="zh-TW" dirty="0" err="1"/>
              <a:t>min_result</a:t>
            </a:r>
            <a:r>
              <a:rPr lang="en-US" altLang="zh-TW" dirty="0"/>
              <a:t>[]= new int[</a:t>
            </a:r>
            <a:r>
              <a:rPr lang="en-US" altLang="zh-TW" dirty="0" err="1"/>
              <a:t>peper_img.length</a:t>
            </a:r>
            <a:r>
              <a:rPr lang="en-US" altLang="zh-TW" dirty="0"/>
              <a:t>];</a:t>
            </a:r>
          </a:p>
          <a:p>
            <a:r>
              <a:rPr lang="en-US" altLang="zh-TW" dirty="0"/>
              <a:t>       </a:t>
            </a:r>
          </a:p>
          <a:p>
            <a:endParaRPr lang="en-US" altLang="zh-TW" dirty="0"/>
          </a:p>
          <a:p>
            <a:r>
              <a:rPr lang="en-US" altLang="zh-TW" dirty="0"/>
              <a:t>        for(int </a:t>
            </a:r>
            <a:r>
              <a:rPr lang="en-US" altLang="zh-TW" dirty="0" err="1"/>
              <a:t>i</a:t>
            </a:r>
            <a:r>
              <a:rPr lang="en-US" altLang="zh-TW" dirty="0"/>
              <a:t> = 1; </a:t>
            </a:r>
            <a:r>
              <a:rPr lang="en-US" altLang="zh-TW" dirty="0" err="1"/>
              <a:t>i</a:t>
            </a:r>
            <a:r>
              <a:rPr lang="en-US" altLang="zh-TW" dirty="0"/>
              <a:t> &lt; width - 1; </a:t>
            </a:r>
            <a:r>
              <a:rPr lang="en-US" altLang="zh-TW" dirty="0" err="1"/>
              <a:t>i</a:t>
            </a:r>
            <a:r>
              <a:rPr lang="en-US" altLang="zh-TW" dirty="0"/>
              <a:t>++){</a:t>
            </a:r>
          </a:p>
          <a:p>
            <a:r>
              <a:rPr lang="en-US" altLang="zh-TW" dirty="0"/>
              <a:t>            for(int j = 1; j &lt; height - 1; </a:t>
            </a:r>
            <a:r>
              <a:rPr lang="en-US" altLang="zh-TW" dirty="0" err="1"/>
              <a:t>j++</a:t>
            </a:r>
            <a:r>
              <a:rPr lang="en-US" altLang="zh-TW" dirty="0"/>
              <a:t>){</a:t>
            </a:r>
          </a:p>
          <a:p>
            <a:r>
              <a:rPr lang="en-US" altLang="zh-TW" dirty="0"/>
              <a:t>                int window[]=new int[9];</a:t>
            </a:r>
          </a:p>
          <a:p>
            <a:endParaRPr lang="en-US" altLang="zh-TW" dirty="0"/>
          </a:p>
          <a:p>
            <a:r>
              <a:rPr lang="en-US" altLang="zh-TW" dirty="0"/>
              <a:t>                window[0]=</a:t>
            </a:r>
            <a:r>
              <a:rPr lang="en-US" altLang="zh-TW" dirty="0" err="1"/>
              <a:t>peper_img</a:t>
            </a:r>
            <a:r>
              <a:rPr lang="en-US" altLang="zh-TW" dirty="0"/>
              <a:t>[width*j + </a:t>
            </a:r>
            <a:r>
              <a:rPr lang="en-US" altLang="zh-TW" dirty="0" err="1"/>
              <a:t>i</a:t>
            </a:r>
            <a:r>
              <a:rPr lang="en-US" altLang="zh-TW" dirty="0"/>
              <a:t> - width - 1]; //</a:t>
            </a:r>
            <a:r>
              <a:rPr lang="zh-TW" altLang="en-US" dirty="0"/>
              <a:t>左上</a:t>
            </a:r>
          </a:p>
          <a:p>
            <a:r>
              <a:rPr lang="zh-TW" altLang="en-US" dirty="0"/>
              <a:t>                </a:t>
            </a:r>
            <a:r>
              <a:rPr lang="en-US" altLang="zh-TW" dirty="0"/>
              <a:t>window[1]=</a:t>
            </a:r>
            <a:r>
              <a:rPr lang="en-US" altLang="zh-TW" dirty="0" err="1"/>
              <a:t>peper_img</a:t>
            </a:r>
            <a:r>
              <a:rPr lang="en-US" altLang="zh-TW" dirty="0"/>
              <a:t>[width*j + </a:t>
            </a:r>
            <a:r>
              <a:rPr lang="en-US" altLang="zh-TW" dirty="0" err="1"/>
              <a:t>i</a:t>
            </a:r>
            <a:r>
              <a:rPr lang="en-US" altLang="zh-TW" dirty="0"/>
              <a:t> - width]; //</a:t>
            </a:r>
            <a:r>
              <a:rPr lang="zh-TW" altLang="en-US" dirty="0"/>
              <a:t>上</a:t>
            </a:r>
          </a:p>
          <a:p>
            <a:r>
              <a:rPr lang="zh-TW" altLang="en-US" dirty="0"/>
              <a:t>                </a:t>
            </a:r>
            <a:r>
              <a:rPr lang="en-US" altLang="zh-TW" dirty="0"/>
              <a:t>window[2]=</a:t>
            </a:r>
            <a:r>
              <a:rPr lang="en-US" altLang="zh-TW" dirty="0" err="1"/>
              <a:t>peper_img</a:t>
            </a:r>
            <a:r>
              <a:rPr lang="en-US" altLang="zh-TW" dirty="0"/>
              <a:t>[width*j + </a:t>
            </a:r>
            <a:r>
              <a:rPr lang="en-US" altLang="zh-TW" dirty="0" err="1"/>
              <a:t>i</a:t>
            </a:r>
            <a:r>
              <a:rPr lang="en-US" altLang="zh-TW" dirty="0"/>
              <a:t> - width + 1]; //</a:t>
            </a:r>
            <a:r>
              <a:rPr lang="zh-TW" altLang="en-US" dirty="0"/>
              <a:t>右上</a:t>
            </a:r>
          </a:p>
          <a:p>
            <a:r>
              <a:rPr lang="zh-TW" altLang="en-US" dirty="0"/>
              <a:t>                </a:t>
            </a:r>
            <a:r>
              <a:rPr lang="en-US" altLang="zh-TW" dirty="0"/>
              <a:t>window[3]=</a:t>
            </a:r>
            <a:r>
              <a:rPr lang="en-US" altLang="zh-TW" dirty="0" err="1"/>
              <a:t>peper_img</a:t>
            </a:r>
            <a:r>
              <a:rPr lang="en-US" altLang="zh-TW" dirty="0"/>
              <a:t>[width*j + </a:t>
            </a:r>
            <a:r>
              <a:rPr lang="en-US" altLang="zh-TW" dirty="0" err="1"/>
              <a:t>i</a:t>
            </a:r>
            <a:r>
              <a:rPr lang="en-US" altLang="zh-TW" dirty="0"/>
              <a:t> - 1]; //</a:t>
            </a:r>
            <a:r>
              <a:rPr lang="zh-TW" altLang="en-US" dirty="0"/>
              <a:t>左</a:t>
            </a:r>
          </a:p>
          <a:p>
            <a:r>
              <a:rPr lang="zh-TW" altLang="en-US" dirty="0"/>
              <a:t>                </a:t>
            </a:r>
            <a:r>
              <a:rPr lang="en-US" altLang="zh-TW" dirty="0"/>
              <a:t>window[4]=</a:t>
            </a:r>
            <a:r>
              <a:rPr lang="en-US" altLang="zh-TW" dirty="0" err="1"/>
              <a:t>peper_img</a:t>
            </a:r>
            <a:r>
              <a:rPr lang="en-US" altLang="zh-TW" dirty="0"/>
              <a:t>[width*j + </a:t>
            </a:r>
            <a:r>
              <a:rPr lang="en-US" altLang="zh-TW" dirty="0" err="1"/>
              <a:t>i</a:t>
            </a:r>
            <a:r>
              <a:rPr lang="en-US" altLang="zh-TW" dirty="0"/>
              <a:t>]; //</a:t>
            </a:r>
            <a:r>
              <a:rPr lang="zh-TW" altLang="en-US" dirty="0"/>
              <a:t>中</a:t>
            </a:r>
          </a:p>
          <a:p>
            <a:r>
              <a:rPr lang="zh-TW" altLang="en-US" dirty="0"/>
              <a:t>                </a:t>
            </a:r>
            <a:r>
              <a:rPr lang="en-US" altLang="zh-TW" dirty="0"/>
              <a:t>window[5]=</a:t>
            </a:r>
            <a:r>
              <a:rPr lang="en-US" altLang="zh-TW" dirty="0" err="1"/>
              <a:t>peper_img</a:t>
            </a:r>
            <a:r>
              <a:rPr lang="en-US" altLang="zh-TW" dirty="0"/>
              <a:t>[width*j + </a:t>
            </a:r>
            <a:r>
              <a:rPr lang="en-US" altLang="zh-TW" dirty="0" err="1"/>
              <a:t>i</a:t>
            </a:r>
            <a:r>
              <a:rPr lang="en-US" altLang="zh-TW" dirty="0"/>
              <a:t> + 1]; //</a:t>
            </a:r>
            <a:r>
              <a:rPr lang="zh-TW" altLang="en-US" dirty="0"/>
              <a:t>右</a:t>
            </a:r>
          </a:p>
          <a:p>
            <a:r>
              <a:rPr lang="zh-TW" altLang="en-US" dirty="0"/>
              <a:t>                </a:t>
            </a:r>
            <a:r>
              <a:rPr lang="en-US" altLang="zh-TW" dirty="0"/>
              <a:t>window[6]=</a:t>
            </a:r>
            <a:r>
              <a:rPr lang="en-US" altLang="zh-TW" dirty="0" err="1"/>
              <a:t>peper_img</a:t>
            </a:r>
            <a:r>
              <a:rPr lang="en-US" altLang="zh-TW" dirty="0"/>
              <a:t>[width*j + </a:t>
            </a:r>
            <a:r>
              <a:rPr lang="en-US" altLang="zh-TW" dirty="0" err="1"/>
              <a:t>i</a:t>
            </a:r>
            <a:r>
              <a:rPr lang="en-US" altLang="zh-TW" dirty="0"/>
              <a:t> + width - 1]; //</a:t>
            </a:r>
            <a:r>
              <a:rPr lang="zh-TW" altLang="en-US" dirty="0"/>
              <a:t>左下</a:t>
            </a:r>
          </a:p>
          <a:p>
            <a:r>
              <a:rPr lang="zh-TW" altLang="en-US" dirty="0"/>
              <a:t>                </a:t>
            </a:r>
            <a:r>
              <a:rPr lang="en-US" altLang="zh-TW" dirty="0"/>
              <a:t>window[7]=</a:t>
            </a:r>
            <a:r>
              <a:rPr lang="en-US" altLang="zh-TW" dirty="0" err="1"/>
              <a:t>peper_img</a:t>
            </a:r>
            <a:r>
              <a:rPr lang="en-US" altLang="zh-TW" dirty="0"/>
              <a:t>[width*j + </a:t>
            </a:r>
            <a:r>
              <a:rPr lang="en-US" altLang="zh-TW" dirty="0" err="1"/>
              <a:t>i</a:t>
            </a:r>
            <a:r>
              <a:rPr lang="en-US" altLang="zh-TW" dirty="0"/>
              <a:t> + width]; //</a:t>
            </a:r>
            <a:r>
              <a:rPr lang="zh-TW" altLang="en-US" dirty="0"/>
              <a:t>下</a:t>
            </a:r>
          </a:p>
          <a:p>
            <a:r>
              <a:rPr lang="zh-TW" altLang="en-US" dirty="0"/>
              <a:t>                </a:t>
            </a:r>
            <a:r>
              <a:rPr lang="en-US" altLang="zh-TW" dirty="0"/>
              <a:t>window[8]=</a:t>
            </a:r>
            <a:r>
              <a:rPr lang="en-US" altLang="zh-TW" dirty="0" err="1"/>
              <a:t>peper_img</a:t>
            </a:r>
            <a:r>
              <a:rPr lang="en-US" altLang="zh-TW" dirty="0"/>
              <a:t>[width*j + </a:t>
            </a:r>
            <a:r>
              <a:rPr lang="en-US" altLang="zh-TW" dirty="0" err="1"/>
              <a:t>i</a:t>
            </a:r>
            <a:r>
              <a:rPr lang="en-US" altLang="zh-TW" dirty="0"/>
              <a:t> + width + 1]; //</a:t>
            </a:r>
            <a:r>
              <a:rPr lang="zh-TW" altLang="en-US" dirty="0"/>
              <a:t>右下</a:t>
            </a:r>
          </a:p>
          <a:p>
            <a:endParaRPr lang="zh-TW" altLang="en-US" dirty="0"/>
          </a:p>
          <a:p>
            <a:r>
              <a:rPr lang="zh-TW" altLang="en-US" dirty="0"/>
              <a:t>                </a:t>
            </a:r>
            <a:r>
              <a:rPr lang="en-US" altLang="zh-TW" dirty="0" err="1"/>
              <a:t>Arrays.sort</a:t>
            </a:r>
            <a:r>
              <a:rPr lang="en-US" altLang="zh-TW" dirty="0"/>
              <a:t>(window);</a:t>
            </a:r>
          </a:p>
          <a:p>
            <a:r>
              <a:rPr lang="en-US" altLang="zh-TW" dirty="0"/>
              <a:t>                </a:t>
            </a:r>
            <a:r>
              <a:rPr lang="en-US" altLang="zh-TW" dirty="0" err="1"/>
              <a:t>min_result</a:t>
            </a:r>
            <a:r>
              <a:rPr lang="en-US" altLang="zh-TW" dirty="0"/>
              <a:t>[width*j + </a:t>
            </a:r>
            <a:r>
              <a:rPr lang="en-US" altLang="zh-TW" dirty="0" err="1"/>
              <a:t>i</a:t>
            </a:r>
            <a:r>
              <a:rPr lang="en-US" altLang="zh-TW" dirty="0"/>
              <a:t>] = window[0]; //</a:t>
            </a:r>
            <a:r>
              <a:rPr lang="zh-TW" altLang="en-US" dirty="0"/>
              <a:t>取代</a:t>
            </a:r>
          </a:p>
          <a:p>
            <a:r>
              <a:rPr lang="zh-TW" altLang="en-US" dirty="0"/>
              <a:t>            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        }</a:t>
            </a:r>
          </a:p>
          <a:p>
            <a:endParaRPr lang="en-US" altLang="zh-TW" dirty="0"/>
          </a:p>
          <a:p>
            <a:r>
              <a:rPr lang="en-US" altLang="zh-TW" dirty="0"/>
              <a:t>        for(int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</a:t>
            </a:r>
            <a:r>
              <a:rPr lang="en-US" altLang="zh-TW" dirty="0" err="1"/>
              <a:t>peper_img.length</a:t>
            </a:r>
            <a:r>
              <a:rPr lang="en-US" altLang="zh-TW" dirty="0"/>
              <a:t>; </a:t>
            </a:r>
            <a:r>
              <a:rPr lang="en-US" altLang="zh-TW" dirty="0" err="1"/>
              <a:t>i</a:t>
            </a:r>
            <a:r>
              <a:rPr lang="en-US" altLang="zh-TW" dirty="0"/>
              <a:t>++){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min_result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 = (0xff000000 | </a:t>
            </a:r>
            <a:r>
              <a:rPr lang="en-US" altLang="zh-TW" dirty="0" err="1"/>
              <a:t>min_result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 &lt;&lt; 16 | </a:t>
            </a:r>
            <a:r>
              <a:rPr lang="en-US" altLang="zh-TW" dirty="0" err="1"/>
              <a:t>min_result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 &lt;&lt; 8 | </a:t>
            </a:r>
            <a:r>
              <a:rPr lang="en-US" altLang="zh-TW" dirty="0" err="1"/>
              <a:t>min_result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]);</a:t>
            </a:r>
          </a:p>
          <a:p>
            <a:r>
              <a:rPr lang="en-US" altLang="zh-TW" dirty="0"/>
              <a:t>        }</a:t>
            </a:r>
          </a:p>
          <a:p>
            <a:endParaRPr lang="en-US" altLang="zh-TW" dirty="0"/>
          </a:p>
          <a:p>
            <a:r>
              <a:rPr lang="en-US" altLang="zh-TW" dirty="0"/>
              <a:t>        </a:t>
            </a:r>
            <a:r>
              <a:rPr lang="en-US" altLang="zh-TW" dirty="0" err="1"/>
              <a:t>BufferedImage</a:t>
            </a:r>
            <a:r>
              <a:rPr lang="en-US" altLang="zh-TW" dirty="0"/>
              <a:t> </a:t>
            </a:r>
            <a:r>
              <a:rPr lang="en-US" altLang="zh-TW" dirty="0" err="1"/>
              <a:t>min_image</a:t>
            </a:r>
            <a:r>
              <a:rPr lang="en-US" altLang="zh-TW" dirty="0"/>
              <a:t> = new </a:t>
            </a:r>
            <a:r>
              <a:rPr lang="en-US" altLang="zh-TW" dirty="0" err="1"/>
              <a:t>BufferedImage</a:t>
            </a:r>
            <a:r>
              <a:rPr lang="en-US" altLang="zh-TW" dirty="0"/>
              <a:t>(width, height, </a:t>
            </a:r>
            <a:r>
              <a:rPr lang="en-US" altLang="zh-TW" dirty="0" err="1"/>
              <a:t>BufferedImage.TYPE_INT_RGB</a:t>
            </a:r>
            <a:r>
              <a:rPr lang="en-US" altLang="zh-TW" dirty="0"/>
              <a:t>);  //image </a:t>
            </a:r>
            <a:r>
              <a:rPr lang="zh-TW" altLang="en-US" dirty="0"/>
              <a:t>轉 </a:t>
            </a:r>
            <a:r>
              <a:rPr lang="en-US" altLang="zh-TW" dirty="0" err="1"/>
              <a:t>BfferedImage</a:t>
            </a:r>
            <a:endParaRPr lang="en-US" altLang="zh-TW" dirty="0"/>
          </a:p>
          <a:p>
            <a:r>
              <a:rPr lang="en-US" altLang="zh-TW" dirty="0"/>
              <a:t>        </a:t>
            </a:r>
            <a:r>
              <a:rPr lang="en-US" altLang="zh-TW" dirty="0" err="1"/>
              <a:t>min_image.setRGB</a:t>
            </a:r>
            <a:r>
              <a:rPr lang="en-US" altLang="zh-TW" dirty="0"/>
              <a:t>(0, 0, width, height, </a:t>
            </a:r>
            <a:r>
              <a:rPr lang="en-US" altLang="zh-TW" dirty="0" err="1"/>
              <a:t>min_result</a:t>
            </a:r>
            <a:r>
              <a:rPr lang="en-US" altLang="zh-TW" dirty="0"/>
              <a:t>, 0, width);</a:t>
            </a:r>
          </a:p>
          <a:p>
            <a:endParaRPr lang="en-US" altLang="zh-TW" dirty="0"/>
          </a:p>
          <a:p>
            <a:r>
              <a:rPr lang="en-US" altLang="zh-TW" dirty="0"/>
              <a:t>        try {</a:t>
            </a:r>
          </a:p>
          <a:p>
            <a:r>
              <a:rPr lang="en-US" altLang="zh-TW" dirty="0"/>
              <a:t>            File </a:t>
            </a:r>
            <a:r>
              <a:rPr lang="en-US" altLang="zh-TW" dirty="0" err="1"/>
              <a:t>file_min</a:t>
            </a:r>
            <a:r>
              <a:rPr lang="en-US" altLang="zh-TW" dirty="0"/>
              <a:t> = new File("min.bmp");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ImageIO.write</a:t>
            </a:r>
            <a:r>
              <a:rPr lang="en-US" altLang="zh-TW" dirty="0"/>
              <a:t>(</a:t>
            </a:r>
            <a:r>
              <a:rPr lang="en-US" altLang="zh-TW" dirty="0" err="1"/>
              <a:t>min_image</a:t>
            </a:r>
            <a:r>
              <a:rPr lang="en-US" altLang="zh-TW" dirty="0"/>
              <a:t>, "bmp", </a:t>
            </a:r>
            <a:r>
              <a:rPr lang="en-US" altLang="zh-TW" dirty="0" err="1"/>
              <a:t>file_min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    }catch (Exception e) {</a:t>
            </a:r>
          </a:p>
          <a:p>
            <a:r>
              <a:rPr lang="en-US" altLang="zh-TW" dirty="0"/>
              <a:t>            // TODO Auto-generated catch block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e.printStackTrace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        }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    </a:t>
            </a:r>
          </a:p>
          <a:p>
            <a:r>
              <a:rPr lang="en-US" altLang="zh-TW" dirty="0"/>
              <a:t>    //</a:t>
            </a:r>
            <a:r>
              <a:rPr lang="zh-TW" altLang="en-US" dirty="0"/>
              <a:t>最大值濾波器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public static void Max(int [] </a:t>
            </a:r>
            <a:r>
              <a:rPr lang="en-US" altLang="zh-TW" dirty="0" err="1"/>
              <a:t>peper_img</a:t>
            </a:r>
            <a:r>
              <a:rPr lang="en-US" altLang="zh-TW" dirty="0"/>
              <a:t>, int width, int height){</a:t>
            </a:r>
          </a:p>
          <a:p>
            <a:r>
              <a:rPr lang="en-US" altLang="zh-TW" dirty="0"/>
              <a:t>        int </a:t>
            </a:r>
            <a:r>
              <a:rPr lang="en-US" altLang="zh-TW" dirty="0" err="1"/>
              <a:t>max_result</a:t>
            </a:r>
            <a:r>
              <a:rPr lang="en-US" altLang="zh-TW" dirty="0"/>
              <a:t>[]= new int[</a:t>
            </a:r>
            <a:r>
              <a:rPr lang="en-US" altLang="zh-TW" dirty="0" err="1"/>
              <a:t>peper_img.length</a:t>
            </a:r>
            <a:r>
              <a:rPr lang="en-US" altLang="zh-TW" dirty="0"/>
              <a:t>];</a:t>
            </a:r>
          </a:p>
          <a:p>
            <a:r>
              <a:rPr lang="en-US" altLang="zh-TW" dirty="0"/>
              <a:t>       </a:t>
            </a:r>
          </a:p>
          <a:p>
            <a:endParaRPr lang="en-US" altLang="zh-TW" dirty="0"/>
          </a:p>
          <a:p>
            <a:r>
              <a:rPr lang="en-US" altLang="zh-TW" dirty="0"/>
              <a:t>        for(int </a:t>
            </a:r>
            <a:r>
              <a:rPr lang="en-US" altLang="zh-TW" dirty="0" err="1"/>
              <a:t>i</a:t>
            </a:r>
            <a:r>
              <a:rPr lang="en-US" altLang="zh-TW" dirty="0"/>
              <a:t> = 1; </a:t>
            </a:r>
            <a:r>
              <a:rPr lang="en-US" altLang="zh-TW" dirty="0" err="1"/>
              <a:t>i</a:t>
            </a:r>
            <a:r>
              <a:rPr lang="en-US" altLang="zh-TW" dirty="0"/>
              <a:t> &lt; width - 1; </a:t>
            </a:r>
            <a:r>
              <a:rPr lang="en-US" altLang="zh-TW" dirty="0" err="1"/>
              <a:t>i</a:t>
            </a:r>
            <a:r>
              <a:rPr lang="en-US" altLang="zh-TW" dirty="0"/>
              <a:t>++){</a:t>
            </a:r>
          </a:p>
          <a:p>
            <a:r>
              <a:rPr lang="en-US" altLang="zh-TW" dirty="0"/>
              <a:t>            for(int j = 1; j &lt; height - 1; </a:t>
            </a:r>
            <a:r>
              <a:rPr lang="en-US" altLang="zh-TW" dirty="0" err="1"/>
              <a:t>j++</a:t>
            </a:r>
            <a:r>
              <a:rPr lang="en-US" altLang="zh-TW" dirty="0"/>
              <a:t>){</a:t>
            </a:r>
          </a:p>
          <a:p>
            <a:r>
              <a:rPr lang="en-US" altLang="zh-TW" dirty="0"/>
              <a:t>                int window[]=new int[9];</a:t>
            </a:r>
          </a:p>
          <a:p>
            <a:endParaRPr lang="en-US" altLang="zh-TW" dirty="0"/>
          </a:p>
          <a:p>
            <a:r>
              <a:rPr lang="en-US" altLang="zh-TW" dirty="0"/>
              <a:t>                window[0]=</a:t>
            </a:r>
            <a:r>
              <a:rPr lang="en-US" altLang="zh-TW" dirty="0" err="1"/>
              <a:t>peper_img</a:t>
            </a:r>
            <a:r>
              <a:rPr lang="en-US" altLang="zh-TW" dirty="0"/>
              <a:t>[width*j + </a:t>
            </a:r>
            <a:r>
              <a:rPr lang="en-US" altLang="zh-TW" dirty="0" err="1"/>
              <a:t>i</a:t>
            </a:r>
            <a:r>
              <a:rPr lang="en-US" altLang="zh-TW" dirty="0"/>
              <a:t> - width - 1]; //</a:t>
            </a:r>
            <a:r>
              <a:rPr lang="zh-TW" altLang="en-US" dirty="0"/>
              <a:t>左上</a:t>
            </a:r>
          </a:p>
          <a:p>
            <a:r>
              <a:rPr lang="zh-TW" altLang="en-US" dirty="0"/>
              <a:t>                </a:t>
            </a:r>
            <a:r>
              <a:rPr lang="en-US" altLang="zh-TW" dirty="0"/>
              <a:t>window[1]=</a:t>
            </a:r>
            <a:r>
              <a:rPr lang="en-US" altLang="zh-TW" dirty="0" err="1"/>
              <a:t>peper_img</a:t>
            </a:r>
            <a:r>
              <a:rPr lang="en-US" altLang="zh-TW" dirty="0"/>
              <a:t>[width*j + </a:t>
            </a:r>
            <a:r>
              <a:rPr lang="en-US" altLang="zh-TW" dirty="0" err="1"/>
              <a:t>i</a:t>
            </a:r>
            <a:r>
              <a:rPr lang="en-US" altLang="zh-TW" dirty="0"/>
              <a:t> - width]; //</a:t>
            </a:r>
            <a:r>
              <a:rPr lang="zh-TW" altLang="en-US" dirty="0"/>
              <a:t>上</a:t>
            </a:r>
          </a:p>
          <a:p>
            <a:r>
              <a:rPr lang="zh-TW" altLang="en-US" dirty="0"/>
              <a:t>                </a:t>
            </a:r>
            <a:r>
              <a:rPr lang="en-US" altLang="zh-TW" dirty="0"/>
              <a:t>window[2]=</a:t>
            </a:r>
            <a:r>
              <a:rPr lang="en-US" altLang="zh-TW" dirty="0" err="1"/>
              <a:t>peper_img</a:t>
            </a:r>
            <a:r>
              <a:rPr lang="en-US" altLang="zh-TW" dirty="0"/>
              <a:t>[width*j + </a:t>
            </a:r>
            <a:r>
              <a:rPr lang="en-US" altLang="zh-TW" dirty="0" err="1"/>
              <a:t>i</a:t>
            </a:r>
            <a:r>
              <a:rPr lang="en-US" altLang="zh-TW" dirty="0"/>
              <a:t> - width + 1]; //</a:t>
            </a:r>
            <a:r>
              <a:rPr lang="zh-TW" altLang="en-US" dirty="0"/>
              <a:t>右上</a:t>
            </a:r>
          </a:p>
          <a:p>
            <a:r>
              <a:rPr lang="zh-TW" altLang="en-US" dirty="0"/>
              <a:t>                </a:t>
            </a:r>
            <a:r>
              <a:rPr lang="en-US" altLang="zh-TW" dirty="0"/>
              <a:t>window[3]=</a:t>
            </a:r>
            <a:r>
              <a:rPr lang="en-US" altLang="zh-TW" dirty="0" err="1"/>
              <a:t>peper_img</a:t>
            </a:r>
            <a:r>
              <a:rPr lang="en-US" altLang="zh-TW" dirty="0"/>
              <a:t>[width*j + </a:t>
            </a:r>
            <a:r>
              <a:rPr lang="en-US" altLang="zh-TW" dirty="0" err="1"/>
              <a:t>i</a:t>
            </a:r>
            <a:r>
              <a:rPr lang="en-US" altLang="zh-TW" dirty="0"/>
              <a:t> - 1]; //</a:t>
            </a:r>
            <a:r>
              <a:rPr lang="zh-TW" altLang="en-US" dirty="0"/>
              <a:t>左</a:t>
            </a:r>
          </a:p>
          <a:p>
            <a:r>
              <a:rPr lang="zh-TW" altLang="en-US" dirty="0"/>
              <a:t>                </a:t>
            </a:r>
            <a:r>
              <a:rPr lang="en-US" altLang="zh-TW" dirty="0"/>
              <a:t>window[4]=</a:t>
            </a:r>
            <a:r>
              <a:rPr lang="en-US" altLang="zh-TW" dirty="0" err="1"/>
              <a:t>peper_img</a:t>
            </a:r>
            <a:r>
              <a:rPr lang="en-US" altLang="zh-TW" dirty="0"/>
              <a:t>[width*j + </a:t>
            </a:r>
            <a:r>
              <a:rPr lang="en-US" altLang="zh-TW" dirty="0" err="1"/>
              <a:t>i</a:t>
            </a:r>
            <a:r>
              <a:rPr lang="en-US" altLang="zh-TW" dirty="0"/>
              <a:t>]; //</a:t>
            </a:r>
            <a:r>
              <a:rPr lang="zh-TW" altLang="en-US" dirty="0"/>
              <a:t>中</a:t>
            </a:r>
          </a:p>
          <a:p>
            <a:r>
              <a:rPr lang="zh-TW" altLang="en-US" dirty="0"/>
              <a:t>                </a:t>
            </a:r>
            <a:r>
              <a:rPr lang="en-US" altLang="zh-TW" dirty="0"/>
              <a:t>window[5]=</a:t>
            </a:r>
            <a:r>
              <a:rPr lang="en-US" altLang="zh-TW" dirty="0" err="1"/>
              <a:t>peper_img</a:t>
            </a:r>
            <a:r>
              <a:rPr lang="en-US" altLang="zh-TW" dirty="0"/>
              <a:t>[width*j + </a:t>
            </a:r>
            <a:r>
              <a:rPr lang="en-US" altLang="zh-TW" dirty="0" err="1"/>
              <a:t>i</a:t>
            </a:r>
            <a:r>
              <a:rPr lang="en-US" altLang="zh-TW" dirty="0"/>
              <a:t> + 1]; //</a:t>
            </a:r>
            <a:r>
              <a:rPr lang="zh-TW" altLang="en-US" dirty="0"/>
              <a:t>右</a:t>
            </a:r>
          </a:p>
          <a:p>
            <a:r>
              <a:rPr lang="zh-TW" altLang="en-US" dirty="0"/>
              <a:t>                </a:t>
            </a:r>
            <a:r>
              <a:rPr lang="en-US" altLang="zh-TW" dirty="0"/>
              <a:t>window[6]=</a:t>
            </a:r>
            <a:r>
              <a:rPr lang="en-US" altLang="zh-TW" dirty="0" err="1"/>
              <a:t>peper_img</a:t>
            </a:r>
            <a:r>
              <a:rPr lang="en-US" altLang="zh-TW" dirty="0"/>
              <a:t>[width*j + </a:t>
            </a:r>
            <a:r>
              <a:rPr lang="en-US" altLang="zh-TW" dirty="0" err="1"/>
              <a:t>i</a:t>
            </a:r>
            <a:r>
              <a:rPr lang="en-US" altLang="zh-TW" dirty="0"/>
              <a:t> + width - 1]; //</a:t>
            </a:r>
            <a:r>
              <a:rPr lang="zh-TW" altLang="en-US" dirty="0"/>
              <a:t>左下</a:t>
            </a:r>
          </a:p>
          <a:p>
            <a:r>
              <a:rPr lang="zh-TW" altLang="en-US" dirty="0"/>
              <a:t>                </a:t>
            </a:r>
            <a:r>
              <a:rPr lang="en-US" altLang="zh-TW" dirty="0"/>
              <a:t>window[7]=</a:t>
            </a:r>
            <a:r>
              <a:rPr lang="en-US" altLang="zh-TW" dirty="0" err="1"/>
              <a:t>peper_img</a:t>
            </a:r>
            <a:r>
              <a:rPr lang="en-US" altLang="zh-TW" dirty="0"/>
              <a:t>[width*j + </a:t>
            </a:r>
            <a:r>
              <a:rPr lang="en-US" altLang="zh-TW" dirty="0" err="1"/>
              <a:t>i</a:t>
            </a:r>
            <a:r>
              <a:rPr lang="en-US" altLang="zh-TW" dirty="0"/>
              <a:t> + width]; //</a:t>
            </a:r>
            <a:r>
              <a:rPr lang="zh-TW" altLang="en-US" dirty="0"/>
              <a:t>下</a:t>
            </a:r>
          </a:p>
          <a:p>
            <a:r>
              <a:rPr lang="zh-TW" altLang="en-US" dirty="0"/>
              <a:t>                </a:t>
            </a:r>
            <a:r>
              <a:rPr lang="en-US" altLang="zh-TW" dirty="0"/>
              <a:t>window[8]=</a:t>
            </a:r>
            <a:r>
              <a:rPr lang="en-US" altLang="zh-TW" dirty="0" err="1"/>
              <a:t>peper_img</a:t>
            </a:r>
            <a:r>
              <a:rPr lang="en-US" altLang="zh-TW" dirty="0"/>
              <a:t>[width*j + </a:t>
            </a:r>
            <a:r>
              <a:rPr lang="en-US" altLang="zh-TW" dirty="0" err="1"/>
              <a:t>i</a:t>
            </a:r>
            <a:r>
              <a:rPr lang="en-US" altLang="zh-TW" dirty="0"/>
              <a:t> + width + 1]; //</a:t>
            </a:r>
            <a:r>
              <a:rPr lang="zh-TW" altLang="en-US" dirty="0"/>
              <a:t>右下</a:t>
            </a:r>
          </a:p>
          <a:p>
            <a:endParaRPr lang="zh-TW" altLang="en-US" dirty="0"/>
          </a:p>
          <a:p>
            <a:r>
              <a:rPr lang="zh-TW" altLang="en-US" dirty="0"/>
              <a:t>                </a:t>
            </a:r>
            <a:r>
              <a:rPr lang="en-US" altLang="zh-TW" dirty="0" err="1"/>
              <a:t>Arrays.sort</a:t>
            </a:r>
            <a:r>
              <a:rPr lang="en-US" altLang="zh-TW" dirty="0"/>
              <a:t>(window);</a:t>
            </a:r>
          </a:p>
          <a:p>
            <a:r>
              <a:rPr lang="en-US" altLang="zh-TW" dirty="0"/>
              <a:t>                </a:t>
            </a:r>
            <a:r>
              <a:rPr lang="en-US" altLang="zh-TW" dirty="0" err="1"/>
              <a:t>max_result</a:t>
            </a:r>
            <a:r>
              <a:rPr lang="en-US" altLang="zh-TW" dirty="0"/>
              <a:t>[width*j + </a:t>
            </a:r>
            <a:r>
              <a:rPr lang="en-US" altLang="zh-TW" dirty="0" err="1"/>
              <a:t>i</a:t>
            </a:r>
            <a:r>
              <a:rPr lang="en-US" altLang="zh-TW" dirty="0"/>
              <a:t>] = window[8]; //</a:t>
            </a:r>
            <a:r>
              <a:rPr lang="zh-TW" altLang="en-US" dirty="0"/>
              <a:t>取代</a:t>
            </a:r>
          </a:p>
          <a:p>
            <a:r>
              <a:rPr lang="zh-TW" altLang="en-US" dirty="0"/>
              <a:t>            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        }</a:t>
            </a:r>
          </a:p>
          <a:p>
            <a:endParaRPr lang="en-US" altLang="zh-TW" dirty="0"/>
          </a:p>
          <a:p>
            <a:r>
              <a:rPr lang="en-US" altLang="zh-TW" dirty="0"/>
              <a:t>        for(int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</a:t>
            </a:r>
            <a:r>
              <a:rPr lang="en-US" altLang="zh-TW" dirty="0" err="1"/>
              <a:t>peper_img.length</a:t>
            </a:r>
            <a:r>
              <a:rPr lang="en-US" altLang="zh-TW" dirty="0"/>
              <a:t>; </a:t>
            </a:r>
            <a:r>
              <a:rPr lang="en-US" altLang="zh-TW" dirty="0" err="1"/>
              <a:t>i</a:t>
            </a:r>
            <a:r>
              <a:rPr lang="en-US" altLang="zh-TW" dirty="0"/>
              <a:t>++){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max_result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 = (0xff000000 | </a:t>
            </a:r>
            <a:r>
              <a:rPr lang="en-US" altLang="zh-TW" dirty="0" err="1"/>
              <a:t>max_result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 &lt;&lt; 16 | </a:t>
            </a:r>
            <a:r>
              <a:rPr lang="en-US" altLang="zh-TW" dirty="0" err="1"/>
              <a:t>max_result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 &lt;&lt; 8 | </a:t>
            </a:r>
            <a:r>
              <a:rPr lang="en-US" altLang="zh-TW" dirty="0" err="1"/>
              <a:t>max_result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]);</a:t>
            </a:r>
          </a:p>
          <a:p>
            <a:r>
              <a:rPr lang="en-US" altLang="zh-TW" dirty="0"/>
              <a:t>        }</a:t>
            </a:r>
          </a:p>
          <a:p>
            <a:endParaRPr lang="en-US" altLang="zh-TW" dirty="0"/>
          </a:p>
          <a:p>
            <a:r>
              <a:rPr lang="en-US" altLang="zh-TW" dirty="0"/>
              <a:t>        </a:t>
            </a:r>
            <a:r>
              <a:rPr lang="en-US" altLang="zh-TW" dirty="0" err="1"/>
              <a:t>BufferedImage</a:t>
            </a:r>
            <a:r>
              <a:rPr lang="en-US" altLang="zh-TW" dirty="0"/>
              <a:t> </a:t>
            </a:r>
            <a:r>
              <a:rPr lang="en-US" altLang="zh-TW" dirty="0" err="1"/>
              <a:t>max_image</a:t>
            </a:r>
            <a:r>
              <a:rPr lang="en-US" altLang="zh-TW" dirty="0"/>
              <a:t> = new </a:t>
            </a:r>
            <a:r>
              <a:rPr lang="en-US" altLang="zh-TW" dirty="0" err="1"/>
              <a:t>BufferedImage</a:t>
            </a:r>
            <a:r>
              <a:rPr lang="en-US" altLang="zh-TW" dirty="0"/>
              <a:t>(width, height, </a:t>
            </a:r>
            <a:r>
              <a:rPr lang="en-US" altLang="zh-TW" dirty="0" err="1"/>
              <a:t>BufferedImage.TYPE_INT_RGB</a:t>
            </a:r>
            <a:r>
              <a:rPr lang="en-US" altLang="zh-TW" dirty="0"/>
              <a:t>);  //image </a:t>
            </a:r>
            <a:r>
              <a:rPr lang="zh-TW" altLang="en-US" dirty="0"/>
              <a:t>轉 </a:t>
            </a:r>
            <a:r>
              <a:rPr lang="en-US" altLang="zh-TW" dirty="0" err="1"/>
              <a:t>BfferedImage</a:t>
            </a:r>
            <a:endParaRPr lang="en-US" altLang="zh-TW" dirty="0"/>
          </a:p>
          <a:p>
            <a:r>
              <a:rPr lang="en-US" altLang="zh-TW" dirty="0"/>
              <a:t>        </a:t>
            </a:r>
            <a:r>
              <a:rPr lang="en-US" altLang="zh-TW" dirty="0" err="1"/>
              <a:t>max_image.setRGB</a:t>
            </a:r>
            <a:r>
              <a:rPr lang="en-US" altLang="zh-TW" dirty="0"/>
              <a:t>(0, 0, width, height, </a:t>
            </a:r>
            <a:r>
              <a:rPr lang="en-US" altLang="zh-TW" dirty="0" err="1"/>
              <a:t>max_result</a:t>
            </a:r>
            <a:r>
              <a:rPr lang="en-US" altLang="zh-TW" dirty="0"/>
              <a:t>, 0, width);</a:t>
            </a:r>
          </a:p>
          <a:p>
            <a:endParaRPr lang="en-US" altLang="zh-TW" dirty="0"/>
          </a:p>
          <a:p>
            <a:r>
              <a:rPr lang="en-US" altLang="zh-TW" dirty="0"/>
              <a:t>        try {</a:t>
            </a:r>
          </a:p>
          <a:p>
            <a:r>
              <a:rPr lang="en-US" altLang="zh-TW" dirty="0"/>
              <a:t>            File </a:t>
            </a:r>
            <a:r>
              <a:rPr lang="en-US" altLang="zh-TW" dirty="0" err="1"/>
              <a:t>file_max</a:t>
            </a:r>
            <a:r>
              <a:rPr lang="en-US" altLang="zh-TW" dirty="0"/>
              <a:t> = new File("max.bmp");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ImageIO.write</a:t>
            </a:r>
            <a:r>
              <a:rPr lang="en-US" altLang="zh-TW" dirty="0"/>
              <a:t>(</a:t>
            </a:r>
            <a:r>
              <a:rPr lang="en-US" altLang="zh-TW" dirty="0" err="1"/>
              <a:t>max_image</a:t>
            </a:r>
            <a:r>
              <a:rPr lang="en-US" altLang="zh-TW" dirty="0"/>
              <a:t>, "bmp", </a:t>
            </a:r>
            <a:r>
              <a:rPr lang="en-US" altLang="zh-TW" dirty="0" err="1"/>
              <a:t>file_max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    }catch (Exception e) {</a:t>
            </a:r>
          </a:p>
          <a:p>
            <a:r>
              <a:rPr lang="en-US" altLang="zh-TW" dirty="0"/>
              <a:t>            // TODO Auto-generated catch block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e.printStackTrace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        }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    </a:t>
            </a:r>
          </a:p>
          <a:p>
            <a:r>
              <a:rPr lang="en-US" altLang="zh-TW" dirty="0"/>
              <a:t>    //Laplacian</a:t>
            </a:r>
            <a:r>
              <a:rPr lang="zh-TW" altLang="en-US" dirty="0"/>
              <a:t>拉普拉斯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public static void Laplacian(int [] </a:t>
            </a:r>
            <a:r>
              <a:rPr lang="en-US" altLang="zh-TW" dirty="0" err="1"/>
              <a:t>peper_img</a:t>
            </a:r>
            <a:r>
              <a:rPr lang="en-US" altLang="zh-TW" dirty="0"/>
              <a:t>, int width, int height){</a:t>
            </a:r>
          </a:p>
          <a:p>
            <a:r>
              <a:rPr lang="en-US" altLang="zh-TW" dirty="0"/>
              <a:t>        </a:t>
            </a:r>
          </a:p>
          <a:p>
            <a:r>
              <a:rPr lang="en-US" altLang="zh-TW" dirty="0"/>
              <a:t>         int </a:t>
            </a:r>
            <a:r>
              <a:rPr lang="en-US" altLang="zh-TW" dirty="0" err="1"/>
              <a:t>Laplacian_result</a:t>
            </a:r>
            <a:r>
              <a:rPr lang="en-US" altLang="zh-TW" dirty="0"/>
              <a:t>[]= new int[</a:t>
            </a:r>
            <a:r>
              <a:rPr lang="en-US" altLang="zh-TW" dirty="0" err="1"/>
              <a:t>peper_img.length</a:t>
            </a:r>
            <a:r>
              <a:rPr lang="en-US" altLang="zh-TW" dirty="0"/>
              <a:t>];</a:t>
            </a:r>
          </a:p>
          <a:p>
            <a:r>
              <a:rPr lang="en-US" altLang="zh-TW" dirty="0"/>
              <a:t>        </a:t>
            </a:r>
          </a:p>
          <a:p>
            <a:r>
              <a:rPr lang="en-US" altLang="zh-TW" dirty="0"/>
              <a:t>         for(int </a:t>
            </a:r>
            <a:r>
              <a:rPr lang="en-US" altLang="zh-TW" dirty="0" err="1"/>
              <a:t>i</a:t>
            </a:r>
            <a:r>
              <a:rPr lang="en-US" altLang="zh-TW" dirty="0"/>
              <a:t> = 1; </a:t>
            </a:r>
            <a:r>
              <a:rPr lang="en-US" altLang="zh-TW" dirty="0" err="1"/>
              <a:t>i</a:t>
            </a:r>
            <a:r>
              <a:rPr lang="en-US" altLang="zh-TW" dirty="0"/>
              <a:t> &lt; width - 1; </a:t>
            </a:r>
            <a:r>
              <a:rPr lang="en-US" altLang="zh-TW" dirty="0" err="1"/>
              <a:t>i</a:t>
            </a:r>
            <a:r>
              <a:rPr lang="en-US" altLang="zh-TW" dirty="0"/>
              <a:t>++){</a:t>
            </a:r>
          </a:p>
          <a:p>
            <a:r>
              <a:rPr lang="en-US" altLang="zh-TW" dirty="0"/>
              <a:t>             for(int j = 1; j &lt; height - 1; </a:t>
            </a:r>
            <a:r>
              <a:rPr lang="en-US" altLang="zh-TW" dirty="0" err="1"/>
              <a:t>j++</a:t>
            </a:r>
            <a:r>
              <a:rPr lang="en-US" altLang="zh-TW" dirty="0"/>
              <a:t>){</a:t>
            </a:r>
          </a:p>
          <a:p>
            <a:r>
              <a:rPr lang="en-US" altLang="zh-TW" dirty="0"/>
              <a:t>                 int window[]=new int[9];</a:t>
            </a:r>
          </a:p>
          <a:p>
            <a:r>
              <a:rPr lang="en-US" altLang="zh-TW" dirty="0"/>
              <a:t>                 </a:t>
            </a:r>
          </a:p>
          <a:p>
            <a:r>
              <a:rPr lang="en-US" altLang="zh-TW" dirty="0"/>
              <a:t>                 window[0]=</a:t>
            </a:r>
            <a:r>
              <a:rPr lang="en-US" altLang="zh-TW" dirty="0" err="1"/>
              <a:t>peper_img</a:t>
            </a:r>
            <a:r>
              <a:rPr lang="en-US" altLang="zh-TW" dirty="0"/>
              <a:t>[width*j + </a:t>
            </a:r>
            <a:r>
              <a:rPr lang="en-US" altLang="zh-TW" dirty="0" err="1"/>
              <a:t>i</a:t>
            </a:r>
            <a:r>
              <a:rPr lang="en-US" altLang="zh-TW" dirty="0"/>
              <a:t> - width - 1]*0; //</a:t>
            </a:r>
            <a:r>
              <a:rPr lang="zh-TW" altLang="en-US" dirty="0"/>
              <a:t>左上</a:t>
            </a:r>
          </a:p>
          <a:p>
            <a:r>
              <a:rPr lang="zh-TW" altLang="en-US" dirty="0"/>
              <a:t>                 </a:t>
            </a:r>
            <a:r>
              <a:rPr lang="en-US" altLang="zh-TW" dirty="0"/>
              <a:t>window[1]=</a:t>
            </a:r>
            <a:r>
              <a:rPr lang="en-US" altLang="zh-TW" dirty="0" err="1"/>
              <a:t>peper_img</a:t>
            </a:r>
            <a:r>
              <a:rPr lang="en-US" altLang="zh-TW" dirty="0"/>
              <a:t>[width*j + </a:t>
            </a:r>
            <a:r>
              <a:rPr lang="en-US" altLang="zh-TW" dirty="0" err="1"/>
              <a:t>i</a:t>
            </a:r>
            <a:r>
              <a:rPr lang="en-US" altLang="zh-TW" dirty="0"/>
              <a:t> - width]*-1; //</a:t>
            </a:r>
            <a:r>
              <a:rPr lang="zh-TW" altLang="en-US" dirty="0"/>
              <a:t>上</a:t>
            </a:r>
          </a:p>
          <a:p>
            <a:r>
              <a:rPr lang="zh-TW" altLang="en-US" dirty="0"/>
              <a:t>                 </a:t>
            </a:r>
            <a:r>
              <a:rPr lang="en-US" altLang="zh-TW" dirty="0"/>
              <a:t>window[2]=</a:t>
            </a:r>
            <a:r>
              <a:rPr lang="en-US" altLang="zh-TW" dirty="0" err="1"/>
              <a:t>peper_img</a:t>
            </a:r>
            <a:r>
              <a:rPr lang="en-US" altLang="zh-TW" dirty="0"/>
              <a:t>[width*j + </a:t>
            </a:r>
            <a:r>
              <a:rPr lang="en-US" altLang="zh-TW" dirty="0" err="1"/>
              <a:t>i</a:t>
            </a:r>
            <a:r>
              <a:rPr lang="en-US" altLang="zh-TW" dirty="0"/>
              <a:t> - width + 1]*0; //</a:t>
            </a:r>
            <a:r>
              <a:rPr lang="zh-TW" altLang="en-US" dirty="0"/>
              <a:t>右上</a:t>
            </a:r>
          </a:p>
          <a:p>
            <a:r>
              <a:rPr lang="zh-TW" altLang="en-US" dirty="0"/>
              <a:t>                 </a:t>
            </a:r>
            <a:r>
              <a:rPr lang="en-US" altLang="zh-TW" dirty="0"/>
              <a:t>window[3]=</a:t>
            </a:r>
            <a:r>
              <a:rPr lang="en-US" altLang="zh-TW" dirty="0" err="1"/>
              <a:t>peper_img</a:t>
            </a:r>
            <a:r>
              <a:rPr lang="en-US" altLang="zh-TW" dirty="0"/>
              <a:t>[width*j + </a:t>
            </a:r>
            <a:r>
              <a:rPr lang="en-US" altLang="zh-TW" dirty="0" err="1"/>
              <a:t>i</a:t>
            </a:r>
            <a:r>
              <a:rPr lang="en-US" altLang="zh-TW" dirty="0"/>
              <a:t> - 1]*-1; //</a:t>
            </a:r>
            <a:r>
              <a:rPr lang="zh-TW" altLang="en-US" dirty="0"/>
              <a:t>左</a:t>
            </a:r>
          </a:p>
          <a:p>
            <a:r>
              <a:rPr lang="zh-TW" altLang="en-US" dirty="0"/>
              <a:t>                 </a:t>
            </a:r>
            <a:r>
              <a:rPr lang="en-US" altLang="zh-TW" dirty="0"/>
              <a:t>window[4]=</a:t>
            </a:r>
            <a:r>
              <a:rPr lang="en-US" altLang="zh-TW" dirty="0" err="1"/>
              <a:t>peper_img</a:t>
            </a:r>
            <a:r>
              <a:rPr lang="en-US" altLang="zh-TW" dirty="0"/>
              <a:t>[width*j + </a:t>
            </a:r>
            <a:r>
              <a:rPr lang="en-US" altLang="zh-TW" dirty="0" err="1"/>
              <a:t>i</a:t>
            </a:r>
            <a:r>
              <a:rPr lang="en-US" altLang="zh-TW" dirty="0"/>
              <a:t>]*4; //</a:t>
            </a:r>
            <a:r>
              <a:rPr lang="zh-TW" altLang="en-US" dirty="0"/>
              <a:t>中</a:t>
            </a:r>
          </a:p>
          <a:p>
            <a:r>
              <a:rPr lang="zh-TW" altLang="en-US" dirty="0"/>
              <a:t>                 </a:t>
            </a:r>
            <a:r>
              <a:rPr lang="en-US" altLang="zh-TW" dirty="0"/>
              <a:t>window[5]=</a:t>
            </a:r>
            <a:r>
              <a:rPr lang="en-US" altLang="zh-TW" dirty="0" err="1"/>
              <a:t>peper_img</a:t>
            </a:r>
            <a:r>
              <a:rPr lang="en-US" altLang="zh-TW" dirty="0"/>
              <a:t>[width*j + </a:t>
            </a:r>
            <a:r>
              <a:rPr lang="en-US" altLang="zh-TW" dirty="0" err="1"/>
              <a:t>i</a:t>
            </a:r>
            <a:r>
              <a:rPr lang="en-US" altLang="zh-TW" dirty="0"/>
              <a:t> + 1]*-1; //</a:t>
            </a:r>
            <a:r>
              <a:rPr lang="zh-TW" altLang="en-US" dirty="0"/>
              <a:t>右</a:t>
            </a:r>
          </a:p>
          <a:p>
            <a:r>
              <a:rPr lang="zh-TW" altLang="en-US" dirty="0"/>
              <a:t>                 </a:t>
            </a:r>
            <a:r>
              <a:rPr lang="en-US" altLang="zh-TW" dirty="0"/>
              <a:t>window[6]=</a:t>
            </a:r>
            <a:r>
              <a:rPr lang="en-US" altLang="zh-TW" dirty="0" err="1"/>
              <a:t>peper_img</a:t>
            </a:r>
            <a:r>
              <a:rPr lang="en-US" altLang="zh-TW" dirty="0"/>
              <a:t>[width*j + </a:t>
            </a:r>
            <a:r>
              <a:rPr lang="en-US" altLang="zh-TW" dirty="0" err="1"/>
              <a:t>i</a:t>
            </a:r>
            <a:r>
              <a:rPr lang="en-US" altLang="zh-TW" dirty="0"/>
              <a:t> + width - 1]*0; //</a:t>
            </a:r>
            <a:r>
              <a:rPr lang="zh-TW" altLang="en-US" dirty="0"/>
              <a:t>左下</a:t>
            </a:r>
          </a:p>
          <a:p>
            <a:r>
              <a:rPr lang="zh-TW" altLang="en-US" dirty="0"/>
              <a:t>                 </a:t>
            </a:r>
            <a:r>
              <a:rPr lang="en-US" altLang="zh-TW" dirty="0"/>
              <a:t>window[7]=</a:t>
            </a:r>
            <a:r>
              <a:rPr lang="en-US" altLang="zh-TW" dirty="0" err="1"/>
              <a:t>peper_img</a:t>
            </a:r>
            <a:r>
              <a:rPr lang="en-US" altLang="zh-TW" dirty="0"/>
              <a:t>[width*j + </a:t>
            </a:r>
            <a:r>
              <a:rPr lang="en-US" altLang="zh-TW" dirty="0" err="1"/>
              <a:t>i</a:t>
            </a:r>
            <a:r>
              <a:rPr lang="en-US" altLang="zh-TW" dirty="0"/>
              <a:t> + width]*-1; //</a:t>
            </a:r>
            <a:r>
              <a:rPr lang="zh-TW" altLang="en-US" dirty="0"/>
              <a:t>下</a:t>
            </a:r>
          </a:p>
          <a:p>
            <a:r>
              <a:rPr lang="zh-TW" altLang="en-US" dirty="0"/>
              <a:t>                 </a:t>
            </a:r>
            <a:r>
              <a:rPr lang="en-US" altLang="zh-TW" dirty="0"/>
              <a:t>window[8]=</a:t>
            </a:r>
            <a:r>
              <a:rPr lang="en-US" altLang="zh-TW" dirty="0" err="1"/>
              <a:t>peper_img</a:t>
            </a:r>
            <a:r>
              <a:rPr lang="en-US" altLang="zh-TW" dirty="0"/>
              <a:t>[width*j + </a:t>
            </a:r>
            <a:r>
              <a:rPr lang="en-US" altLang="zh-TW" dirty="0" err="1"/>
              <a:t>i</a:t>
            </a:r>
            <a:r>
              <a:rPr lang="en-US" altLang="zh-TW" dirty="0"/>
              <a:t> + width + 1]*0; //</a:t>
            </a:r>
            <a:r>
              <a:rPr lang="zh-TW" altLang="en-US" dirty="0"/>
              <a:t>右下</a:t>
            </a:r>
          </a:p>
          <a:p>
            <a:endParaRPr lang="zh-TW" altLang="en-US" dirty="0"/>
          </a:p>
          <a:p>
            <a:r>
              <a:rPr lang="zh-TW" altLang="en-US" dirty="0"/>
              <a:t>                 </a:t>
            </a:r>
          </a:p>
          <a:p>
            <a:r>
              <a:rPr lang="zh-TW" altLang="en-US" dirty="0"/>
              <a:t>                 </a:t>
            </a:r>
            <a:r>
              <a:rPr lang="en-US" altLang="zh-TW" dirty="0" err="1"/>
              <a:t>Laplacian_result</a:t>
            </a:r>
            <a:r>
              <a:rPr lang="en-US" altLang="zh-TW" dirty="0"/>
              <a:t>[width*j + </a:t>
            </a:r>
            <a:r>
              <a:rPr lang="en-US" altLang="zh-TW" dirty="0" err="1"/>
              <a:t>i</a:t>
            </a:r>
            <a:r>
              <a:rPr lang="en-US" altLang="zh-TW" dirty="0"/>
              <a:t>] =window[1]+window[3]+window[4]+window[5]+window[7] ; //</a:t>
            </a:r>
            <a:r>
              <a:rPr lang="zh-TW" altLang="en-US" dirty="0"/>
              <a:t>取代</a:t>
            </a:r>
          </a:p>
          <a:p>
            <a:r>
              <a:rPr lang="zh-TW" altLang="en-US" dirty="0"/>
              <a:t>             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         }</a:t>
            </a:r>
          </a:p>
          <a:p>
            <a:endParaRPr lang="en-US" altLang="zh-TW" dirty="0"/>
          </a:p>
          <a:p>
            <a:r>
              <a:rPr lang="en-US" altLang="zh-TW" dirty="0"/>
              <a:t>         for(int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</a:t>
            </a:r>
            <a:r>
              <a:rPr lang="en-US" altLang="zh-TW" dirty="0" err="1"/>
              <a:t>peper_img.length</a:t>
            </a:r>
            <a:r>
              <a:rPr lang="en-US" altLang="zh-TW" dirty="0"/>
              <a:t>; </a:t>
            </a:r>
            <a:r>
              <a:rPr lang="en-US" altLang="zh-TW" dirty="0" err="1"/>
              <a:t>i</a:t>
            </a:r>
            <a:r>
              <a:rPr lang="en-US" altLang="zh-TW" dirty="0"/>
              <a:t>++){</a:t>
            </a:r>
          </a:p>
          <a:p>
            <a:r>
              <a:rPr lang="en-US" altLang="zh-TW" dirty="0"/>
              <a:t>        	 </a:t>
            </a:r>
            <a:r>
              <a:rPr lang="en-US" altLang="zh-TW" dirty="0" err="1"/>
              <a:t>Laplacian_result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 = (0xff000000 | </a:t>
            </a:r>
            <a:r>
              <a:rPr lang="en-US" altLang="zh-TW" dirty="0" err="1"/>
              <a:t>Laplacian_result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 &lt;&lt; 16 | </a:t>
            </a:r>
            <a:r>
              <a:rPr lang="en-US" altLang="zh-TW" dirty="0" err="1"/>
              <a:t>Laplacian_result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 &lt;&lt; 8 | </a:t>
            </a:r>
            <a:r>
              <a:rPr lang="en-US" altLang="zh-TW" dirty="0" err="1"/>
              <a:t>Laplacian_result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]);</a:t>
            </a:r>
          </a:p>
          <a:p>
            <a:r>
              <a:rPr lang="en-US" altLang="zh-TW" dirty="0"/>
              <a:t>         }</a:t>
            </a:r>
          </a:p>
          <a:p>
            <a:endParaRPr lang="en-US" altLang="zh-TW" dirty="0"/>
          </a:p>
          <a:p>
            <a:r>
              <a:rPr lang="en-US" altLang="zh-TW" dirty="0"/>
              <a:t>         </a:t>
            </a:r>
            <a:r>
              <a:rPr lang="en-US" altLang="zh-TW" dirty="0" err="1"/>
              <a:t>BufferedImage</a:t>
            </a:r>
            <a:r>
              <a:rPr lang="en-US" altLang="zh-TW" dirty="0"/>
              <a:t> </a:t>
            </a:r>
            <a:r>
              <a:rPr lang="en-US" altLang="zh-TW" dirty="0" err="1"/>
              <a:t>Laplacian_image</a:t>
            </a:r>
            <a:r>
              <a:rPr lang="en-US" altLang="zh-TW" dirty="0"/>
              <a:t> = new </a:t>
            </a:r>
            <a:r>
              <a:rPr lang="en-US" altLang="zh-TW" dirty="0" err="1"/>
              <a:t>BufferedImage</a:t>
            </a:r>
            <a:r>
              <a:rPr lang="en-US" altLang="zh-TW" dirty="0"/>
              <a:t>(width, height, </a:t>
            </a:r>
            <a:r>
              <a:rPr lang="en-US" altLang="zh-TW" dirty="0" err="1"/>
              <a:t>BufferedImage.TYPE_INT_RGB</a:t>
            </a:r>
            <a:r>
              <a:rPr lang="en-US" altLang="zh-TW" dirty="0"/>
              <a:t>);  //image </a:t>
            </a:r>
            <a:r>
              <a:rPr lang="zh-TW" altLang="en-US" dirty="0"/>
              <a:t>轉 </a:t>
            </a:r>
            <a:r>
              <a:rPr lang="en-US" altLang="zh-TW" dirty="0" err="1"/>
              <a:t>BfferedImage</a:t>
            </a:r>
            <a:endParaRPr lang="en-US" altLang="zh-TW" dirty="0"/>
          </a:p>
          <a:p>
            <a:r>
              <a:rPr lang="en-US" altLang="zh-TW" dirty="0"/>
              <a:t>         </a:t>
            </a:r>
            <a:r>
              <a:rPr lang="en-US" altLang="zh-TW" dirty="0" err="1"/>
              <a:t>Laplacian_image.setRGB</a:t>
            </a:r>
            <a:r>
              <a:rPr lang="en-US" altLang="zh-TW" dirty="0"/>
              <a:t>(0, 0, width, height, </a:t>
            </a:r>
            <a:r>
              <a:rPr lang="en-US" altLang="zh-TW" dirty="0" err="1"/>
              <a:t>Laplacian_result</a:t>
            </a:r>
            <a:r>
              <a:rPr lang="en-US" altLang="zh-TW" dirty="0"/>
              <a:t>, 0, width);</a:t>
            </a:r>
          </a:p>
          <a:p>
            <a:endParaRPr lang="en-US" altLang="zh-TW" dirty="0"/>
          </a:p>
          <a:p>
            <a:r>
              <a:rPr lang="en-US" altLang="zh-TW" dirty="0"/>
              <a:t>         try {</a:t>
            </a:r>
          </a:p>
          <a:p>
            <a:r>
              <a:rPr lang="en-US" altLang="zh-TW" dirty="0"/>
              <a:t>             File </a:t>
            </a:r>
            <a:r>
              <a:rPr lang="en-US" altLang="zh-TW" dirty="0" err="1"/>
              <a:t>file_Laplacian</a:t>
            </a:r>
            <a:r>
              <a:rPr lang="en-US" altLang="zh-TW" dirty="0"/>
              <a:t> = new File("Laplacian.bmp");</a:t>
            </a:r>
          </a:p>
          <a:p>
            <a:r>
              <a:rPr lang="en-US" altLang="zh-TW" dirty="0"/>
              <a:t>             </a:t>
            </a:r>
            <a:r>
              <a:rPr lang="en-US" altLang="zh-TW" dirty="0" err="1"/>
              <a:t>ImageIO.write</a:t>
            </a:r>
            <a:r>
              <a:rPr lang="en-US" altLang="zh-TW" dirty="0"/>
              <a:t>(</a:t>
            </a:r>
            <a:r>
              <a:rPr lang="en-US" altLang="zh-TW" dirty="0" err="1"/>
              <a:t>Laplacian_image</a:t>
            </a:r>
            <a:r>
              <a:rPr lang="en-US" altLang="zh-TW" dirty="0"/>
              <a:t>, "bmp", </a:t>
            </a:r>
            <a:r>
              <a:rPr lang="en-US" altLang="zh-TW" dirty="0" err="1"/>
              <a:t>file_Laplacian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     }catch (Exception e) {</a:t>
            </a:r>
          </a:p>
          <a:p>
            <a:r>
              <a:rPr lang="en-US" altLang="zh-TW" dirty="0"/>
              <a:t>             // TODO Auto-generated catch block</a:t>
            </a:r>
          </a:p>
          <a:p>
            <a:r>
              <a:rPr lang="en-US" altLang="zh-TW" dirty="0"/>
              <a:t>             </a:t>
            </a:r>
            <a:r>
              <a:rPr lang="en-US" altLang="zh-TW" dirty="0" err="1"/>
              <a:t>e.printStackTrace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         }</a:t>
            </a:r>
          </a:p>
          <a:p>
            <a:r>
              <a:rPr lang="en-US" altLang="zh-TW" dirty="0"/>
              <a:t>     }</a:t>
            </a:r>
          </a:p>
          <a:p>
            <a:r>
              <a:rPr lang="en-US" altLang="zh-TW" dirty="0"/>
              <a:t>    </a:t>
            </a:r>
          </a:p>
          <a:p>
            <a:r>
              <a:rPr lang="en-US" altLang="zh-TW" dirty="0"/>
              <a:t>    //</a:t>
            </a:r>
            <a:r>
              <a:rPr lang="zh-TW" altLang="en-US" dirty="0"/>
              <a:t>二值化（設門檻值</a:t>
            </a:r>
            <a:r>
              <a:rPr lang="en-US" altLang="zh-TW" dirty="0"/>
              <a:t>(</a:t>
            </a:r>
            <a:r>
              <a:rPr lang="zh-TW" altLang="en-US" dirty="0"/>
              <a:t>所有像素之平均值</a:t>
            </a:r>
            <a:r>
              <a:rPr lang="en-US" altLang="zh-TW" dirty="0"/>
              <a:t>)</a:t>
            </a:r>
            <a:r>
              <a:rPr lang="zh-TW" altLang="en-US" dirty="0"/>
              <a:t>，大於門檻值則設</a:t>
            </a:r>
            <a:r>
              <a:rPr lang="en-US" altLang="zh-TW" dirty="0"/>
              <a:t>255</a:t>
            </a:r>
            <a:r>
              <a:rPr lang="zh-TW" altLang="en-US" dirty="0"/>
              <a:t>，小於則設</a:t>
            </a:r>
            <a:r>
              <a:rPr lang="en-US" altLang="zh-TW" dirty="0"/>
              <a:t>0</a:t>
            </a:r>
            <a:r>
              <a:rPr lang="zh-TW" altLang="en-US" dirty="0"/>
              <a:t>）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public static void OTSU(int [] </a:t>
            </a:r>
            <a:r>
              <a:rPr lang="en-US" altLang="zh-TW" dirty="0" err="1"/>
              <a:t>gamma_img</a:t>
            </a:r>
            <a:r>
              <a:rPr lang="en-US" altLang="zh-TW" dirty="0"/>
              <a:t>, int width, int height){</a:t>
            </a:r>
          </a:p>
          <a:p>
            <a:r>
              <a:rPr lang="en-US" altLang="zh-TW" dirty="0"/>
              <a:t>        int threshold = 0;</a:t>
            </a:r>
          </a:p>
          <a:p>
            <a:r>
              <a:rPr lang="en-US" altLang="zh-TW" dirty="0"/>
              <a:t>        int total = 0;</a:t>
            </a:r>
          </a:p>
          <a:p>
            <a:r>
              <a:rPr lang="en-US" altLang="zh-TW" dirty="0"/>
              <a:t>        int [] pixels = new int[width * height];</a:t>
            </a:r>
          </a:p>
          <a:p>
            <a:r>
              <a:rPr lang="en-US" altLang="zh-TW" dirty="0"/>
              <a:t>        int [] </a:t>
            </a:r>
            <a:r>
              <a:rPr lang="en-US" altLang="zh-TW" dirty="0" err="1"/>
              <a:t>otsu_result</a:t>
            </a:r>
            <a:r>
              <a:rPr lang="en-US" altLang="zh-TW" dirty="0"/>
              <a:t> = new int[width * height];</a:t>
            </a:r>
          </a:p>
          <a:p>
            <a:endParaRPr lang="en-US" altLang="zh-TW" dirty="0"/>
          </a:p>
          <a:p>
            <a:r>
              <a:rPr lang="en-US" altLang="zh-TW" dirty="0"/>
              <a:t>        for (int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</a:t>
            </a:r>
            <a:r>
              <a:rPr lang="en-US" altLang="zh-TW" dirty="0" err="1"/>
              <a:t>gamma_img.length</a:t>
            </a:r>
            <a:r>
              <a:rPr lang="en-US" altLang="zh-TW" dirty="0"/>
              <a:t> ;</a:t>
            </a:r>
            <a:r>
              <a:rPr lang="en-US" altLang="zh-TW" dirty="0" err="1"/>
              <a:t>i</a:t>
            </a:r>
            <a:r>
              <a:rPr lang="en-US" altLang="zh-TW" dirty="0"/>
              <a:t>++){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otsu_result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 = </a:t>
            </a:r>
            <a:r>
              <a:rPr lang="en-US" altLang="zh-TW" dirty="0" err="1"/>
              <a:t>gamma_img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r>
              <a:rPr lang="en-US" altLang="zh-TW" dirty="0"/>
              <a:t>        }</a:t>
            </a:r>
          </a:p>
          <a:p>
            <a:endParaRPr lang="en-US" altLang="zh-TW" dirty="0"/>
          </a:p>
          <a:p>
            <a:r>
              <a:rPr lang="en-US" altLang="zh-TW" dirty="0"/>
              <a:t>        for(int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</a:t>
            </a:r>
            <a:r>
              <a:rPr lang="en-US" altLang="zh-TW" dirty="0" err="1"/>
              <a:t>gamma_img.length</a:t>
            </a:r>
            <a:r>
              <a:rPr lang="en-US" altLang="zh-TW" dirty="0"/>
              <a:t> ;</a:t>
            </a:r>
            <a:r>
              <a:rPr lang="en-US" altLang="zh-TW" dirty="0" err="1"/>
              <a:t>i</a:t>
            </a:r>
            <a:r>
              <a:rPr lang="en-US" altLang="zh-TW" dirty="0"/>
              <a:t>++){</a:t>
            </a:r>
          </a:p>
          <a:p>
            <a:r>
              <a:rPr lang="en-US" altLang="zh-TW" dirty="0"/>
              <a:t>            total += </a:t>
            </a:r>
            <a:r>
              <a:rPr lang="en-US" altLang="zh-TW" dirty="0" err="1"/>
              <a:t>gamma_img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r>
              <a:rPr lang="en-US" altLang="zh-TW" dirty="0"/>
              <a:t>        }</a:t>
            </a:r>
          </a:p>
          <a:p>
            <a:endParaRPr lang="en-US" altLang="zh-TW" dirty="0"/>
          </a:p>
          <a:p>
            <a:r>
              <a:rPr lang="en-US" altLang="zh-TW" dirty="0"/>
              <a:t>        threshold = total / (width*height);</a:t>
            </a:r>
          </a:p>
          <a:p>
            <a:endParaRPr lang="en-US" altLang="zh-TW" dirty="0"/>
          </a:p>
          <a:p>
            <a:r>
              <a:rPr lang="en-US" altLang="zh-TW" dirty="0"/>
              <a:t>        for(int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</a:t>
            </a:r>
            <a:r>
              <a:rPr lang="en-US" altLang="zh-TW" dirty="0" err="1"/>
              <a:t>gamma_img.length</a:t>
            </a:r>
            <a:r>
              <a:rPr lang="en-US" altLang="zh-TW" dirty="0"/>
              <a:t>; </a:t>
            </a:r>
            <a:r>
              <a:rPr lang="en-US" altLang="zh-TW" dirty="0" err="1"/>
              <a:t>i</a:t>
            </a:r>
            <a:r>
              <a:rPr lang="en-US" altLang="zh-TW" dirty="0"/>
              <a:t>++){</a:t>
            </a:r>
          </a:p>
          <a:p>
            <a:r>
              <a:rPr lang="en-US" altLang="zh-TW" dirty="0"/>
              <a:t>            if(</a:t>
            </a:r>
            <a:r>
              <a:rPr lang="en-US" altLang="zh-TW" dirty="0" err="1"/>
              <a:t>gamma_img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 &gt;= threshold)</a:t>
            </a:r>
          </a:p>
          <a:p>
            <a:r>
              <a:rPr lang="en-US" altLang="zh-TW" dirty="0"/>
              <a:t>                </a:t>
            </a:r>
            <a:r>
              <a:rPr lang="en-US" altLang="zh-TW" dirty="0" err="1"/>
              <a:t>otsu_result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 = 255;</a:t>
            </a:r>
          </a:p>
          <a:p>
            <a:r>
              <a:rPr lang="en-US" altLang="zh-TW" dirty="0"/>
              <a:t>            else</a:t>
            </a:r>
          </a:p>
          <a:p>
            <a:r>
              <a:rPr lang="en-US" altLang="zh-TW" dirty="0"/>
              <a:t>                </a:t>
            </a:r>
            <a:r>
              <a:rPr lang="en-US" altLang="zh-TW" dirty="0" err="1"/>
              <a:t>otsu_result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 = 0;</a:t>
            </a:r>
          </a:p>
          <a:p>
            <a:endParaRPr lang="en-US" altLang="zh-TW" dirty="0"/>
          </a:p>
          <a:p>
            <a:r>
              <a:rPr lang="en-US" altLang="zh-TW" dirty="0"/>
              <a:t>            pixels[</a:t>
            </a:r>
            <a:r>
              <a:rPr lang="en-US" altLang="zh-TW" dirty="0" err="1"/>
              <a:t>i</a:t>
            </a:r>
            <a:r>
              <a:rPr lang="en-US" altLang="zh-TW" dirty="0"/>
              <a:t>] = (0xff000000 | </a:t>
            </a:r>
            <a:r>
              <a:rPr lang="en-US" altLang="zh-TW" dirty="0" err="1"/>
              <a:t>otsu_result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 &lt;&lt; 16 | </a:t>
            </a:r>
            <a:r>
              <a:rPr lang="en-US" altLang="zh-TW" dirty="0" err="1"/>
              <a:t>otsu_result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 &lt;&lt; 8 | </a:t>
            </a:r>
            <a:r>
              <a:rPr lang="en-US" altLang="zh-TW" dirty="0" err="1"/>
              <a:t>otsu_result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]);</a:t>
            </a:r>
          </a:p>
          <a:p>
            <a:r>
              <a:rPr lang="en-US" altLang="zh-TW" dirty="0"/>
              <a:t>        }</a:t>
            </a:r>
          </a:p>
          <a:p>
            <a:endParaRPr lang="en-US" altLang="zh-TW" dirty="0"/>
          </a:p>
          <a:p>
            <a:r>
              <a:rPr lang="en-US" altLang="zh-TW" dirty="0"/>
              <a:t>        </a:t>
            </a:r>
            <a:r>
              <a:rPr lang="en-US" altLang="zh-TW" dirty="0" err="1"/>
              <a:t>BufferedImage</a:t>
            </a:r>
            <a:r>
              <a:rPr lang="en-US" altLang="zh-TW" dirty="0"/>
              <a:t> </a:t>
            </a:r>
            <a:r>
              <a:rPr lang="en-US" altLang="zh-TW" dirty="0" err="1"/>
              <a:t>otsu_image</a:t>
            </a:r>
            <a:r>
              <a:rPr lang="en-US" altLang="zh-TW" dirty="0"/>
              <a:t> = new </a:t>
            </a:r>
            <a:r>
              <a:rPr lang="en-US" altLang="zh-TW" dirty="0" err="1"/>
              <a:t>BufferedImage</a:t>
            </a:r>
            <a:r>
              <a:rPr lang="en-US" altLang="zh-TW" dirty="0"/>
              <a:t>(width, height, </a:t>
            </a:r>
            <a:r>
              <a:rPr lang="en-US" altLang="zh-TW" dirty="0" err="1"/>
              <a:t>BufferedImage.TYPE_INT_RGB</a:t>
            </a:r>
            <a:r>
              <a:rPr lang="en-US" altLang="zh-TW" dirty="0"/>
              <a:t>);  //image </a:t>
            </a:r>
            <a:r>
              <a:rPr lang="zh-TW" altLang="en-US" dirty="0"/>
              <a:t>轉 </a:t>
            </a:r>
            <a:r>
              <a:rPr lang="en-US" altLang="zh-TW" dirty="0" err="1"/>
              <a:t>BfferedImage</a:t>
            </a:r>
            <a:endParaRPr lang="en-US" altLang="zh-TW" dirty="0"/>
          </a:p>
          <a:p>
            <a:r>
              <a:rPr lang="en-US" altLang="zh-TW" dirty="0"/>
              <a:t>        </a:t>
            </a:r>
            <a:r>
              <a:rPr lang="en-US" altLang="zh-TW" dirty="0" err="1"/>
              <a:t>otsu_image.setRGB</a:t>
            </a:r>
            <a:r>
              <a:rPr lang="en-US" altLang="zh-TW" dirty="0"/>
              <a:t>(0, 0, width, height, pixels, 0, width);</a:t>
            </a:r>
          </a:p>
          <a:p>
            <a:endParaRPr lang="en-US" altLang="zh-TW" dirty="0"/>
          </a:p>
          <a:p>
            <a:r>
              <a:rPr lang="en-US" altLang="zh-TW" dirty="0"/>
              <a:t>        try {</a:t>
            </a:r>
          </a:p>
          <a:p>
            <a:r>
              <a:rPr lang="en-US" altLang="zh-TW" dirty="0"/>
              <a:t>            File </a:t>
            </a:r>
            <a:r>
              <a:rPr lang="en-US" altLang="zh-TW" dirty="0" err="1"/>
              <a:t>file_otsu</a:t>
            </a:r>
            <a:r>
              <a:rPr lang="en-US" altLang="zh-TW" dirty="0"/>
              <a:t> = new File("otsu.bmp");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ImageIO.write</a:t>
            </a:r>
            <a:r>
              <a:rPr lang="en-US" altLang="zh-TW" dirty="0"/>
              <a:t>(</a:t>
            </a:r>
            <a:r>
              <a:rPr lang="en-US" altLang="zh-TW" dirty="0" err="1"/>
              <a:t>otsu_image</a:t>
            </a:r>
            <a:r>
              <a:rPr lang="en-US" altLang="zh-TW" dirty="0"/>
              <a:t>, "bmp", </a:t>
            </a:r>
            <a:r>
              <a:rPr lang="en-US" altLang="zh-TW" dirty="0" err="1"/>
              <a:t>file_otsu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    }catch (Exception e) {</a:t>
            </a:r>
          </a:p>
          <a:p>
            <a:r>
              <a:rPr lang="en-US" altLang="zh-TW" dirty="0"/>
              <a:t>            // TODO Auto-generated catch block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e.printStackTrace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        }</a:t>
            </a:r>
          </a:p>
          <a:p>
            <a:r>
              <a:rPr lang="en-US" altLang="zh-TW" dirty="0"/>
              <a:t>    }</a:t>
            </a:r>
          </a:p>
          <a:p>
            <a:endParaRPr lang="en-US" altLang="zh-TW" dirty="0"/>
          </a:p>
          <a:p>
            <a:r>
              <a:rPr lang="en-US" altLang="zh-TW" dirty="0"/>
              <a:t>    //</a:t>
            </a:r>
            <a:r>
              <a:rPr lang="en-US" altLang="zh-TW" dirty="0" err="1"/>
              <a:t>sobel</a:t>
            </a:r>
            <a:r>
              <a:rPr lang="zh-TW" altLang="en-US" dirty="0"/>
              <a:t>轉換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public static void Sobel(int [] </a:t>
            </a:r>
            <a:r>
              <a:rPr lang="en-US" altLang="zh-TW" dirty="0" err="1"/>
              <a:t>gamma_img</a:t>
            </a:r>
            <a:r>
              <a:rPr lang="en-US" altLang="zh-TW" dirty="0"/>
              <a:t>, int width, int height){</a:t>
            </a:r>
          </a:p>
          <a:p>
            <a:r>
              <a:rPr lang="en-US" altLang="zh-TW" dirty="0"/>
              <a:t>        int [] pixels = new int[</a:t>
            </a:r>
            <a:r>
              <a:rPr lang="en-US" altLang="zh-TW" dirty="0" err="1"/>
              <a:t>gamma_img.length</a:t>
            </a:r>
            <a:r>
              <a:rPr lang="en-US" altLang="zh-TW" dirty="0"/>
              <a:t>];</a:t>
            </a:r>
          </a:p>
          <a:p>
            <a:r>
              <a:rPr lang="en-US" altLang="zh-TW" dirty="0"/>
              <a:t>        int [][] Gx = new int[height][width];</a:t>
            </a:r>
          </a:p>
          <a:p>
            <a:r>
              <a:rPr lang="en-US" altLang="zh-TW" dirty="0"/>
              <a:t>        int [][] </a:t>
            </a:r>
            <a:r>
              <a:rPr lang="en-US" altLang="zh-TW" dirty="0" err="1"/>
              <a:t>Gy</a:t>
            </a:r>
            <a:r>
              <a:rPr lang="en-US" altLang="zh-TW" dirty="0"/>
              <a:t> = new int[height][width];</a:t>
            </a:r>
          </a:p>
          <a:p>
            <a:r>
              <a:rPr lang="en-US" altLang="zh-TW" dirty="0"/>
              <a:t>        int [][] G = new int[height][width];</a:t>
            </a:r>
          </a:p>
          <a:p>
            <a:endParaRPr lang="en-US" altLang="zh-TW" dirty="0"/>
          </a:p>
          <a:p>
            <a:r>
              <a:rPr lang="en-US" altLang="zh-TW" dirty="0"/>
              <a:t>        int [][] original = new int[height][width]; //gamma2</a:t>
            </a:r>
          </a:p>
          <a:p>
            <a:r>
              <a:rPr lang="en-US" altLang="zh-TW" dirty="0"/>
              <a:t>        int count = 0;</a:t>
            </a:r>
          </a:p>
          <a:p>
            <a:r>
              <a:rPr lang="en-US" altLang="zh-TW" dirty="0"/>
              <a:t>        for(int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height; </a:t>
            </a:r>
            <a:r>
              <a:rPr lang="en-US" altLang="zh-TW" dirty="0" err="1"/>
              <a:t>i</a:t>
            </a:r>
            <a:r>
              <a:rPr lang="en-US" altLang="zh-TW" dirty="0"/>
              <a:t>++){</a:t>
            </a:r>
          </a:p>
          <a:p>
            <a:r>
              <a:rPr lang="en-US" altLang="zh-TW" dirty="0"/>
              <a:t>            for(int j = 0; j &lt; width; </a:t>
            </a:r>
            <a:r>
              <a:rPr lang="en-US" altLang="zh-TW" dirty="0" err="1"/>
              <a:t>j++</a:t>
            </a:r>
            <a:r>
              <a:rPr lang="en-US" altLang="zh-TW" dirty="0"/>
              <a:t>){</a:t>
            </a:r>
          </a:p>
          <a:p>
            <a:r>
              <a:rPr lang="en-US" altLang="zh-TW" dirty="0"/>
              <a:t>                original[</a:t>
            </a:r>
            <a:r>
              <a:rPr lang="en-US" altLang="zh-TW" dirty="0" err="1"/>
              <a:t>i</a:t>
            </a:r>
            <a:r>
              <a:rPr lang="en-US" altLang="zh-TW" dirty="0"/>
              <a:t>][j] = </a:t>
            </a:r>
            <a:r>
              <a:rPr lang="en-US" altLang="zh-TW" dirty="0" err="1"/>
              <a:t>gamma_img</a:t>
            </a:r>
            <a:r>
              <a:rPr lang="en-US" altLang="zh-TW" dirty="0"/>
              <a:t>[count];</a:t>
            </a:r>
          </a:p>
          <a:p>
            <a:r>
              <a:rPr lang="en-US" altLang="zh-TW" dirty="0"/>
              <a:t>                count ++;</a:t>
            </a:r>
          </a:p>
          <a:p>
            <a:r>
              <a:rPr lang="en-US" altLang="zh-TW" dirty="0"/>
              <a:t>            }</a:t>
            </a:r>
          </a:p>
          <a:p>
            <a:r>
              <a:rPr lang="en-US" altLang="zh-TW" dirty="0"/>
              <a:t>        }</a:t>
            </a:r>
          </a:p>
          <a:p>
            <a:endParaRPr lang="en-US" altLang="zh-TW" dirty="0"/>
          </a:p>
          <a:p>
            <a:r>
              <a:rPr lang="en-US" altLang="zh-TW" dirty="0"/>
              <a:t>        int count2= 0;</a:t>
            </a:r>
          </a:p>
          <a:p>
            <a:r>
              <a:rPr lang="en-US" altLang="zh-TW" dirty="0"/>
              <a:t>        for (int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height; 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</a:p>
          <a:p>
            <a:r>
              <a:rPr lang="en-US" altLang="zh-TW" dirty="0"/>
              <a:t>            for (int j = 0; j &lt; width; </a:t>
            </a:r>
            <a:r>
              <a:rPr lang="en-US" altLang="zh-TW" dirty="0" err="1"/>
              <a:t>j++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                if (</a:t>
            </a:r>
            <a:r>
              <a:rPr lang="en-US" altLang="zh-TW" dirty="0" err="1"/>
              <a:t>i</a:t>
            </a:r>
            <a:r>
              <a:rPr lang="en-US" altLang="zh-TW" dirty="0"/>
              <a:t> == 0 || </a:t>
            </a:r>
            <a:r>
              <a:rPr lang="en-US" altLang="zh-TW" dirty="0" err="1"/>
              <a:t>i</a:t>
            </a:r>
            <a:r>
              <a:rPr lang="en-US" altLang="zh-TW" dirty="0"/>
              <a:t> == height - 1 || j == 0 || j == width - 1)</a:t>
            </a:r>
          </a:p>
          <a:p>
            <a:r>
              <a:rPr lang="en-US" altLang="zh-TW" dirty="0"/>
              <a:t>                    Gx[</a:t>
            </a:r>
            <a:r>
              <a:rPr lang="en-US" altLang="zh-TW" dirty="0" err="1"/>
              <a:t>i</a:t>
            </a:r>
            <a:r>
              <a:rPr lang="en-US" altLang="zh-TW" dirty="0"/>
              <a:t>][j] = </a:t>
            </a:r>
            <a:r>
              <a:rPr lang="en-US" altLang="zh-TW" dirty="0" err="1"/>
              <a:t>Gy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][j] = G[</a:t>
            </a:r>
            <a:r>
              <a:rPr lang="en-US" altLang="zh-TW" dirty="0" err="1"/>
              <a:t>i</a:t>
            </a:r>
            <a:r>
              <a:rPr lang="en-US" altLang="zh-TW" dirty="0"/>
              <a:t>][j] = 0; // image boundary cleared</a:t>
            </a:r>
          </a:p>
          <a:p>
            <a:r>
              <a:rPr lang="en-US" altLang="zh-TW" dirty="0"/>
              <a:t>                else {</a:t>
            </a:r>
          </a:p>
          <a:p>
            <a:r>
              <a:rPr lang="en-US" altLang="zh-TW" dirty="0"/>
              <a:t>                    </a:t>
            </a:r>
            <a:r>
              <a:rPr lang="en-US" altLang="zh-TW" dirty="0" err="1"/>
              <a:t>Gy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][j] =</a:t>
            </a:r>
          </a:p>
          <a:p>
            <a:r>
              <a:rPr lang="en-US" altLang="zh-TW" dirty="0"/>
              <a:t>                        original[i+1][j-1] + 2*original[i+1][j] + original[i+1][j+1] -</a:t>
            </a:r>
          </a:p>
          <a:p>
            <a:r>
              <a:rPr lang="en-US" altLang="zh-TW" dirty="0"/>
              <a:t>                        original[i-1][j-1] - 2*original[i-1][j] - original[i-1][j+1];</a:t>
            </a:r>
          </a:p>
          <a:p>
            <a:r>
              <a:rPr lang="en-US" altLang="zh-TW" dirty="0"/>
              <a:t>                    Gx[</a:t>
            </a:r>
            <a:r>
              <a:rPr lang="en-US" altLang="zh-TW" dirty="0" err="1"/>
              <a:t>i</a:t>
            </a:r>
            <a:r>
              <a:rPr lang="en-US" altLang="zh-TW" dirty="0"/>
              <a:t>][j] =</a:t>
            </a:r>
          </a:p>
          <a:p>
            <a:r>
              <a:rPr lang="en-US" altLang="zh-TW" dirty="0"/>
              <a:t>                        original[i-1][j+1] + 2*original[</a:t>
            </a:r>
            <a:r>
              <a:rPr lang="en-US" altLang="zh-TW" dirty="0" err="1"/>
              <a:t>i</a:t>
            </a:r>
            <a:r>
              <a:rPr lang="en-US" altLang="zh-TW" dirty="0"/>
              <a:t>][j+1] + original[i+1][j+1] -</a:t>
            </a:r>
          </a:p>
          <a:p>
            <a:r>
              <a:rPr lang="en-US" altLang="zh-TW" dirty="0"/>
              <a:t>                        original[i-1][j-1] - 2*original[</a:t>
            </a:r>
            <a:r>
              <a:rPr lang="en-US" altLang="zh-TW" dirty="0" err="1"/>
              <a:t>i</a:t>
            </a:r>
            <a:r>
              <a:rPr lang="en-US" altLang="zh-TW" dirty="0"/>
              <a:t>][j-1] - original[i+1][j-1];</a:t>
            </a:r>
          </a:p>
          <a:p>
            <a:r>
              <a:rPr lang="en-US" altLang="zh-TW" dirty="0"/>
              <a:t>                    //</a:t>
            </a:r>
            <a:r>
              <a:rPr lang="zh-TW" altLang="en-US" dirty="0"/>
              <a:t>公式（</a:t>
            </a:r>
            <a:r>
              <a:rPr lang="en-US" altLang="zh-TW" dirty="0" err="1"/>
              <a:t>soble</a:t>
            </a:r>
            <a:r>
              <a:rPr lang="en-US" altLang="zh-TW" dirty="0"/>
              <a:t> = sqrt[(x^2+y^2)]</a:t>
            </a:r>
            <a:r>
              <a:rPr lang="zh-TW" altLang="en-US" dirty="0"/>
              <a:t>）</a:t>
            </a:r>
          </a:p>
          <a:p>
            <a:r>
              <a:rPr lang="zh-TW" altLang="en-US" dirty="0"/>
              <a:t>                    </a:t>
            </a:r>
            <a:r>
              <a:rPr lang="en-US" altLang="zh-TW" dirty="0"/>
              <a:t>G[</a:t>
            </a:r>
            <a:r>
              <a:rPr lang="en-US" altLang="zh-TW" dirty="0" err="1"/>
              <a:t>i</a:t>
            </a:r>
            <a:r>
              <a:rPr lang="en-US" altLang="zh-TW" dirty="0"/>
              <a:t>][j] =(int)(</a:t>
            </a:r>
            <a:r>
              <a:rPr lang="en-US" altLang="zh-TW" dirty="0" err="1"/>
              <a:t>Math.sqrt</a:t>
            </a:r>
            <a:r>
              <a:rPr lang="en-US" altLang="zh-TW" dirty="0"/>
              <a:t>((</a:t>
            </a:r>
            <a:r>
              <a:rPr lang="en-US" altLang="zh-TW" dirty="0" err="1"/>
              <a:t>Math.pow</a:t>
            </a:r>
            <a:r>
              <a:rPr lang="en-US" altLang="zh-TW" dirty="0"/>
              <a:t>(Gx[</a:t>
            </a:r>
            <a:r>
              <a:rPr lang="en-US" altLang="zh-TW" dirty="0" err="1"/>
              <a:t>i</a:t>
            </a:r>
            <a:r>
              <a:rPr lang="en-US" altLang="zh-TW" dirty="0"/>
              <a:t>][j],2) + </a:t>
            </a:r>
            <a:r>
              <a:rPr lang="en-US" altLang="zh-TW" dirty="0" err="1"/>
              <a:t>Math.pow</a:t>
            </a:r>
            <a:r>
              <a:rPr lang="en-US" altLang="zh-TW" dirty="0"/>
              <a:t>(</a:t>
            </a:r>
            <a:r>
              <a:rPr lang="en-US" altLang="zh-TW" dirty="0" err="1"/>
              <a:t>Gy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][j],2))));</a:t>
            </a:r>
          </a:p>
          <a:p>
            <a:r>
              <a:rPr lang="en-US" altLang="zh-TW" dirty="0"/>
              <a:t>                }</a:t>
            </a:r>
          </a:p>
          <a:p>
            <a:r>
              <a:rPr lang="en-US" altLang="zh-TW" dirty="0"/>
              <a:t>                pixels[count2] = (0xff000000 | G[</a:t>
            </a:r>
            <a:r>
              <a:rPr lang="en-US" altLang="zh-TW" dirty="0" err="1"/>
              <a:t>i</a:t>
            </a:r>
            <a:r>
              <a:rPr lang="en-US" altLang="zh-TW" dirty="0"/>
              <a:t>][j] &lt;&lt; 16 | G[</a:t>
            </a:r>
            <a:r>
              <a:rPr lang="en-US" altLang="zh-TW" dirty="0" err="1"/>
              <a:t>i</a:t>
            </a:r>
            <a:r>
              <a:rPr lang="en-US" altLang="zh-TW" dirty="0"/>
              <a:t>][j] &lt;&lt; 8 | G[</a:t>
            </a:r>
            <a:r>
              <a:rPr lang="en-US" altLang="zh-TW" dirty="0" err="1"/>
              <a:t>i</a:t>
            </a:r>
            <a:r>
              <a:rPr lang="en-US" altLang="zh-TW" dirty="0"/>
              <a:t>][j]);</a:t>
            </a:r>
          </a:p>
          <a:p>
            <a:r>
              <a:rPr lang="en-US" altLang="zh-TW" dirty="0"/>
              <a:t>                count2 ++;</a:t>
            </a:r>
          </a:p>
          <a:p>
            <a:r>
              <a:rPr lang="en-US" altLang="zh-TW" dirty="0"/>
              <a:t>            }</a:t>
            </a:r>
          </a:p>
          <a:p>
            <a:r>
              <a:rPr lang="en-US" altLang="zh-TW" dirty="0"/>
              <a:t>        }</a:t>
            </a:r>
          </a:p>
          <a:p>
            <a:endParaRPr lang="en-US" altLang="zh-TW" dirty="0"/>
          </a:p>
          <a:p>
            <a:r>
              <a:rPr lang="en-US" altLang="zh-TW" dirty="0"/>
              <a:t>        </a:t>
            </a:r>
            <a:r>
              <a:rPr lang="en-US" altLang="zh-TW" dirty="0" err="1"/>
              <a:t>BufferedImage</a:t>
            </a:r>
            <a:r>
              <a:rPr lang="en-US" altLang="zh-TW" dirty="0"/>
              <a:t> </a:t>
            </a:r>
            <a:r>
              <a:rPr lang="en-US" altLang="zh-TW" dirty="0" err="1"/>
              <a:t>sobel_image</a:t>
            </a:r>
            <a:r>
              <a:rPr lang="en-US" altLang="zh-TW" dirty="0"/>
              <a:t> = new </a:t>
            </a:r>
            <a:r>
              <a:rPr lang="en-US" altLang="zh-TW" dirty="0" err="1"/>
              <a:t>BufferedImage</a:t>
            </a:r>
            <a:r>
              <a:rPr lang="en-US" altLang="zh-TW" dirty="0"/>
              <a:t>(width, height, </a:t>
            </a:r>
            <a:r>
              <a:rPr lang="en-US" altLang="zh-TW" dirty="0" err="1"/>
              <a:t>BufferedImage.TYPE_INT_RGB</a:t>
            </a:r>
            <a:r>
              <a:rPr lang="en-US" altLang="zh-TW" dirty="0"/>
              <a:t>);  //image </a:t>
            </a:r>
            <a:r>
              <a:rPr lang="zh-TW" altLang="en-US" dirty="0"/>
              <a:t>轉 </a:t>
            </a:r>
            <a:r>
              <a:rPr lang="en-US" altLang="zh-TW" dirty="0" err="1"/>
              <a:t>BfferedImage</a:t>
            </a:r>
            <a:endParaRPr lang="en-US" altLang="zh-TW" dirty="0"/>
          </a:p>
          <a:p>
            <a:r>
              <a:rPr lang="en-US" altLang="zh-TW" dirty="0"/>
              <a:t>        </a:t>
            </a:r>
            <a:r>
              <a:rPr lang="en-US" altLang="zh-TW" dirty="0" err="1"/>
              <a:t>sobel_image.setRGB</a:t>
            </a:r>
            <a:r>
              <a:rPr lang="en-US" altLang="zh-TW" dirty="0"/>
              <a:t>(0, 0, width, height, pixels, 0, width);</a:t>
            </a:r>
          </a:p>
          <a:p>
            <a:endParaRPr lang="en-US" altLang="zh-TW" dirty="0"/>
          </a:p>
          <a:p>
            <a:r>
              <a:rPr lang="en-US" altLang="zh-TW" dirty="0"/>
              <a:t>        try {</a:t>
            </a:r>
          </a:p>
          <a:p>
            <a:r>
              <a:rPr lang="en-US" altLang="zh-TW" dirty="0"/>
              <a:t>            File </a:t>
            </a:r>
            <a:r>
              <a:rPr lang="en-US" altLang="zh-TW" dirty="0" err="1"/>
              <a:t>file_sobel</a:t>
            </a:r>
            <a:r>
              <a:rPr lang="en-US" altLang="zh-TW" dirty="0"/>
              <a:t> = new File("sobel.bmp");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ImageIO.write</a:t>
            </a:r>
            <a:r>
              <a:rPr lang="en-US" altLang="zh-TW" dirty="0"/>
              <a:t>(</a:t>
            </a:r>
            <a:r>
              <a:rPr lang="en-US" altLang="zh-TW" dirty="0" err="1"/>
              <a:t>sobel_image</a:t>
            </a:r>
            <a:r>
              <a:rPr lang="en-US" altLang="zh-TW" dirty="0"/>
              <a:t>, "bmp", </a:t>
            </a:r>
            <a:r>
              <a:rPr lang="en-US" altLang="zh-TW" dirty="0" err="1"/>
              <a:t>file_sobel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    }catch (Exception e) {</a:t>
            </a:r>
          </a:p>
          <a:p>
            <a:r>
              <a:rPr lang="en-US" altLang="zh-TW" dirty="0"/>
              <a:t>            // TODO Auto-generated catch block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e.printStackTrace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        }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}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52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AC54F8-63E8-4443-8418-F5BA3776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b="1" dirty="0"/>
              <a:t>灰階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1067132-5A02-4CBC-AD53-6F8167763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127" y="1691322"/>
            <a:ext cx="5257800" cy="1704975"/>
          </a:xfrm>
        </p:spPr>
      </p:pic>
    </p:spTree>
    <p:extLst>
      <p:ext uri="{BB962C8B-B14F-4D97-AF65-F5344CB8AC3E}">
        <p14:creationId xmlns:p14="http://schemas.microsoft.com/office/powerpoint/2010/main" val="2985921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AC54F8-63E8-4443-8418-F5BA3776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負片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8296DA-7D51-4DDE-ACA7-DA1311B2A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1691322"/>
            <a:ext cx="53054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03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AC54F8-63E8-4443-8418-F5BA3776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Gamma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82336C7-25D0-4B21-AF0F-408273E9D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1691322"/>
            <a:ext cx="71437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09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AC54F8-63E8-4443-8418-F5BA3776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1" dirty="0"/>
              <a:t>Salt and pepper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37CCBC7-406E-411F-9BE1-922865A47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1691322"/>
            <a:ext cx="73056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148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AC54F8-63E8-4443-8418-F5BA3776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1" dirty="0"/>
              <a:t>Salt and pepper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37CCBC7-406E-411F-9BE1-922865A47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1691322"/>
            <a:ext cx="73056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09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AC54F8-63E8-4443-8418-F5BA3776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1" dirty="0"/>
              <a:t>Median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8D7780A-6C8D-4A28-B04A-710598F7C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1704975"/>
            <a:ext cx="47815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0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AC54F8-63E8-4443-8418-F5BA3776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1" dirty="0"/>
              <a:t>Mean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3B4CD7F-A360-489A-B37C-3619B5B51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1530901"/>
            <a:ext cx="41910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2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AC54F8-63E8-4443-8418-F5BA3776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min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42C40A9-5C06-46D8-A9E5-2DEAFA23E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1828800"/>
            <a:ext cx="324802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0174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5114</Words>
  <Application>Microsoft Office PowerPoint</Application>
  <PresentationFormat>寬螢幕</PresentationFormat>
  <Paragraphs>514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 2</vt:lpstr>
      <vt:lpstr>HDOfficeLightV0</vt:lpstr>
      <vt:lpstr>題目</vt:lpstr>
      <vt:lpstr>灰階</vt:lpstr>
      <vt:lpstr>負片</vt:lpstr>
      <vt:lpstr>Gamma</vt:lpstr>
      <vt:lpstr>Salt and pepper</vt:lpstr>
      <vt:lpstr>Salt and pepper</vt:lpstr>
      <vt:lpstr>Median</vt:lpstr>
      <vt:lpstr>Mean</vt:lpstr>
      <vt:lpstr>min</vt:lpstr>
      <vt:lpstr>max</vt:lpstr>
      <vt:lpstr>Laplacian</vt:lpstr>
      <vt:lpstr>二值化</vt:lpstr>
      <vt:lpstr>Sobel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影像處理 期末專案</dc:title>
  <dc:creator>penguin29@smail.nchu.edu.tw</dc:creator>
  <cp:lastModifiedBy>Kevin-PC0</cp:lastModifiedBy>
  <cp:revision>29</cp:revision>
  <dcterms:created xsi:type="dcterms:W3CDTF">2019-11-26T14:39:55Z</dcterms:created>
  <dcterms:modified xsi:type="dcterms:W3CDTF">2021-02-02T09:19:45Z</dcterms:modified>
</cp:coreProperties>
</file>