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7A02E-2899-0D07-E9C8-458378CDD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5A29C0-3670-E97F-A7C7-2A4A32371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FF6E3E-03FD-9921-849C-76D0517C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936C-BE07-40C2-A960-57D3FAF0F475}" type="datetimeFigureOut">
              <a:rPr lang="es-CL" smtClean="0"/>
              <a:t>11-06-2023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D4B385-5BE4-A167-4BB9-FE875519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2E39D6-9FFE-E551-0EBB-519DDCD8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7BDD-114B-4BDD-AA58-FE354138B6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854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490B7-1FD4-8457-8059-1174FCDC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2FA475-99E7-0348-4FD2-CAFAF1306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292A22-F8F8-23C5-0B7D-4A89176B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936C-BE07-40C2-A960-57D3FAF0F475}" type="datetimeFigureOut">
              <a:rPr lang="es-CL" smtClean="0"/>
              <a:t>11-06-2023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8CA470-7FC7-C299-7B82-000D1B75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E1670A-4685-8CE7-C899-E25ECF3F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7BDD-114B-4BDD-AA58-FE354138B6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287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AFD314-B407-E201-23C3-5555B0A2C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E54F2A-8B5C-4944-A383-0517F4201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7941EC-1536-05FB-7BFA-3A101981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936C-BE07-40C2-A960-57D3FAF0F475}" type="datetimeFigureOut">
              <a:rPr lang="es-CL" smtClean="0"/>
              <a:t>11-06-2023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A9E2D8-7099-DC50-4879-E11EA1BC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E29141-CA4A-D16F-660D-4AC33EEB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7BDD-114B-4BDD-AA58-FE354138B6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525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CDE1D-BB29-9248-CCD7-94573EAA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56F4EB-DD5B-E4A8-F4DF-000277E6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9C7D39-0421-91B9-7E98-9E7A2B3C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936C-BE07-40C2-A960-57D3FAF0F475}" type="datetimeFigureOut">
              <a:rPr lang="es-CL" smtClean="0"/>
              <a:t>11-06-2023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657DF-967D-06AF-0E5C-840B451B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6EE998-49AF-F1DE-DE40-98D87331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7BDD-114B-4BDD-AA58-FE354138B6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694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EE9BC-EB2C-AF43-A603-C4EE45F3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A77A2-7B16-87F3-7A7A-DDBAC4A2B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439173-E07D-DDE1-235F-C97903D6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936C-BE07-40C2-A960-57D3FAF0F475}" type="datetimeFigureOut">
              <a:rPr lang="es-CL" smtClean="0"/>
              <a:t>11-06-2023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B5A14A-5FDE-9688-5305-3A8A3F95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4F8AD-9919-171A-FECE-DBDFF6A9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7BDD-114B-4BDD-AA58-FE354138B6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372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394AA-9422-7A83-07FE-2106C0E7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EC3ABA-4C67-3596-B0CE-28866C1CC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7C7A49-6AD8-CCCD-06DC-8203EB472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CC563C-4A48-1337-F1D3-489EE1D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936C-BE07-40C2-A960-57D3FAF0F475}" type="datetimeFigureOut">
              <a:rPr lang="es-CL" smtClean="0"/>
              <a:t>11-06-2023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AAEA16-2CCB-15C2-EBD5-4A181409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DBFB67-2218-AF64-451E-B8CED532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7BDD-114B-4BDD-AA58-FE354138B6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738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8F1FC-4DC8-A899-3CF3-4C58E901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CF1138-F599-B0B7-72B2-D251650CD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0BAC66-DE3C-CC2E-49A0-710B56408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C5AB7B-5121-7B91-F1DB-B97EE2DD5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FD1CF7-4156-1953-219C-FBF0FD9E6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FD03F8-A32A-504B-268E-2BD6260D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936C-BE07-40C2-A960-57D3FAF0F475}" type="datetimeFigureOut">
              <a:rPr lang="es-CL" smtClean="0"/>
              <a:t>11-06-2023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A0531E-6FD7-8C8D-B905-5EA9B254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0FA4DF-8082-22DE-FB8F-9C403E41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7BDD-114B-4BDD-AA58-FE354138B6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716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BDD4C-E14E-C4C3-F018-232C8826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32D3A0-F552-CB9A-A5DC-F0CDA9E4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936C-BE07-40C2-A960-57D3FAF0F475}" type="datetimeFigureOut">
              <a:rPr lang="es-CL" smtClean="0"/>
              <a:t>11-06-2023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77AEDF-C4EB-1544-A434-6A2CE0B3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F6D8B8-D7CF-2CD7-8C7F-5BF19B27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7BDD-114B-4BDD-AA58-FE354138B6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832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095609-4FF9-4754-2D6A-9550D749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936C-BE07-40C2-A960-57D3FAF0F475}" type="datetimeFigureOut">
              <a:rPr lang="es-CL" smtClean="0"/>
              <a:t>11-06-2023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889EFB-7F0D-BFFB-83A8-A9028651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EC2A20-4FF9-EDF0-8B86-E2958B04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7BDD-114B-4BDD-AA58-FE354138B6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345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EC6A3-503F-0267-0D8A-DE0F16EF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A595D9-F513-F2B8-24D5-20CF499E4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735169-0575-B2C7-64AC-30238E91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8CF41C-4D3D-356E-F15D-2E797665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936C-BE07-40C2-A960-57D3FAF0F475}" type="datetimeFigureOut">
              <a:rPr lang="es-CL" smtClean="0"/>
              <a:t>11-06-2023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679476-F137-72EC-3CDD-192DFE31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C10C39-5C03-6CA0-297E-E906C851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7BDD-114B-4BDD-AA58-FE354138B6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772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6BE95-7044-5BCA-0E4A-51209929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2043B5-5746-9717-6E20-1B2A4B081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5A3AA2-21E6-D118-6BFD-4B24C0CA1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FE8871-AD1D-75CE-BF61-18274392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936C-BE07-40C2-A960-57D3FAF0F475}" type="datetimeFigureOut">
              <a:rPr lang="es-CL" smtClean="0"/>
              <a:t>11-06-2023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185FB6-F6D4-9B4C-C26A-9F7B7845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446AC9-5111-01F1-21D0-E8855E03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7BDD-114B-4BDD-AA58-FE354138B6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878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9269B4-1C0B-2E27-8CF1-B22C88EF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8F2DA4-6FF6-9120-23BA-45FE9FAD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98E6D6-0096-B7AA-6563-3268D2C36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936C-BE07-40C2-A960-57D3FAF0F475}" type="datetimeFigureOut">
              <a:rPr lang="es-CL" smtClean="0"/>
              <a:t>11-06-2023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26D4BD-0DD2-1098-8CFF-1B6B091A0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56209-866E-3E69-7CAE-8BD36A114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D7BDD-114B-4BDD-AA58-FE354138B6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051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4FF96-3F8E-6AC8-5FA6-0CD83AC6A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Un2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218700-4DCB-C429-B0EE-376169FFF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8092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C3982-F9A5-D3C7-53F7-4C01902C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942" y="58620"/>
            <a:ext cx="10515600" cy="1325563"/>
          </a:xfrm>
        </p:spPr>
        <p:txBody>
          <a:bodyPr/>
          <a:lstStyle/>
          <a:p>
            <a:r>
              <a:rPr lang="es-ES" dirty="0"/>
              <a:t>Diagrama del proyecto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7C713B7-9D6B-544D-B1B0-9A14470D6606}"/>
              </a:ext>
            </a:extLst>
          </p:cNvPr>
          <p:cNvSpPr txBox="1"/>
          <p:nvPr/>
        </p:nvSpPr>
        <p:spPr>
          <a:xfrm>
            <a:off x="3884103" y="1367405"/>
            <a:ext cx="297809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 crea al aprendiz o jugador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F1DA12-182A-A266-5B2D-ED6A7FFBFD9B}"/>
              </a:ext>
            </a:extLst>
          </p:cNvPr>
          <p:cNvSpPr txBox="1"/>
          <p:nvPr/>
        </p:nvSpPr>
        <p:spPr>
          <a:xfrm>
            <a:off x="3884103" y="2291592"/>
            <a:ext cx="2978091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sz="1600" dirty="0"/>
              <a:t>Se presentan opciones tipo Menú, junto datos del personaje y/o aldea</a:t>
            </a:r>
            <a:endParaRPr lang="es-CL" sz="160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273AA3F-B352-20DC-B496-B3DC211052E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373148" y="1736737"/>
            <a:ext cx="1" cy="554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4CA4A02-5547-737D-1217-8DEC6438A2DD}"/>
              </a:ext>
            </a:extLst>
          </p:cNvPr>
          <p:cNvSpPr txBox="1"/>
          <p:nvPr/>
        </p:nvSpPr>
        <p:spPr>
          <a:xfrm>
            <a:off x="932576" y="3154075"/>
            <a:ext cx="1038837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sz="1600" dirty="0"/>
              <a:t>Viajar</a:t>
            </a:r>
            <a:endParaRPr lang="es-CL" sz="1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5595FCD-9815-274C-4263-9176001F5A5B}"/>
              </a:ext>
            </a:extLst>
          </p:cNvPr>
          <p:cNvSpPr txBox="1"/>
          <p:nvPr/>
        </p:nvSpPr>
        <p:spPr>
          <a:xfrm>
            <a:off x="2457971" y="3159814"/>
            <a:ext cx="1954635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sz="1600" dirty="0"/>
              <a:t>Entrenar en la aldea</a:t>
            </a:r>
            <a:endParaRPr lang="es-CL" sz="1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60AF51-194D-0703-F9AC-617A95060EF9}"/>
              </a:ext>
            </a:extLst>
          </p:cNvPr>
          <p:cNvSpPr txBox="1"/>
          <p:nvPr/>
        </p:nvSpPr>
        <p:spPr>
          <a:xfrm>
            <a:off x="4754458" y="3159814"/>
            <a:ext cx="123737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sz="1600" dirty="0"/>
              <a:t>Alquimia</a:t>
            </a:r>
            <a:endParaRPr lang="es-CL" sz="16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77DD8D-C9F1-B5ED-80BC-6E424A313B8F}"/>
              </a:ext>
            </a:extLst>
          </p:cNvPr>
          <p:cNvSpPr txBox="1"/>
          <p:nvPr/>
        </p:nvSpPr>
        <p:spPr>
          <a:xfrm>
            <a:off x="6200165" y="3154075"/>
            <a:ext cx="185676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sz="1600" dirty="0"/>
              <a:t>Revisar estadísticas</a:t>
            </a:r>
            <a:endParaRPr lang="es-CL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194472E-613E-43A3-062D-6038B9B8B9D8}"/>
              </a:ext>
            </a:extLst>
          </p:cNvPr>
          <p:cNvSpPr txBox="1"/>
          <p:nvPr/>
        </p:nvSpPr>
        <p:spPr>
          <a:xfrm>
            <a:off x="8391795" y="3158401"/>
            <a:ext cx="152260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sz="1600" dirty="0"/>
              <a:t>Mostrar camino</a:t>
            </a:r>
            <a:endParaRPr lang="es-CL" sz="160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3AC1080-7942-8B00-E00C-1D482D314637}"/>
              </a:ext>
            </a:extLst>
          </p:cNvPr>
          <p:cNvCxnSpPr>
            <a:cxnSpLocks/>
            <a:stCxn id="13" idx="0"/>
            <a:endCxn id="8" idx="1"/>
          </p:cNvCxnSpPr>
          <p:nvPr/>
        </p:nvCxnSpPr>
        <p:spPr>
          <a:xfrm flipV="1">
            <a:off x="1451995" y="2707091"/>
            <a:ext cx="2432108" cy="44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EF9CC3E-B227-300E-C9CA-791AEE5A4213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V="1">
            <a:off x="3435289" y="3122589"/>
            <a:ext cx="1937860" cy="3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AA2D0E2-BCA9-ABB4-A982-2B3AF70B4F84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V="1">
            <a:off x="5373148" y="3122589"/>
            <a:ext cx="1" cy="3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96DD53-F5FB-3CA5-DE41-56DE08B17D23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H="1" flipV="1">
            <a:off x="5373149" y="3122589"/>
            <a:ext cx="1755397" cy="31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56F6CBD-02EA-0817-8600-5D67EEC4FF7D}"/>
              </a:ext>
            </a:extLst>
          </p:cNvPr>
          <p:cNvCxnSpPr>
            <a:cxnSpLocks/>
            <a:stCxn id="17" idx="0"/>
            <a:endCxn id="8" idx="3"/>
          </p:cNvCxnSpPr>
          <p:nvPr/>
        </p:nvCxnSpPr>
        <p:spPr>
          <a:xfrm flipH="1" flipV="1">
            <a:off x="6862194" y="2707091"/>
            <a:ext cx="2290903" cy="451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D6A912A-D4A2-FE32-3912-A3849B06D763}"/>
              </a:ext>
            </a:extLst>
          </p:cNvPr>
          <p:cNvSpPr txBox="1"/>
          <p:nvPr/>
        </p:nvSpPr>
        <p:spPr>
          <a:xfrm>
            <a:off x="932575" y="4272607"/>
            <a:ext cx="1038837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sz="1600" dirty="0"/>
              <a:t>Se llega al destino </a:t>
            </a:r>
            <a:endParaRPr lang="es-CL" sz="16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2FBD1E7-FA7D-BF62-B066-198F3816EB40}"/>
              </a:ext>
            </a:extLst>
          </p:cNvPr>
          <p:cNvSpPr txBox="1"/>
          <p:nvPr/>
        </p:nvSpPr>
        <p:spPr>
          <a:xfrm>
            <a:off x="2668049" y="4272607"/>
            <a:ext cx="1424730" cy="107721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sz="1600" dirty="0"/>
              <a:t>Se escoge luchador y se desarrolla una batalla</a:t>
            </a:r>
            <a:endParaRPr lang="es-CL" sz="16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11C0673-1F61-B731-EA5B-E6F96E4A0DF5}"/>
              </a:ext>
            </a:extLst>
          </p:cNvPr>
          <p:cNvSpPr txBox="1"/>
          <p:nvPr/>
        </p:nvSpPr>
        <p:spPr>
          <a:xfrm>
            <a:off x="4853728" y="4272606"/>
            <a:ext cx="1038837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sz="1600" dirty="0"/>
              <a:t>Se llega al destino </a:t>
            </a:r>
            <a:endParaRPr lang="es-CL" sz="16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E109CEE-B5D1-FE48-676E-DE3053213FFF}"/>
              </a:ext>
            </a:extLst>
          </p:cNvPr>
          <p:cNvSpPr txBox="1"/>
          <p:nvPr/>
        </p:nvSpPr>
        <p:spPr>
          <a:xfrm>
            <a:off x="6508811" y="4272606"/>
            <a:ext cx="149883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sz="1600" dirty="0"/>
              <a:t>Se muestran las estadísticas del jugador</a:t>
            </a:r>
            <a:endParaRPr lang="es-CL" sz="16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5BC41F5-BF71-6D4A-053C-E5AE34F09F42}"/>
              </a:ext>
            </a:extLst>
          </p:cNvPr>
          <p:cNvSpPr txBox="1"/>
          <p:nvPr/>
        </p:nvSpPr>
        <p:spPr>
          <a:xfrm>
            <a:off x="8623891" y="4276635"/>
            <a:ext cx="1424730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sz="1600" dirty="0"/>
              <a:t>Se muestra el recorrido del jugador</a:t>
            </a:r>
            <a:endParaRPr lang="es-CL" sz="1600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17C71B4-A499-CE9F-4CA0-2FE505112A34}"/>
              </a:ext>
            </a:extLst>
          </p:cNvPr>
          <p:cNvCxnSpPr>
            <a:stCxn id="13" idx="2"/>
            <a:endCxn id="29" idx="0"/>
          </p:cNvCxnSpPr>
          <p:nvPr/>
        </p:nvCxnSpPr>
        <p:spPr>
          <a:xfrm flipH="1">
            <a:off x="1451994" y="3492629"/>
            <a:ext cx="1" cy="779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C01232A-1DEA-7615-D4FA-7314C4B09BC8}"/>
              </a:ext>
            </a:extLst>
          </p:cNvPr>
          <p:cNvCxnSpPr>
            <a:stCxn id="14" idx="2"/>
            <a:endCxn id="30" idx="0"/>
          </p:cNvCxnSpPr>
          <p:nvPr/>
        </p:nvCxnSpPr>
        <p:spPr>
          <a:xfrm flipH="1">
            <a:off x="3380414" y="3498368"/>
            <a:ext cx="54875" cy="774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375A700-9050-1803-1F75-7DCE9CF95963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 flipH="1">
            <a:off x="5373147" y="3498368"/>
            <a:ext cx="1" cy="77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6C30B2E3-73C9-9F02-148B-82D485B46A04}"/>
              </a:ext>
            </a:extLst>
          </p:cNvPr>
          <p:cNvCxnSpPr>
            <a:stCxn id="16" idx="2"/>
            <a:endCxn id="32" idx="0"/>
          </p:cNvCxnSpPr>
          <p:nvPr/>
        </p:nvCxnSpPr>
        <p:spPr>
          <a:xfrm>
            <a:off x="7128546" y="3492629"/>
            <a:ext cx="129682" cy="779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4DBFD65-ED2F-96B0-AC72-D635F07BB1BF}"/>
              </a:ext>
            </a:extLst>
          </p:cNvPr>
          <p:cNvCxnSpPr>
            <a:stCxn id="17" idx="2"/>
            <a:endCxn id="33" idx="0"/>
          </p:cNvCxnSpPr>
          <p:nvPr/>
        </p:nvCxnSpPr>
        <p:spPr>
          <a:xfrm>
            <a:off x="9153097" y="3496955"/>
            <a:ext cx="183159" cy="779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BC689CC-7D73-AF48-7555-B8BBED670062}"/>
              </a:ext>
            </a:extLst>
          </p:cNvPr>
          <p:cNvSpPr txBox="1"/>
          <p:nvPr/>
        </p:nvSpPr>
        <p:spPr>
          <a:xfrm>
            <a:off x="385022" y="3796028"/>
            <a:ext cx="2806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Se gana un punto de poder</a:t>
            </a:r>
            <a:endParaRPr lang="es-CL" sz="105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94F2AE0-C364-F136-9AA1-13DCCAF015E0}"/>
              </a:ext>
            </a:extLst>
          </p:cNvPr>
          <p:cNvSpPr txBox="1"/>
          <p:nvPr/>
        </p:nvSpPr>
        <p:spPr>
          <a:xfrm>
            <a:off x="2070684" y="3796028"/>
            <a:ext cx="2806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Se gana de uno a tres puntos de poder</a:t>
            </a:r>
            <a:endParaRPr lang="es-CL" sz="105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E531D62-A51D-47E4-F3E8-8E53B2C1DF8C}"/>
              </a:ext>
            </a:extLst>
          </p:cNvPr>
          <p:cNvSpPr txBox="1"/>
          <p:nvPr/>
        </p:nvSpPr>
        <p:spPr>
          <a:xfrm>
            <a:off x="4311248" y="3796028"/>
            <a:ext cx="2806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Se pierde de dos a cuatro puntos de poder</a:t>
            </a:r>
            <a:endParaRPr lang="es-CL" sz="1050" dirty="0"/>
          </a:p>
        </p:txBody>
      </p: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13CDC781-06B1-6593-01F3-9EF42778A3B5}"/>
              </a:ext>
            </a:extLst>
          </p:cNvPr>
          <p:cNvCxnSpPr>
            <a:cxnSpLocks/>
            <a:stCxn id="29" idx="1"/>
            <a:endCxn id="8" idx="1"/>
          </p:cNvCxnSpPr>
          <p:nvPr/>
        </p:nvCxnSpPr>
        <p:spPr>
          <a:xfrm rot="10800000" flipH="1">
            <a:off x="932575" y="2707091"/>
            <a:ext cx="2951528" cy="1857904"/>
          </a:xfrm>
          <a:prstGeom prst="curvedConnector3">
            <a:avLst>
              <a:gd name="adj1" fmla="val -77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curvado 55">
            <a:extLst>
              <a:ext uri="{FF2B5EF4-FFF2-40B4-BE49-F238E27FC236}">
                <a16:creationId xmlns:a16="http://schemas.microsoft.com/office/drawing/2014/main" id="{43771E62-B518-5BB6-D205-5B0C341A7486}"/>
              </a:ext>
            </a:extLst>
          </p:cNvPr>
          <p:cNvCxnSpPr>
            <a:cxnSpLocks/>
            <a:stCxn id="30" idx="2"/>
            <a:endCxn id="8" idx="1"/>
          </p:cNvCxnSpPr>
          <p:nvPr/>
        </p:nvCxnSpPr>
        <p:spPr>
          <a:xfrm rot="5400000" flipH="1" flipV="1">
            <a:off x="2310891" y="3776613"/>
            <a:ext cx="2642734" cy="503689"/>
          </a:xfrm>
          <a:prstGeom prst="curvedConnector4">
            <a:avLst>
              <a:gd name="adj1" fmla="val -8650"/>
              <a:gd name="adj2" fmla="val -1868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curvado 57">
            <a:extLst>
              <a:ext uri="{FF2B5EF4-FFF2-40B4-BE49-F238E27FC236}">
                <a16:creationId xmlns:a16="http://schemas.microsoft.com/office/drawing/2014/main" id="{D113AA26-E033-6EA8-C3DB-47D230E82877}"/>
              </a:ext>
            </a:extLst>
          </p:cNvPr>
          <p:cNvCxnSpPr>
            <a:cxnSpLocks/>
            <a:stCxn id="31" idx="2"/>
            <a:endCxn id="8" idx="3"/>
          </p:cNvCxnSpPr>
          <p:nvPr/>
        </p:nvCxnSpPr>
        <p:spPr>
          <a:xfrm rot="5400000" flipH="1" flipV="1">
            <a:off x="5042525" y="3037712"/>
            <a:ext cx="2150290" cy="1489047"/>
          </a:xfrm>
          <a:prstGeom prst="curvedConnector4">
            <a:avLst>
              <a:gd name="adj1" fmla="val -10631"/>
              <a:gd name="adj2" fmla="val 1153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curvado 59">
            <a:extLst>
              <a:ext uri="{FF2B5EF4-FFF2-40B4-BE49-F238E27FC236}">
                <a16:creationId xmlns:a16="http://schemas.microsoft.com/office/drawing/2014/main" id="{47FE844D-65DB-585C-C840-6F35C69C8976}"/>
              </a:ext>
            </a:extLst>
          </p:cNvPr>
          <p:cNvCxnSpPr>
            <a:cxnSpLocks/>
            <a:stCxn id="32" idx="2"/>
            <a:endCxn id="8" idx="3"/>
          </p:cNvCxnSpPr>
          <p:nvPr/>
        </p:nvCxnSpPr>
        <p:spPr>
          <a:xfrm rot="5400000" flipH="1">
            <a:off x="5861955" y="3707330"/>
            <a:ext cx="2396512" cy="396034"/>
          </a:xfrm>
          <a:prstGeom prst="curvedConnector4">
            <a:avLst>
              <a:gd name="adj1" fmla="val -9539"/>
              <a:gd name="adj2" fmla="val -246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curvado 61">
            <a:extLst>
              <a:ext uri="{FF2B5EF4-FFF2-40B4-BE49-F238E27FC236}">
                <a16:creationId xmlns:a16="http://schemas.microsoft.com/office/drawing/2014/main" id="{06EA98BB-11E7-D685-90BE-89B2F05E19D3}"/>
              </a:ext>
            </a:extLst>
          </p:cNvPr>
          <p:cNvCxnSpPr>
            <a:cxnSpLocks/>
            <a:stCxn id="33" idx="2"/>
            <a:endCxn id="8" idx="3"/>
          </p:cNvCxnSpPr>
          <p:nvPr/>
        </p:nvCxnSpPr>
        <p:spPr>
          <a:xfrm rot="5400000" flipH="1">
            <a:off x="6898954" y="2670331"/>
            <a:ext cx="2400541" cy="2474062"/>
          </a:xfrm>
          <a:prstGeom prst="curvedConnector4">
            <a:avLst>
              <a:gd name="adj1" fmla="val -9523"/>
              <a:gd name="adj2" fmla="val 64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266FF068-51DF-2968-7EE2-ADEF1371971F}"/>
              </a:ext>
            </a:extLst>
          </p:cNvPr>
          <p:cNvSpPr txBox="1"/>
          <p:nvPr/>
        </p:nvSpPr>
        <p:spPr>
          <a:xfrm>
            <a:off x="517318" y="5499334"/>
            <a:ext cx="186934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sz="1600" dirty="0"/>
              <a:t>Se termina el juego</a:t>
            </a:r>
            <a:endParaRPr lang="es-CL" sz="1600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41ADA3B-2B0E-9110-FC41-1E6A13DFC709}"/>
              </a:ext>
            </a:extLst>
          </p:cNvPr>
          <p:cNvSpPr txBox="1"/>
          <p:nvPr/>
        </p:nvSpPr>
        <p:spPr>
          <a:xfrm>
            <a:off x="4404219" y="5519101"/>
            <a:ext cx="186934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sz="1600" dirty="0"/>
              <a:t>Se termina el juego</a:t>
            </a:r>
            <a:endParaRPr lang="es-CL" sz="1600" dirty="0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8CD49BA4-952B-A5DB-B051-C50608B1B1E6}"/>
              </a:ext>
            </a:extLst>
          </p:cNvPr>
          <p:cNvCxnSpPr>
            <a:stCxn id="29" idx="2"/>
            <a:endCxn id="77" idx="0"/>
          </p:cNvCxnSpPr>
          <p:nvPr/>
        </p:nvCxnSpPr>
        <p:spPr>
          <a:xfrm flipH="1">
            <a:off x="1451993" y="4857382"/>
            <a:ext cx="1" cy="64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4E9D0C98-7051-081A-9360-65993A7BF4BD}"/>
              </a:ext>
            </a:extLst>
          </p:cNvPr>
          <p:cNvCxnSpPr>
            <a:stCxn id="31" idx="2"/>
            <a:endCxn id="79" idx="0"/>
          </p:cNvCxnSpPr>
          <p:nvPr/>
        </p:nvCxnSpPr>
        <p:spPr>
          <a:xfrm flipH="1">
            <a:off x="5338894" y="4857381"/>
            <a:ext cx="34253" cy="66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A7DF48-458C-99E8-8EDA-16C56EEE0B43}"/>
              </a:ext>
            </a:extLst>
          </p:cNvPr>
          <p:cNvSpPr txBox="1"/>
          <p:nvPr/>
        </p:nvSpPr>
        <p:spPr>
          <a:xfrm>
            <a:off x="383969" y="5107440"/>
            <a:ext cx="2806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Solo si se cumplen los requisitos</a:t>
            </a:r>
            <a:endParaRPr lang="es-CL" sz="1050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02EF1CA7-EBD6-F9D9-5D40-A8C066B750E1}"/>
              </a:ext>
            </a:extLst>
          </p:cNvPr>
          <p:cNvSpPr txBox="1"/>
          <p:nvPr/>
        </p:nvSpPr>
        <p:spPr>
          <a:xfrm>
            <a:off x="4253749" y="5160100"/>
            <a:ext cx="2806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Solo si se cumplen los requisitos</a:t>
            </a:r>
            <a:endParaRPr lang="es-CL" sz="1050" dirty="0"/>
          </a:p>
        </p:txBody>
      </p:sp>
    </p:spTree>
    <p:extLst>
      <p:ext uri="{BB962C8B-B14F-4D97-AF65-F5344CB8AC3E}">
        <p14:creationId xmlns:p14="http://schemas.microsoft.com/office/powerpoint/2010/main" val="318385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FB2FA-D571-F702-300F-9EF2D2AE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Recorrido del programa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5902A-D964-963A-0B93-78C0D50E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 primero que se muestra es:</a:t>
            </a:r>
            <a:br>
              <a:rPr lang="es-ES" dirty="0"/>
            </a:br>
            <a:br>
              <a:rPr lang="es-ES" dirty="0"/>
            </a:b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200670-2C99-397B-5400-34AC2C2AE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1" y="2606929"/>
            <a:ext cx="6262991" cy="16441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8EA8526-A483-20CD-F046-97363D63F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044" y="2606929"/>
            <a:ext cx="4829849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6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1F77B-6C67-8AC8-11B0-54BFFA94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Recorrido del programa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4FDF5AF-851B-C9CB-FFA5-D39BF70D5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754" y="2422322"/>
            <a:ext cx="3839111" cy="241016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013756-2945-9FAA-CA11-3AD5016A6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918" y="2443025"/>
            <a:ext cx="5401429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8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39EE7-B2FC-2898-8ECB-32436504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Recorrido del programa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D65AAB-F9CF-BEBB-5B52-94D49A3F9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9885"/>
            <a:ext cx="3701314" cy="351016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38FD69-902F-B5E8-0327-284A90D83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670" y="2079885"/>
            <a:ext cx="335326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2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61F6B-F2BE-8DC4-8B56-39493740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Recorrido del programa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6E7F8C9-1E1D-E65D-B853-41AA930EA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5403"/>
            <a:ext cx="5020376" cy="402011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C90EA74-5324-A3E7-5EB0-7EC7A971A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92" y="1865403"/>
            <a:ext cx="5020377" cy="45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5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4B537-BD61-EAFE-1A8C-5E3D0381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Recorrido del programa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5A621FE-DF0E-D72A-C77C-B02D9351C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0213"/>
            <a:ext cx="5465323" cy="216877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DE37F3-AA33-99B1-D6F7-D7CEF09F7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921" y="2200213"/>
            <a:ext cx="3439005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8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FA89E-6535-F16E-D4E7-D4C31332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Recorrido del programa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7DFA89-AB73-ACD2-3768-B0C9771A7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763" y="1933011"/>
            <a:ext cx="3962953" cy="380100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17FBF60-16FA-2332-291F-F4CCF1E0AE62}"/>
              </a:ext>
            </a:extLst>
          </p:cNvPr>
          <p:cNvSpPr txBox="1"/>
          <p:nvPr/>
        </p:nvSpPr>
        <p:spPr>
          <a:xfrm>
            <a:off x="6996419" y="1690688"/>
            <a:ext cx="334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Luego de viajar y/o entrenar lo suficiente</a:t>
            </a:r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0F5223D-2A64-635C-F5E3-E2660DA8A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072" y="2785730"/>
            <a:ext cx="358190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2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E012F-447C-45C0-95AE-A77C009C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Recorrido del programa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67AE0E1-A76A-A835-97E9-3F17A26A8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01" y="1774577"/>
            <a:ext cx="3337673" cy="483486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2C0119-A2D0-8536-1D69-68F859BBF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422" y="1774577"/>
            <a:ext cx="2822746" cy="49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2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A9B5C-2D04-8B80-4B8D-A596A2D6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Final del recorrido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2F94CC2-A6E4-5D48-969F-1FF4DEC17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020" y="2627007"/>
            <a:ext cx="8487960" cy="2076740"/>
          </a:xfrm>
        </p:spPr>
      </p:pic>
    </p:spTree>
    <p:extLst>
      <p:ext uri="{BB962C8B-B14F-4D97-AF65-F5344CB8AC3E}">
        <p14:creationId xmlns:p14="http://schemas.microsoft.com/office/powerpoint/2010/main" val="73748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A9913EABF31B489C5FE6F0E9DBAB1E" ma:contentTypeVersion="2" ma:contentTypeDescription="Create a new document." ma:contentTypeScope="" ma:versionID="9a080526438625e7137de64633608e92">
  <xsd:schema xmlns:xsd="http://www.w3.org/2001/XMLSchema" xmlns:xs="http://www.w3.org/2001/XMLSchema" xmlns:p="http://schemas.microsoft.com/office/2006/metadata/properties" xmlns:ns3="a07d57ca-4509-4639-8453-363f73fdd439" targetNamespace="http://schemas.microsoft.com/office/2006/metadata/properties" ma:root="true" ma:fieldsID="e3859232f096cc38678e625fca2a2a3f" ns3:_="">
    <xsd:import namespace="a07d57ca-4509-4639-8453-363f73fdd4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d57ca-4509-4639-8453-363f73fdd4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9FE265-5079-42B4-BB0D-ABF85B98AE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7d57ca-4509-4639-8453-363f73fdd4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54A0DC-0ED2-422D-BD33-ABE8039627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46DB6B-9A4F-4819-B896-86FAE7A32B9C}">
  <ds:schemaRefs>
    <ds:schemaRef ds:uri="http://schemas.microsoft.com/office/infopath/2007/PartnerControls"/>
    <ds:schemaRef ds:uri="a07d57ca-4509-4639-8453-363f73fdd43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149</Words>
  <Application>Microsoft Office PowerPoint</Application>
  <PresentationFormat>Panorámica</PresentationFormat>
  <Paragraphs>31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Proyecto Un2</vt:lpstr>
      <vt:lpstr>Recorrido del programa</vt:lpstr>
      <vt:lpstr>Recorrido del programa</vt:lpstr>
      <vt:lpstr>Recorrido del programa</vt:lpstr>
      <vt:lpstr>Recorrido del programa</vt:lpstr>
      <vt:lpstr>Recorrido del programa</vt:lpstr>
      <vt:lpstr>Recorrido del programa</vt:lpstr>
      <vt:lpstr>Recorrido del programa</vt:lpstr>
      <vt:lpstr>Final del recorrido</vt:lpstr>
      <vt:lpstr>Diagrama del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Un2</dc:title>
  <dc:creator>kevin alexis troncoso jara</dc:creator>
  <cp:lastModifiedBy>kevin alexis troncoso jara</cp:lastModifiedBy>
  <cp:revision>1</cp:revision>
  <dcterms:created xsi:type="dcterms:W3CDTF">2023-06-12T02:38:40Z</dcterms:created>
  <dcterms:modified xsi:type="dcterms:W3CDTF">2023-06-12T04:04:23Z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0x010100EBA9913EABF31B489C5FE6F0E9DBAB1E</vt:lpwstr>
  </property>
</Properties>
</file>