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0" r:id="rId4"/>
    <p:sldId id="262" r:id="rId5"/>
    <p:sldId id="265" r:id="rId6"/>
    <p:sldId id="267" r:id="rId7"/>
    <p:sldId id="269" r:id="rId8"/>
    <p:sldId id="271" r:id="rId9"/>
    <p:sldId id="272" r:id="rId10"/>
    <p:sldId id="27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2.jp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457200" y="1371600"/>
            <a:ext cx="4572000" cy="4572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48640" y="1463040"/>
            <a:ext cx="854145" cy="461665"/>
          </a:xfrm>
          <a:prstGeom prst="rect">
            <a:avLst/>
          </a:prstGeom>
          <a:noFill/>
        </p:spPr>
        <p:txBody>
          <a:bodyPr wrap="none">
            <a:spAutoFit/>
          </a:bodyPr>
          <a:lstStyle/>
          <a:p>
            <a:r>
              <a:rPr lang="es-ES" sz="2400" b="1" u="sng" dirty="0" err="1"/>
              <a:t>Goku</a:t>
            </a:r>
            <a:endParaRPr lang="es-ES" sz="2400" b="1" u="sng" dirty="0"/>
          </a:p>
        </p:txBody>
      </p:sp>
      <p:sp>
        <p:nvSpPr>
          <p:cNvPr id="5" name="TextBox 4"/>
          <p:cNvSpPr txBox="1"/>
          <p:nvPr/>
        </p:nvSpPr>
        <p:spPr>
          <a:xfrm>
            <a:off x="548640" y="2011680"/>
            <a:ext cx="4389120" cy="3657600"/>
          </a:xfrm>
          <a:prstGeom prst="rect">
            <a:avLst/>
          </a:prstGeom>
          <a:noFill/>
        </p:spPr>
        <p:txBody>
          <a:bodyPr wrap="square">
            <a:spAutoFit/>
          </a:bodyPr>
          <a:lstStyle/>
          <a:p>
            <a:endParaRPr/>
          </a:p>
          <a:p>
            <a:pPr>
              <a:defRPr sz="2000"/>
            </a:pPr>
            <a:r>
              <a:t>Goku es el personaje principal de la serie Dragon Ball y uno de los más emblemáticos en la historia del anime. Nacido en Planet Vegeta, Goku llegó a la Tierra como un niño para entrenar y convertirse en el guerrero más poderoso del universo. Con sus habilidades de combate y su increíble fuerza, ha logrado alcanzar niveles de poder casi inimaginables, convirtiéndose en una leyenda en el mundo del anime.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20.jpg"/>
          <p:cNvPicPr>
            <a:picLocks noChangeAspect="1"/>
          </p:cNvPicPr>
          <p:nvPr/>
        </p:nvPicPr>
        <p:blipFill>
          <a:blip r:embed="rId2"/>
          <a:stretch>
            <a:fillRect/>
          </a:stretch>
        </p:blipFill>
        <p:spPr>
          <a:xfrm>
            <a:off x="0" y="0"/>
            <a:ext cx="4572000" cy="6903720"/>
          </a:xfrm>
          <a:prstGeom prst="rect">
            <a:avLst/>
          </a:prstGeom>
        </p:spPr>
      </p:pic>
      <p:sp>
        <p:nvSpPr>
          <p:cNvPr id="3" name="TextBox 2"/>
          <p:cNvSpPr txBox="1"/>
          <p:nvPr/>
        </p:nvSpPr>
        <p:spPr>
          <a:xfrm>
            <a:off x="4572000" y="914400"/>
            <a:ext cx="4572000" cy="415498"/>
          </a:xfrm>
          <a:prstGeom prst="rect">
            <a:avLst/>
          </a:prstGeom>
          <a:noFill/>
        </p:spPr>
        <p:txBody>
          <a:bodyPr wrap="square" lIns="228600" bIns="0" anchor="t">
            <a:spAutoFit/>
          </a:bodyPr>
          <a:lstStyle/>
          <a:p>
            <a:r>
              <a:rPr lang="es-ES" sz="2400" b="1" u="sng" dirty="0"/>
              <a:t>Saitama</a:t>
            </a:r>
            <a:endParaRPr sz="2400" b="1" u="sng" dirty="0"/>
          </a:p>
        </p:txBody>
      </p:sp>
      <p:sp>
        <p:nvSpPr>
          <p:cNvPr id="4" name="TextBox 3"/>
          <p:cNvSpPr txBox="1"/>
          <p:nvPr/>
        </p:nvSpPr>
        <p:spPr>
          <a:xfrm>
            <a:off x="4572000" y="1828800"/>
            <a:ext cx="4572000" cy="3657600"/>
          </a:xfrm>
          <a:prstGeom prst="rect">
            <a:avLst/>
          </a:prstGeom>
          <a:noFill/>
        </p:spPr>
        <p:txBody>
          <a:bodyPr wrap="square" lIns="228600" bIns="73152" anchor="t">
            <a:spAutoFit/>
          </a:bodyPr>
          <a:lstStyle/>
          <a:p>
            <a:endParaRPr/>
          </a:p>
          <a:p>
            <a:pPr>
              <a:defRPr sz="2000"/>
            </a:pPr>
            <a:r>
              <a:t>Saitama es el protagonista de la serie One Punch Man. Un hombre común que se aburrió de su vida rutinaria, Saitama decide entrenarse para convertirse en un superhéroe. Tras años de entrenamiento, alcanza tal nivel de poder que puede derrotar a cualquier enemigo con solo un golpe. Su personalidad relajada y su continua búsqueda de un desafío lo han convertido en uno de los héroes más amados del anime.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3.jpg"/>
          <p:cNvPicPr>
            <a:picLocks noChangeAspect="1"/>
          </p:cNvPicPr>
          <p:nvPr/>
        </p:nvPicPr>
        <p:blipFill>
          <a:blip r:embed="rId2"/>
          <a:stretch>
            <a:fillRect/>
          </a:stretch>
        </p:blipFill>
        <p:spPr>
          <a:xfrm>
            <a:off x="4572000" y="0"/>
            <a:ext cx="4572000" cy="6903720"/>
          </a:xfrm>
          <a:prstGeom prst="rect">
            <a:avLst/>
          </a:prstGeom>
        </p:spPr>
      </p:pic>
      <p:sp>
        <p:nvSpPr>
          <p:cNvPr id="3" name="TextBox 2"/>
          <p:cNvSpPr txBox="1"/>
          <p:nvPr/>
        </p:nvSpPr>
        <p:spPr>
          <a:xfrm>
            <a:off x="0" y="914400"/>
            <a:ext cx="4572000" cy="415498"/>
          </a:xfrm>
          <a:prstGeom prst="rect">
            <a:avLst/>
          </a:prstGeom>
          <a:noFill/>
        </p:spPr>
        <p:txBody>
          <a:bodyPr wrap="square" lIns="228600" bIns="0" anchor="t">
            <a:spAutoFit/>
          </a:bodyPr>
          <a:lstStyle/>
          <a:p>
            <a:r>
              <a:rPr lang="es-ES" sz="2400" b="1" u="sng" dirty="0"/>
              <a:t>Naruto</a:t>
            </a:r>
            <a:endParaRPr sz="2400" b="1" u="sng" dirty="0"/>
          </a:p>
        </p:txBody>
      </p:sp>
      <p:sp>
        <p:nvSpPr>
          <p:cNvPr id="4" name="TextBox 3"/>
          <p:cNvSpPr txBox="1"/>
          <p:nvPr/>
        </p:nvSpPr>
        <p:spPr>
          <a:xfrm>
            <a:off x="0" y="1828800"/>
            <a:ext cx="4572000" cy="3813352"/>
          </a:xfrm>
          <a:prstGeom prst="rect">
            <a:avLst/>
          </a:prstGeom>
          <a:noFill/>
        </p:spPr>
        <p:txBody>
          <a:bodyPr wrap="square" lIns="228600" bIns="73152" anchor="t">
            <a:spAutoFit/>
          </a:bodyPr>
          <a:lstStyle/>
          <a:p>
            <a:pPr>
              <a:defRPr sz="2000"/>
            </a:pPr>
            <a:r>
              <a:rPr lang="es-ES" dirty="0"/>
              <a:t>Naruto es un joven ninja que proviene del pueblo de </a:t>
            </a:r>
            <a:r>
              <a:rPr lang="es-ES" dirty="0" err="1"/>
              <a:t>Konoha</a:t>
            </a:r>
            <a:r>
              <a:rPr lang="es-ES" dirty="0"/>
              <a:t>. Su objetivo siempre ha sido convertirse en el </a:t>
            </a:r>
            <a:r>
              <a:rPr lang="es-ES" dirty="0" err="1"/>
              <a:t>Hokage</a:t>
            </a:r>
            <a:r>
              <a:rPr lang="es-ES" dirty="0"/>
              <a:t>, líder del pueblo y ejemplo para todos los ninjas. A lo largo de su camino, Naruto ha enfrentado obstáculos y desafíos que lo han llevado a superarse constantemente. Su determinación y espíritu indomable lo han convertido en uno de los personajes más amados del anime.</a:t>
            </a:r>
          </a:p>
          <a:p>
            <a:pPr>
              <a:defRPr sz="2000"/>
            </a:pP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5.jpg"/>
          <p:cNvPicPr>
            <a:picLocks noChangeAspect="1"/>
          </p:cNvPicPr>
          <p:nvPr/>
        </p:nvPicPr>
        <p:blipFill>
          <a:blip r:embed="rId2"/>
          <a:stretch>
            <a:fillRect/>
          </a:stretch>
        </p:blipFill>
        <p:spPr>
          <a:xfrm>
            <a:off x="0" y="0"/>
            <a:ext cx="9144000" cy="6858000"/>
          </a:xfrm>
          <a:prstGeom prst="rect">
            <a:avLst/>
          </a:prstGeom>
        </p:spPr>
      </p:pic>
      <p:sp>
        <p:nvSpPr>
          <p:cNvPr id="3" name="Rectangle 2"/>
          <p:cNvSpPr/>
          <p:nvPr/>
        </p:nvSpPr>
        <p:spPr>
          <a:xfrm>
            <a:off x="457200" y="1371600"/>
            <a:ext cx="4572000" cy="4572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48640" y="1463040"/>
            <a:ext cx="2893036" cy="461665"/>
          </a:xfrm>
          <a:prstGeom prst="rect">
            <a:avLst/>
          </a:prstGeom>
          <a:noFill/>
        </p:spPr>
        <p:txBody>
          <a:bodyPr wrap="none">
            <a:spAutoFit/>
          </a:bodyPr>
          <a:lstStyle/>
          <a:p>
            <a:r>
              <a:rPr lang="es-ES" sz="2400" b="1" u="sng" dirty="0" err="1"/>
              <a:t>Lelouch</a:t>
            </a:r>
            <a:r>
              <a:rPr lang="es-ES" sz="2400" b="1" u="sng" dirty="0"/>
              <a:t> </a:t>
            </a:r>
            <a:r>
              <a:rPr lang="es-ES" sz="2400" b="1" u="sng" dirty="0" err="1"/>
              <a:t>Lamperouge</a:t>
            </a:r>
            <a:r>
              <a:rPr lang="es-ES" sz="2400" b="1" u="sng" dirty="0"/>
              <a:t> </a:t>
            </a:r>
            <a:endParaRPr sz="2400" b="1" u="sng" dirty="0"/>
          </a:p>
        </p:txBody>
      </p:sp>
      <p:sp>
        <p:nvSpPr>
          <p:cNvPr id="5" name="TextBox 4"/>
          <p:cNvSpPr txBox="1"/>
          <p:nvPr/>
        </p:nvSpPr>
        <p:spPr>
          <a:xfrm>
            <a:off x="548640" y="1952688"/>
            <a:ext cx="4389120" cy="4401205"/>
          </a:xfrm>
          <a:prstGeom prst="rect">
            <a:avLst/>
          </a:prstGeom>
          <a:noFill/>
        </p:spPr>
        <p:txBody>
          <a:bodyPr wrap="square">
            <a:spAutoFit/>
          </a:bodyPr>
          <a:lstStyle/>
          <a:p>
            <a:pPr>
              <a:defRPr sz="2000"/>
            </a:pPr>
            <a:endParaRPr lang="es-ES" dirty="0"/>
          </a:p>
          <a:p>
            <a:pPr>
              <a:defRPr sz="2000"/>
            </a:pPr>
            <a:r>
              <a:rPr lang="es-ES" dirty="0" err="1"/>
              <a:t>Lelouch</a:t>
            </a:r>
            <a:r>
              <a:rPr lang="es-ES" dirty="0"/>
              <a:t> es el protagonista de la serie </a:t>
            </a:r>
            <a:r>
              <a:rPr lang="es-ES" dirty="0" err="1"/>
              <a:t>Code</a:t>
            </a:r>
            <a:r>
              <a:rPr lang="es-ES" dirty="0"/>
              <a:t> </a:t>
            </a:r>
            <a:r>
              <a:rPr lang="es-ES" dirty="0" err="1"/>
              <a:t>Geass</a:t>
            </a:r>
            <a:r>
              <a:rPr lang="es-ES" dirty="0"/>
              <a:t>. Nacido en una familia real, </a:t>
            </a:r>
            <a:r>
              <a:rPr lang="es-ES" dirty="0" err="1"/>
              <a:t>Lelouch</a:t>
            </a:r>
            <a:r>
              <a:rPr lang="es-ES" dirty="0"/>
              <a:t> se ve obligado a vivir en el exilio tras un intento de asesinato que le costó la vida a su hermana. Con el deseo de vengarse y crear un mundo mejor para todos, </a:t>
            </a:r>
            <a:r>
              <a:rPr lang="es-ES" dirty="0" err="1"/>
              <a:t>Lelouch</a:t>
            </a:r>
            <a:r>
              <a:rPr lang="es-ES" dirty="0"/>
              <a:t> obtiene un poder llamado </a:t>
            </a:r>
            <a:r>
              <a:rPr lang="es-ES" dirty="0" err="1"/>
              <a:t>Geass</a:t>
            </a:r>
            <a:r>
              <a:rPr lang="es-ES" dirty="0"/>
              <a:t> que le permite controlar las mentes de los demás. Su lucha por liberar a su país de la opresión lo convierte en una figura icónica del anime.</a:t>
            </a:r>
          </a:p>
          <a:p>
            <a:pPr>
              <a:defRPr sz="2000"/>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7.jpg"/>
          <p:cNvPicPr>
            <a:picLocks noChangeAspect="1"/>
          </p:cNvPicPr>
          <p:nvPr/>
        </p:nvPicPr>
        <p:blipFill>
          <a:blip r:embed="rId2"/>
          <a:stretch>
            <a:fillRect/>
          </a:stretch>
        </p:blipFill>
        <p:spPr>
          <a:xfrm>
            <a:off x="0" y="0"/>
            <a:ext cx="4572000" cy="6903720"/>
          </a:xfrm>
          <a:prstGeom prst="rect">
            <a:avLst/>
          </a:prstGeom>
        </p:spPr>
      </p:pic>
      <p:sp>
        <p:nvSpPr>
          <p:cNvPr id="3" name="TextBox 2"/>
          <p:cNvSpPr txBox="1"/>
          <p:nvPr/>
        </p:nvSpPr>
        <p:spPr>
          <a:xfrm>
            <a:off x="4572000" y="914400"/>
            <a:ext cx="4572000" cy="415498"/>
          </a:xfrm>
          <a:prstGeom prst="rect">
            <a:avLst/>
          </a:prstGeom>
          <a:noFill/>
        </p:spPr>
        <p:txBody>
          <a:bodyPr wrap="square" lIns="228600" bIns="0" anchor="t">
            <a:spAutoFit/>
          </a:bodyPr>
          <a:lstStyle/>
          <a:p>
            <a:r>
              <a:rPr lang="es-ES" sz="2400" b="1" u="sng" dirty="0"/>
              <a:t>Edward </a:t>
            </a:r>
            <a:r>
              <a:rPr lang="es-ES" sz="2400" b="1" u="sng" dirty="0" err="1"/>
              <a:t>Elric</a:t>
            </a:r>
            <a:r>
              <a:rPr lang="es-ES" sz="2400" b="1" u="sng" dirty="0"/>
              <a:t> </a:t>
            </a:r>
            <a:endParaRPr sz="2400" b="1" u="sng" dirty="0"/>
          </a:p>
        </p:txBody>
      </p:sp>
      <p:sp>
        <p:nvSpPr>
          <p:cNvPr id="4" name="TextBox 3"/>
          <p:cNvSpPr txBox="1"/>
          <p:nvPr/>
        </p:nvSpPr>
        <p:spPr>
          <a:xfrm>
            <a:off x="4572000" y="1828800"/>
            <a:ext cx="4572000" cy="4090351"/>
          </a:xfrm>
          <a:prstGeom prst="rect">
            <a:avLst/>
          </a:prstGeom>
          <a:noFill/>
        </p:spPr>
        <p:txBody>
          <a:bodyPr wrap="square" lIns="228600" bIns="73152" anchor="t">
            <a:spAutoFit/>
          </a:bodyPr>
          <a:lstStyle/>
          <a:p>
            <a:endParaRPr dirty="0"/>
          </a:p>
          <a:p>
            <a:pPr>
              <a:defRPr sz="2000"/>
            </a:pPr>
            <a:r>
              <a:rPr lang="es-ES" dirty="0"/>
              <a:t>Edward, conocido como Ed, es el personaje principal de </a:t>
            </a:r>
            <a:r>
              <a:rPr lang="es-ES" dirty="0" err="1"/>
              <a:t>Fullmetal</a:t>
            </a:r>
            <a:r>
              <a:rPr lang="es-ES" dirty="0"/>
              <a:t> </a:t>
            </a:r>
            <a:r>
              <a:rPr lang="es-ES" dirty="0" err="1"/>
              <a:t>Alchemist</a:t>
            </a:r>
            <a:r>
              <a:rPr lang="es-ES" dirty="0"/>
              <a:t>. Tras un intento fallido de resucitar a su madre utilizando la alquimia, Ed y su hermano Alphonse pierden partes de sus </a:t>
            </a:r>
            <a:r>
              <a:rPr lang="es-ES" dirty="0" err="1"/>
              <a:t>cuerlos</a:t>
            </a:r>
            <a:r>
              <a:rPr lang="es-ES" dirty="0"/>
              <a:t>. Para recuperarlos, se embarcan en una búsqueda para encontrar la legendaria Piedra Filosofal. La travesía que lleva a Ed por un mundo lleno de misterio y peligro lo convierte en uno de los héroes más recordados del anime.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_darker.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706651"/>
            <a:ext cx="4572000" cy="415498"/>
          </a:xfrm>
          <a:prstGeom prst="rect">
            <a:avLst/>
          </a:prstGeom>
          <a:noFill/>
        </p:spPr>
        <p:txBody>
          <a:bodyPr wrap="square" lIns="228600" bIns="0" anchor="ctr">
            <a:spAutoFit/>
          </a:bodyPr>
          <a:lstStyle/>
          <a:p>
            <a:pPr algn="ctr"/>
            <a:r>
              <a:rPr lang="es-ES" sz="2400" b="1" u="sng" dirty="0" err="1">
                <a:solidFill>
                  <a:srgbClr val="FFFFFF"/>
                </a:solidFill>
              </a:rPr>
              <a:t>Monkey</a:t>
            </a:r>
            <a:r>
              <a:rPr lang="es-ES" sz="2400" b="1" u="sng" dirty="0">
                <a:solidFill>
                  <a:srgbClr val="FFFFFF"/>
                </a:solidFill>
              </a:rPr>
              <a:t> D. </a:t>
            </a:r>
            <a:r>
              <a:rPr lang="es-ES" sz="2400" b="1" u="sng" dirty="0" err="1">
                <a:solidFill>
                  <a:srgbClr val="FFFFFF"/>
                </a:solidFill>
              </a:rPr>
              <a:t>Luffy</a:t>
            </a:r>
            <a:r>
              <a:rPr lang="es-ES" sz="2400" b="1" u="sng" dirty="0">
                <a:solidFill>
                  <a:srgbClr val="FFFFFF"/>
                </a:solidFill>
              </a:rPr>
              <a:t> </a:t>
            </a:r>
          </a:p>
        </p:txBody>
      </p:sp>
      <p:sp>
        <p:nvSpPr>
          <p:cNvPr id="4" name="TextBox 3"/>
          <p:cNvSpPr txBox="1"/>
          <p:nvPr/>
        </p:nvSpPr>
        <p:spPr>
          <a:xfrm>
            <a:off x="914400" y="1371600"/>
            <a:ext cx="7315200" cy="3657600"/>
          </a:xfrm>
          <a:prstGeom prst="rect">
            <a:avLst/>
          </a:prstGeom>
          <a:noFill/>
        </p:spPr>
        <p:txBody>
          <a:bodyPr wrap="square" lIns="228600" bIns="73152" anchor="ctr">
            <a:spAutoFit/>
          </a:bodyPr>
          <a:lstStyle/>
          <a:p>
            <a:endParaRPr/>
          </a:p>
          <a:p>
            <a:pPr algn="ctr">
              <a:defRPr sz="2000">
                <a:solidFill>
                  <a:srgbClr val="FFFFFF"/>
                </a:solidFill>
              </a:defRPr>
            </a:pPr>
            <a:r>
              <a:t>Luffy es el protagonista de la serie One Piece, un joven que sueña con convertirse en el Rey de los Piratas al encontrar el tesoro conocido como One Piece. Con sus habilidades sobrehumanas adquiridas tras comer una fruta del diablo, Luffy navega por los mares junto a su tripulación en busca de la fama y la fortuna. Su espíritu aventurero y su amistad inquebrantable lo han ganado el corazón de fans alrededor del mundo.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2.jpg"/>
          <p:cNvPicPr>
            <a:picLocks noChangeAspect="1"/>
          </p:cNvPicPr>
          <p:nvPr/>
        </p:nvPicPr>
        <p:blipFill>
          <a:blip r:embed="rId2"/>
          <a:stretch>
            <a:fillRect/>
          </a:stretch>
        </p:blipFill>
        <p:spPr>
          <a:xfrm>
            <a:off x="4572000" y="0"/>
            <a:ext cx="4572000" cy="6903720"/>
          </a:xfrm>
          <a:prstGeom prst="rect">
            <a:avLst/>
          </a:prstGeom>
        </p:spPr>
      </p:pic>
      <p:sp>
        <p:nvSpPr>
          <p:cNvPr id="3" name="TextBox 2"/>
          <p:cNvSpPr txBox="1"/>
          <p:nvPr/>
        </p:nvSpPr>
        <p:spPr>
          <a:xfrm>
            <a:off x="0" y="914400"/>
            <a:ext cx="4572000" cy="415498"/>
          </a:xfrm>
          <a:prstGeom prst="rect">
            <a:avLst/>
          </a:prstGeom>
          <a:noFill/>
        </p:spPr>
        <p:txBody>
          <a:bodyPr wrap="square" lIns="228600" bIns="0" anchor="t">
            <a:spAutoFit/>
          </a:bodyPr>
          <a:lstStyle/>
          <a:p>
            <a:r>
              <a:rPr lang="es-ES" sz="2400" b="1" u="sng" dirty="0" err="1"/>
              <a:t>Ichigo</a:t>
            </a:r>
            <a:r>
              <a:rPr lang="es-ES" sz="2400" b="1" u="sng" dirty="0"/>
              <a:t> </a:t>
            </a:r>
            <a:r>
              <a:rPr lang="es-ES" sz="2400" b="1" u="sng" dirty="0" err="1"/>
              <a:t>Kurosaki</a:t>
            </a:r>
            <a:r>
              <a:rPr lang="es-ES" sz="2400" b="1" u="sng" dirty="0"/>
              <a:t> </a:t>
            </a:r>
            <a:endParaRPr sz="2400" b="1" u="sng" dirty="0"/>
          </a:p>
        </p:txBody>
      </p:sp>
      <p:sp>
        <p:nvSpPr>
          <p:cNvPr id="4" name="TextBox 3"/>
          <p:cNvSpPr txBox="1"/>
          <p:nvPr/>
        </p:nvSpPr>
        <p:spPr>
          <a:xfrm>
            <a:off x="0" y="1828800"/>
            <a:ext cx="4572000" cy="3657600"/>
          </a:xfrm>
          <a:prstGeom prst="rect">
            <a:avLst/>
          </a:prstGeom>
          <a:noFill/>
        </p:spPr>
        <p:txBody>
          <a:bodyPr wrap="square" lIns="228600" bIns="73152" anchor="t">
            <a:spAutoFit/>
          </a:bodyPr>
          <a:lstStyle/>
          <a:p>
            <a:endParaRPr/>
          </a:p>
          <a:p>
            <a:pPr>
              <a:defRPr sz="2000"/>
            </a:pPr>
            <a:r>
              <a:t>Ichigo es el personaje principal de la serie Bleach. Un día, su vida cambia por completo cuando se convierte en un shinigami, un ser encargado de guiar las almas a la otra vida y protegerlas de los Hollows, monstruos que devoran almas humanas. Con sus poderes sobrenaturales y su personalidad fuerte e impulsiva, Ichigo ha ganado una legión de seguidores en el mundo del anime.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4.jpg"/>
          <p:cNvPicPr>
            <a:picLocks noChangeAspect="1"/>
          </p:cNvPicPr>
          <p:nvPr/>
        </p:nvPicPr>
        <p:blipFill>
          <a:blip r:embed="rId2"/>
          <a:stretch>
            <a:fillRect/>
          </a:stretch>
        </p:blipFill>
        <p:spPr>
          <a:xfrm>
            <a:off x="4572000" y="0"/>
            <a:ext cx="4572000" cy="6903720"/>
          </a:xfrm>
          <a:prstGeom prst="rect">
            <a:avLst/>
          </a:prstGeom>
        </p:spPr>
      </p:pic>
      <p:sp>
        <p:nvSpPr>
          <p:cNvPr id="3" name="TextBox 2"/>
          <p:cNvSpPr txBox="1"/>
          <p:nvPr/>
        </p:nvSpPr>
        <p:spPr>
          <a:xfrm>
            <a:off x="0" y="914400"/>
            <a:ext cx="4572000" cy="415498"/>
          </a:xfrm>
          <a:prstGeom prst="rect">
            <a:avLst/>
          </a:prstGeom>
          <a:noFill/>
        </p:spPr>
        <p:txBody>
          <a:bodyPr wrap="square" lIns="228600" bIns="0" anchor="t">
            <a:spAutoFit/>
          </a:bodyPr>
          <a:lstStyle/>
          <a:p>
            <a:r>
              <a:rPr lang="es-ES" sz="2400" b="1" u="sng" dirty="0"/>
              <a:t>Eren Yeager</a:t>
            </a:r>
            <a:endParaRPr sz="2400" b="1" u="sng" dirty="0"/>
          </a:p>
        </p:txBody>
      </p:sp>
      <p:sp>
        <p:nvSpPr>
          <p:cNvPr id="4" name="TextBox 3"/>
          <p:cNvSpPr txBox="1"/>
          <p:nvPr/>
        </p:nvSpPr>
        <p:spPr>
          <a:xfrm>
            <a:off x="0" y="1828800"/>
            <a:ext cx="4572000" cy="3657600"/>
          </a:xfrm>
          <a:prstGeom prst="rect">
            <a:avLst/>
          </a:prstGeom>
          <a:noFill/>
        </p:spPr>
        <p:txBody>
          <a:bodyPr wrap="square" lIns="228600" bIns="73152" anchor="t">
            <a:spAutoFit/>
          </a:bodyPr>
          <a:lstStyle/>
          <a:p>
            <a:endParaRPr/>
          </a:p>
          <a:p>
            <a:pPr>
              <a:defRPr sz="2000"/>
            </a:pPr>
            <a:r>
              <a:t>Eren es el protagonista de la serie Attack on Titan. Tras presenciar cómo su madre es devorada por un titán, Eren jura vengarse y exterminar a todas las criaturas gigantes que han causado estragos en el mundo. Con su determinación inquebrantable y sus habilidades de combate, Eren lucha por proteger a la humanidad y descubrir los secretos detrás de los titanes.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_darker.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2286000" y="706651"/>
            <a:ext cx="4572000" cy="415498"/>
          </a:xfrm>
          <a:prstGeom prst="rect">
            <a:avLst/>
          </a:prstGeom>
          <a:noFill/>
        </p:spPr>
        <p:txBody>
          <a:bodyPr wrap="square" lIns="228600" bIns="0" anchor="ctr">
            <a:spAutoFit/>
          </a:bodyPr>
          <a:lstStyle/>
          <a:p>
            <a:pPr algn="ctr"/>
            <a:r>
              <a:rPr lang="es-ES" sz="2400" b="1" u="sng" dirty="0" err="1">
                <a:solidFill>
                  <a:srgbClr val="FFFFFF"/>
                </a:solidFill>
              </a:rPr>
              <a:t>Gintoki</a:t>
            </a:r>
            <a:r>
              <a:rPr lang="es-ES" sz="2400" b="1" u="sng" dirty="0">
                <a:solidFill>
                  <a:srgbClr val="FFFFFF"/>
                </a:solidFill>
              </a:rPr>
              <a:t> Sakata </a:t>
            </a:r>
            <a:endParaRPr sz="2400" b="1" u="sng" dirty="0">
              <a:solidFill>
                <a:srgbClr val="FFFFFF"/>
              </a:solidFill>
            </a:endParaRPr>
          </a:p>
        </p:txBody>
      </p:sp>
      <p:sp>
        <p:nvSpPr>
          <p:cNvPr id="4" name="TextBox 3"/>
          <p:cNvSpPr txBox="1"/>
          <p:nvPr/>
        </p:nvSpPr>
        <p:spPr>
          <a:xfrm>
            <a:off x="914400" y="1371600"/>
            <a:ext cx="7315200" cy="3657600"/>
          </a:xfrm>
          <a:prstGeom prst="rect">
            <a:avLst/>
          </a:prstGeom>
          <a:noFill/>
        </p:spPr>
        <p:txBody>
          <a:bodyPr wrap="square" lIns="228600" bIns="73152" anchor="ctr">
            <a:spAutoFit/>
          </a:bodyPr>
          <a:lstStyle/>
          <a:p>
            <a:endParaRPr/>
          </a:p>
          <a:p>
            <a:pPr algn="ctr">
              <a:defRPr sz="2000">
                <a:solidFill>
                  <a:srgbClr val="FFFFFF"/>
                </a:solidFill>
              </a:defRPr>
            </a:pPr>
            <a:r>
              <a:t>Gintoki es el personaje principal de la serie Gintama. Un samurai que vive en un mundo alternativo donde alienígenas han invadido la Tierra, Gintoki se gana la vida trabajando como un yorozuya, un detective que resuelve problemas cotidianos. Con su ingenio y habilidades de combate, Gintoki lleva a cabo sus misiones mientras intenta mantener una vida lo más normal posible en un mundo lleno de locuras.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lide17.jpg"/>
          <p:cNvPicPr>
            <a:picLocks noChangeAspect="1"/>
          </p:cNvPicPr>
          <p:nvPr/>
        </p:nvPicPr>
        <p:blipFill>
          <a:blip r:embed="rId2"/>
          <a:stretch>
            <a:fillRect/>
          </a:stretch>
        </p:blipFill>
        <p:spPr>
          <a:xfrm>
            <a:off x="0" y="0"/>
            <a:ext cx="4572000" cy="6903720"/>
          </a:xfrm>
          <a:prstGeom prst="rect">
            <a:avLst/>
          </a:prstGeom>
        </p:spPr>
      </p:pic>
      <p:sp>
        <p:nvSpPr>
          <p:cNvPr id="3" name="TextBox 2"/>
          <p:cNvSpPr txBox="1"/>
          <p:nvPr/>
        </p:nvSpPr>
        <p:spPr>
          <a:xfrm>
            <a:off x="4572000" y="914400"/>
            <a:ext cx="4572000" cy="415498"/>
          </a:xfrm>
          <a:prstGeom prst="rect">
            <a:avLst/>
          </a:prstGeom>
          <a:noFill/>
        </p:spPr>
        <p:txBody>
          <a:bodyPr wrap="square" lIns="228600" bIns="0" anchor="t">
            <a:spAutoFit/>
          </a:bodyPr>
          <a:lstStyle/>
          <a:p>
            <a:r>
              <a:rPr lang="es-ES" sz="2400" b="1" u="sng" dirty="0"/>
              <a:t>Light Yagami </a:t>
            </a:r>
            <a:endParaRPr sz="2400" b="1" u="sng" dirty="0"/>
          </a:p>
        </p:txBody>
      </p:sp>
      <p:sp>
        <p:nvSpPr>
          <p:cNvPr id="4" name="TextBox 3"/>
          <p:cNvSpPr txBox="1"/>
          <p:nvPr/>
        </p:nvSpPr>
        <p:spPr>
          <a:xfrm>
            <a:off x="4572000" y="1828800"/>
            <a:ext cx="4572000" cy="4090351"/>
          </a:xfrm>
          <a:prstGeom prst="rect">
            <a:avLst/>
          </a:prstGeom>
          <a:noFill/>
        </p:spPr>
        <p:txBody>
          <a:bodyPr wrap="square" lIns="228600" bIns="73152" anchor="t">
            <a:spAutoFit/>
          </a:bodyPr>
          <a:lstStyle/>
          <a:p>
            <a:endParaRPr dirty="0"/>
          </a:p>
          <a:p>
            <a:pPr>
              <a:defRPr sz="2000"/>
            </a:pPr>
            <a:r>
              <a:rPr lang="es-ES" dirty="0"/>
              <a:t>Light es el protagonista/antagonista de la serie </a:t>
            </a:r>
            <a:r>
              <a:rPr lang="es-ES" dirty="0" err="1"/>
              <a:t>Death</a:t>
            </a:r>
            <a:r>
              <a:rPr lang="es-ES" dirty="0"/>
              <a:t> Note. Un estudiante brillante que se cansa de ver a los criminales campar a sus anchas, Light encuentra un cuaderno llamado </a:t>
            </a:r>
            <a:r>
              <a:rPr lang="es-ES" dirty="0" err="1"/>
              <a:t>Death</a:t>
            </a:r>
            <a:r>
              <a:rPr lang="es-ES" dirty="0"/>
              <a:t> Note con el cual puede matar a cualquier persona escribiendo su nombre en él. Con el deseo de crear un mundo sin crimen y convertirse en su dios, Light desencadena una serie de eventos que lo convierten en uno de los personajes más complejos y polémicos del anime.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781</Words>
  <Application>Microsoft Office PowerPoint</Application>
  <PresentationFormat>Presentación en pantalla (4:3)</PresentationFormat>
  <Paragraphs>29</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Kevin Adán Zamora</cp:lastModifiedBy>
  <cp:revision>2</cp:revision>
  <dcterms:created xsi:type="dcterms:W3CDTF">2013-01-27T09:14:16Z</dcterms:created>
  <dcterms:modified xsi:type="dcterms:W3CDTF">2024-07-03T17:51:17Z</dcterms:modified>
  <cp:category/>
</cp:coreProperties>
</file>