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¿Quién es Elon Musk?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645920"/>
            <a:ext cx="438912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Elon Musk es un empresario, inventor e ingeniero sudafricano-estadounidense, conocido por ser el fundador de SpaceX, Tesla Motors y Neuralink, entre otras empresas.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14400"/>
            <a:ext cx="4572000" cy="91440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2400" b="1" u="sng"/>
              <a:t>Empresas de Elon Musk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45720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Algunas de las empresas más conocidas que ha fundado Elon Musk incluyen a SpaceX (empresa aeroespacial), Tesla Motors (fabricante de vehículos eléctricos) y Neuralink (empresa de neurotecnología).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Por qué es tan reconocido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Elon Musk es muy reconocido debido a sus innovaciones en el ámbito del espacio, la energía sostenible y las tecnologías emergentes. Sus ideas disruptivas y su compromiso con un futuro mejor para la humanidad lo han convertido en una figura icónica.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Historia de Elon Musk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645920"/>
            <a:ext cx="438912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Nacido en 1971 en Sudáfrica, Elon Musk se mudó a los Estados Unidos en 1988 para estudiar en la Universidad de Pensilvania. Después de trabajar en algunas startups, fundó PayPal y posteriormente creó SpaceX, Tesla Motors y otras empresas importantes.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48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2062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Contribuciones a la tecnología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645920"/>
            <a:ext cx="438912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Elon Musk ha contribuido significativamente al desarrollo de tecnologías como los cohetes reutilizables, los vehículos eléctricos y las interfaces cerebro-máquina. Sus ideas visionarias han impulsado el avance en diferentes campos tecnológicos.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