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 u="sng"/>
              <a:t>Revolución de la Inteligencia Artificial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6400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La IA está transformando industrias mediante el análisis de datos masivos, la automatización de procesos y la creación de soluciones innovadoras en tiempo real.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Transformación en Sectores Clave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011680"/>
            <a:ext cx="438912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Salud: diagnósticos precisos. Educación: aprendizaje personalizado. Transporte: vehículos autónomos. Agricultura: optimización de cultivos.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903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914400"/>
            <a:ext cx="4572000" cy="91440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2400" b="1" u="sng"/>
              <a:t>Automatización y Eficiencia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0"/>
            <a:ext cx="45720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La IA aumenta la productividad al automatizar tareas repetitivas, reducir errores y permitir una toma de decisiones basada en datos en segundos.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4800" y="1371600"/>
            <a:ext cx="4572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206240" y="1463040"/>
            <a:ext cx="4389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 u="sng"/>
              <a:t>Avances en Medicina y Salud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645920"/>
            <a:ext cx="438912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Diagnóstico temprano de enfermedades mediante imágenes médicas, desarrollo de fármacos acelerado y cirugías asistidas por robots de alta precisión.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14400"/>
            <a:ext cx="4572000" cy="91440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2400" b="1" u="sng"/>
              <a:t>Ética y Desafíos de la 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45720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/>
            </a:pPr>
            <a:r>
              <a:t>Privacidad de datos, sesgos algorítmicos y desplazamiento laboral. Necesidad de regulaciones claras y uso responsable de la tecnología.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2400" b="1" u="sng">
                <a:solidFill>
                  <a:srgbClr val="FFFFFF"/>
                </a:solidFill>
              </a:rPr>
              <a:t>Educación Personalizada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Plataformas adaptativas que identifican necesidades individuales, tutorías virtuales y acceso global a recursos educativos de calidad.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1" u="sng"/>
              <a:t>Futuro Sostenible con 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1828800"/>
            <a:ext cx="3840480" cy="45720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1800"/>
            </a:pPr>
            <a:r>
              <a:t>Optimización energética, gestión inteligente de residuos, monitoreo ambiental y soluciones climáticas basadas en predicciones avanzadas.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5303520"/>
            <a:ext cx="3931920" cy="18288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