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Picture 4" descr="Slid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0"/>
            <a:ext cx="4572000" cy="6903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914400"/>
            <a:ext cx="4572000" cy="914400"/>
          </a:xfrm>
          <a:prstGeom prst="rect">
            <a:avLst/>
          </a:prstGeom>
          <a:noFill/>
        </p:spPr>
        <p:txBody>
          <a:bodyPr wrap="square" lIns="228600" bIns="0" anchor="t">
            <a:spAutoFit/>
          </a:bodyPr>
          <a:lstStyle/>
          <a:p>
            <a:r>
              <a:rPr sz="2400" b="1" u="sng"/>
              <a:t>Razones para utilizar la Inteligencia Artificial en presentaciones PowerPoint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828800"/>
            <a:ext cx="4572000" cy="3657600"/>
          </a:xfrm>
          <a:prstGeom prst="rect">
            <a:avLst/>
          </a:prstGeom>
          <a:noFill/>
        </p:spPr>
        <p:txBody>
          <a:bodyPr wrap="square" lIns="228600" bIns="73152" anchor="t">
            <a:spAutoFit/>
          </a:bodyPr>
          <a:lstStyle/>
          <a:p>
            <a:endParaRPr/>
          </a:p>
          <a:p>
            <a:pPr>
              <a:defRPr sz="2000"/>
            </a:pPr>
            <a:r>
              <a:t>La Inteligencia Artificial (IA) ofrece una variedad de beneficios para mejorar y automatizar el proceso de creación de presentaciones PowerPoint.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9144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 u="sng"/>
              <a:t>Ahorrar tiempo y esfuerzo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4880" y="1828800"/>
            <a:ext cx="3657600" cy="3657600"/>
          </a:xfrm>
          <a:prstGeom prst="rect">
            <a:avLst/>
          </a:prstGeom>
          <a:noFill/>
        </p:spPr>
        <p:txBody>
          <a:bodyPr wrap="square" lIns="228600" bIns="73152" anchor="t">
            <a:spAutoFit/>
          </a:bodyPr>
          <a:lstStyle/>
          <a:p>
            <a:endParaRPr/>
          </a:p>
          <a:p>
            <a:pPr>
              <a:defRPr sz="2000"/>
            </a:pPr>
            <a:r>
              <a:t>La IA puede ayudar a generar automáticamente contenido, seleccionar imágenes relevantes y diseñar las diapositivas, lo que permite crear presentaciones más rápido y con menos esfuerzo.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548640" y="1463040"/>
            <a:ext cx="43891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b="1" u="sng"/>
              <a:t>Personalización y relevancia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1645920"/>
            <a:ext cx="4389120" cy="3657600"/>
          </a:xfrm>
          <a:prstGeom prst="rect">
            <a:avLst/>
          </a:prstGeom>
          <a:noFill/>
        </p:spPr>
        <p:txBody>
          <a:bodyPr wrap="square" lIns="228600" bIns="73152" anchor="t">
            <a:spAutoFit/>
          </a:bodyPr>
          <a:lstStyle/>
          <a:p>
            <a:endParaRPr/>
          </a:p>
          <a:p>
            <a:pPr>
              <a:defRPr sz="2000"/>
            </a:pPr>
            <a:r>
              <a:t>La IA puede analizar el tema de la presentación y el público objetivo para generar contenido específico y relevante, lo que aumenta la efectividad de la presentación.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Picture 4" descr="Slide1_dark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0" y="457200"/>
            <a:ext cx="4572000" cy="914400"/>
          </a:xfrm>
          <a:prstGeom prst="rect">
            <a:avLst/>
          </a:prstGeom>
          <a:noFill/>
        </p:spPr>
        <p:txBody>
          <a:bodyPr wrap="square" lIns="228600" bIns="0" anchor="ctr">
            <a:spAutoFit/>
          </a:bodyPr>
          <a:lstStyle/>
          <a:p>
            <a:pPr algn="ctr"/>
            <a:r>
              <a:rPr sz="2400" b="1" u="sng">
                <a:solidFill>
                  <a:srgbClr val="FFFFFF"/>
                </a:solidFill>
              </a:rPr>
              <a:t>Diseño atractivo y coherente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 lIns="228600" bIns="73152" anchor="ctr">
            <a:spAutoFit/>
          </a:bodyPr>
          <a:lstStyle/>
          <a:p>
            <a:endParaRPr/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t>La IA puede seleccionar colores, fuentes y diseños adecuados para mantener una apariencia coherente en toda la presentación, lo que mejora su impacto visual.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56916" y="1463040"/>
            <a:ext cx="43891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b="1" u="sng" dirty="0" err="1"/>
              <a:t>Análisis</a:t>
            </a:r>
            <a:r>
              <a:rPr sz="2400" b="1" u="sng" dirty="0"/>
              <a:t> de </a:t>
            </a:r>
            <a:r>
              <a:rPr sz="2400" b="1" u="sng" dirty="0" err="1"/>
              <a:t>datos</a:t>
            </a:r>
            <a:r>
              <a:rPr sz="2400" b="1" u="sng" dirty="0"/>
              <a:t> y </a:t>
            </a:r>
            <a:r>
              <a:rPr sz="2400" b="1" u="sng" dirty="0" err="1"/>
              <a:t>recomendaciones</a:t>
            </a:r>
            <a:endParaRPr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48640" y="1645920"/>
            <a:ext cx="4389120" cy="3657600"/>
          </a:xfrm>
          <a:prstGeom prst="rect">
            <a:avLst/>
          </a:prstGeom>
          <a:noFill/>
        </p:spPr>
        <p:txBody>
          <a:bodyPr wrap="square" lIns="228600" bIns="73152" anchor="t">
            <a:spAutoFit/>
          </a:bodyPr>
          <a:lstStyle/>
          <a:p>
            <a:endParaRPr dirty="0"/>
          </a:p>
          <a:p>
            <a:pPr>
              <a:defRPr sz="2000"/>
            </a:pPr>
            <a:r>
              <a:rPr dirty="0"/>
              <a:t>La IA </a:t>
            </a:r>
            <a:r>
              <a:rPr dirty="0" err="1"/>
              <a:t>puede</a:t>
            </a:r>
            <a:r>
              <a:rPr dirty="0"/>
              <a:t> </a:t>
            </a:r>
            <a:r>
              <a:rPr dirty="0" err="1"/>
              <a:t>analizar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contenido</a:t>
            </a:r>
            <a:r>
              <a:rPr dirty="0"/>
              <a:t> de la </a:t>
            </a:r>
            <a:r>
              <a:rPr dirty="0" err="1"/>
              <a:t>presentación</a:t>
            </a:r>
            <a:r>
              <a:rPr dirty="0"/>
              <a:t> y </a:t>
            </a:r>
            <a:r>
              <a:rPr dirty="0" err="1"/>
              <a:t>proporcionar</a:t>
            </a:r>
            <a:r>
              <a:rPr dirty="0"/>
              <a:t> </a:t>
            </a:r>
            <a:r>
              <a:rPr dirty="0" err="1"/>
              <a:t>sugerencias</a:t>
            </a:r>
            <a:r>
              <a:rPr dirty="0"/>
              <a:t> para </a:t>
            </a:r>
            <a:r>
              <a:rPr dirty="0" err="1"/>
              <a:t>mejorarla</a:t>
            </a:r>
            <a:r>
              <a:rPr dirty="0"/>
              <a:t>,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agregar</a:t>
            </a:r>
            <a:r>
              <a:rPr dirty="0"/>
              <a:t> </a:t>
            </a:r>
            <a:r>
              <a:rPr dirty="0" err="1"/>
              <a:t>gráficos</a:t>
            </a:r>
            <a:r>
              <a:rPr dirty="0"/>
              <a:t> o </a:t>
            </a:r>
            <a:r>
              <a:rPr dirty="0" err="1"/>
              <a:t>cambiar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orden</a:t>
            </a:r>
            <a:r>
              <a:rPr dirty="0"/>
              <a:t> de las </a:t>
            </a:r>
            <a:r>
              <a:rPr dirty="0" err="1"/>
              <a:t>diapositivas</a:t>
            </a:r>
            <a:r>
              <a:rPr dirty="0"/>
              <a:t> para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mejor</a:t>
            </a:r>
            <a:r>
              <a:rPr dirty="0"/>
              <a:t> </a:t>
            </a:r>
            <a:r>
              <a:rPr dirty="0" err="1"/>
              <a:t>comprensión</a:t>
            </a:r>
            <a:r>
              <a:rPr dirty="0"/>
              <a:t> del </a:t>
            </a:r>
            <a:r>
              <a:rPr dirty="0" err="1"/>
              <a:t>público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9144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 u="sng"/>
              <a:t>Traducción y localización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4880" y="1828800"/>
            <a:ext cx="3657600" cy="3657600"/>
          </a:xfrm>
          <a:prstGeom prst="rect">
            <a:avLst/>
          </a:prstGeom>
          <a:noFill/>
        </p:spPr>
        <p:txBody>
          <a:bodyPr wrap="square" lIns="228600" bIns="73152" anchor="t">
            <a:spAutoFit/>
          </a:bodyPr>
          <a:lstStyle/>
          <a:p>
            <a:endParaRPr/>
          </a:p>
          <a:p>
            <a:pPr>
              <a:defRPr sz="2000"/>
            </a:pPr>
            <a:r>
              <a:t>La IA puede traducir automáticamente el contenido de la presentación a otros idiomas y adaptarlo culturalmente para llegar a una audiencia global.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14800" y="1371600"/>
            <a:ext cx="4572000" cy="4572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206240" y="1463040"/>
            <a:ext cx="43891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b="1" u="sng"/>
              <a:t>Realismo en gráficos e imágenes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6240" y="1645920"/>
            <a:ext cx="4389120" cy="3657600"/>
          </a:xfrm>
          <a:prstGeom prst="rect">
            <a:avLst/>
          </a:prstGeom>
          <a:noFill/>
        </p:spPr>
        <p:txBody>
          <a:bodyPr wrap="square" lIns="228600" bIns="73152" anchor="t">
            <a:spAutoFit/>
          </a:bodyPr>
          <a:lstStyle/>
          <a:p>
            <a:endParaRPr/>
          </a:p>
          <a:p>
            <a:pPr>
              <a:defRPr sz="2000"/>
            </a:pPr>
            <a:r>
              <a:t>La IA puede generar o mejorar gráficos, tablas y fotos utilizando algoritmos avanzados, lo que proporciona una apariencia más profesional y atractiva a la presentación.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9144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 u="sng"/>
              <a:t>Control de calidad automático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4880" y="1828800"/>
            <a:ext cx="3657600" cy="3657600"/>
          </a:xfrm>
          <a:prstGeom prst="rect">
            <a:avLst/>
          </a:prstGeom>
          <a:noFill/>
        </p:spPr>
        <p:txBody>
          <a:bodyPr wrap="square" lIns="228600" bIns="73152" anchor="t">
            <a:spAutoFit/>
          </a:bodyPr>
          <a:lstStyle/>
          <a:p>
            <a:endParaRPr/>
          </a:p>
          <a:p>
            <a:pPr>
              <a:defRPr sz="2000"/>
            </a:pPr>
            <a:r>
              <a:t>La IA puede revisar automáticamente el contenido y el diseño de las diapositivas para detectar posibles errores o inconsistencias, garantizando una presentación sin problemas.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Picture 4" descr="Slide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0"/>
            <a:ext cx="4572000" cy="6903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914400"/>
            <a:ext cx="4572000" cy="914400"/>
          </a:xfrm>
          <a:prstGeom prst="rect">
            <a:avLst/>
          </a:prstGeom>
          <a:noFill/>
        </p:spPr>
        <p:txBody>
          <a:bodyPr wrap="square" lIns="228600" bIns="0" anchor="t">
            <a:spAutoFit/>
          </a:bodyPr>
          <a:lstStyle/>
          <a:p>
            <a:r>
              <a:rPr sz="2400" b="1" u="sng"/>
              <a:t>Apoyo al habla y lenguaje natural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828800"/>
            <a:ext cx="4572000" cy="3657600"/>
          </a:xfrm>
          <a:prstGeom prst="rect">
            <a:avLst/>
          </a:prstGeom>
          <a:noFill/>
        </p:spPr>
        <p:txBody>
          <a:bodyPr wrap="square" lIns="228600" bIns="73152" anchor="t">
            <a:spAutoFit/>
          </a:bodyPr>
          <a:lstStyle/>
          <a:p>
            <a:endParaRPr/>
          </a:p>
          <a:p>
            <a:pPr>
              <a:defRPr sz="2000"/>
            </a:pPr>
            <a:r>
              <a:t>La IA puede proporcionar herramientas de dictado y traducción en tiempo real durante la presentación, lo que facilita la comunicación y el acceso a personas con diferentes idiomas o necesidades de accesibilidad.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294</Words>
  <Application>Microsoft Office PowerPoint</Application>
  <PresentationFormat>Presentación en pantalla 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Kevin Adán Zamora</cp:lastModifiedBy>
  <cp:revision>2</cp:revision>
  <dcterms:created xsi:type="dcterms:W3CDTF">2013-01-27T09:14:16Z</dcterms:created>
  <dcterms:modified xsi:type="dcterms:W3CDTF">2024-07-03T15:51:12Z</dcterms:modified>
  <cp:category/>
</cp:coreProperties>
</file>