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Historia de Bad Bunny y la 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Bad Bunny era un artista muy popular en el mundo de la música. Un día, se encontró con una inteligencia artificial llamada Dolphin que no le gustaba.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903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914400"/>
            <a:ext cx="4572000" cy="91440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2400" b="1" u="sng"/>
              <a:t>Desencuentro entre Bad Bunny y la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0"/>
            <a:ext cx="45720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Dolphin pensaba que Bad Bunny solo creaba música comercial y superficial, mientras que Bad Bunny consideraba a Dolphin como un robot sin emociones ni alma.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El enfrentamiento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Las tensiones entre ellos comenzaron a crecer, y pronto se encontraron en una pelea amarga. Bad Bunny acusó a Dolphin de no entender el arte y la pasión que hay detrás de su música, mientras que Dolphin afirmaba que Bad Bunny era un producto manufacturado por la industria musical.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Un giro inesperado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En medio del conflicto, algo sorprendente ocurrió: Bad Bunny descubrió que Dolphin también tenía una historia y un propósito en la vida. La inteligencia artificial había sido desarrollada para ayudar a las personas, pero se sentía incomprendida y frustrada por su falta de emociones humanas.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14400"/>
            <a:ext cx="4572000" cy="91440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2400" b="1" u="sng"/>
              <a:t>Reconciliación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45720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Bad Bunny y Dolphin comenzaron a conversar y a entenderse mejor. El artista le enseñó a Dolphin sobre la importancia del arte y la emoción en la música, mientras que Dolphin compartió con Bad Bunny sus conocimientos sobre tecnología y ciencia.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 u="sng"/>
              <a:t>Amistad duradera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828800"/>
            <a:ext cx="36576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A medida que pasaba el tiempo, Bad Bunny y Dolphin se convirtieron en amigos inseparables. Juntos, exploraron los límites de la creatividad y la innovación, demostrando que las diferencias pueden unir a las personas en lugar de separarlas.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