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2636-39CA-4562-B6D2-B3C16077ED0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FD1DF-2A0D-47DB-BD2B-38AA093A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22-4D4C-48C4-8ED8-110ADD4AA7AB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5A80-2001-40E7-AED4-E9135019F4D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13C5-C4C1-4D29-B0E5-830DEC11D895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B6A-A57C-4A16-846C-64E89D5E5FE5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F70E-083F-4198-82F1-C5A2BE3BA9AC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276C-42EF-4BE1-8B23-088D02E07263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02F7-6124-46C7-967B-C9D4B0BCF584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22F-5CAC-462A-B238-E634BC629242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1232-0A41-4A5D-A9F4-A818B97570C4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1777-9A0E-4890-B851-89BFF222E13C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5809-C379-4034-809A-77772FBAAE62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9A88-9A8D-4FD7-ACDC-BC85A24FF43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qoqMy7_vpE?feature=oembed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84588"/>
            <a:ext cx="7772400" cy="1470025"/>
          </a:xfrm>
        </p:spPr>
        <p:txBody>
          <a:bodyPr/>
          <a:lstStyle/>
          <a:p>
            <a:r>
              <a:rPr dirty="0"/>
              <a:t>Shark ERP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330825"/>
            <a:ext cx="9067800" cy="1752600"/>
          </a:xfrm>
        </p:spPr>
        <p:txBody>
          <a:bodyPr/>
          <a:lstStyle/>
          <a:p>
            <a:r>
              <a:rPr dirty="0"/>
              <a:t>By: Keven Abi </a:t>
            </a:r>
            <a:r>
              <a:rPr dirty="0" err="1"/>
              <a:t>Raad</a:t>
            </a:r>
            <a:r>
              <a:rPr dirty="0"/>
              <a:t>, </a:t>
            </a:r>
            <a:r>
              <a:rPr dirty="0" err="1"/>
              <a:t>Naji</a:t>
            </a:r>
            <a:r>
              <a:rPr dirty="0"/>
              <a:t> Ibrahim, Charbel Chamoun</a:t>
            </a:r>
          </a:p>
          <a:p>
            <a:r>
              <a:rPr dirty="0"/>
              <a:t>Course: NFA021 </a:t>
            </a:r>
            <a:r>
              <a:t>– </a:t>
            </a:r>
            <a:r>
              <a:rPr lang="en-US"/>
              <a:t>June</a:t>
            </a:r>
            <a:r>
              <a:t> </a:t>
            </a:r>
            <a:r>
              <a:rPr dirty="0"/>
              <a:t>2025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pic>
        <p:nvPicPr>
          <p:cNvPr id="5" name="Picture 4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25" y="1188879"/>
            <a:ext cx="4345375" cy="20383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6D2F-A2EC-467F-8B1A-3BAE96B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Relationship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800"/>
              </a:spcAft>
              <a:defRPr sz="1800"/>
            </a:pPr>
            <a:r>
              <a:t>Users ↔ Login History</a:t>
            </a:r>
          </a:p>
          <a:p>
            <a:pPr algn="l">
              <a:spcAft>
                <a:spcPts val="800"/>
              </a:spcAft>
              <a:defRPr sz="1800"/>
            </a:pPr>
            <a:r>
              <a:t>Employees ↔ Roles</a:t>
            </a:r>
          </a:p>
          <a:p>
            <a:pPr algn="l">
              <a:spcAft>
                <a:spcPts val="800"/>
              </a:spcAft>
              <a:defRPr sz="1800"/>
            </a:pPr>
            <a:r>
              <a:t>Items ↔ Inventory ↔ Purchase Orders</a:t>
            </a:r>
          </a:p>
          <a:p>
            <a:pPr algn="l">
              <a:spcAft>
                <a:spcPts val="800"/>
              </a:spcAft>
              <a:defRPr sz="1800"/>
            </a:pPr>
            <a:r>
              <a:t>Suppliers ↔ Purchase Requests</a:t>
            </a:r>
          </a:p>
        </p:txBody>
      </p:sp>
      <p:pic>
        <p:nvPicPr>
          <p:cNvPr id="4" name="Picture 3" descr="slogan_no_bg.png">
            <a:extLst>
              <a:ext uri="{FF2B5EF4-FFF2-40B4-BE49-F238E27FC236}">
                <a16:creationId xmlns:a16="http://schemas.microsoft.com/office/drawing/2014/main" id="{B51B7803-9BE2-43D8-9EA8-9FBBC4B8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3FD4E-2F3A-4A30-A283-69B6F35F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Shark ERP provides a solid foundation for small to medium businesses to manage internal operations more efficiently.</a:t>
            </a:r>
          </a:p>
          <a:p>
            <a:endParaRPr/>
          </a:p>
          <a:p>
            <a:r>
              <a:t>Thank you!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F05A0-F335-4B1D-A969-E601814D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Shark ERP is a web-based ERP system developed using PHP and MySQL.</a:t>
            </a:r>
          </a:p>
          <a:p>
            <a:r>
              <a:t>It aims to streamline business operations including inventory, HR, and procurement.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237A-734C-4E8E-8E4F-A0FD00C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PHP 8.2</a:t>
            </a:r>
          </a:p>
          <a:p>
            <a:r>
              <a:t>- MySQL 8.3</a:t>
            </a:r>
          </a:p>
          <a:p>
            <a:r>
              <a:t>- HTML, CSS (custom.css)</a:t>
            </a:r>
          </a:p>
          <a:p>
            <a:r>
              <a:t>- WAMP Server</a:t>
            </a:r>
          </a:p>
          <a:p>
            <a:r>
              <a:t>- phpMyAdmin for DB management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F9F9B-CECC-482D-ADFF-5053B6E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HR Module: Manage employees</a:t>
            </a:r>
          </a:p>
          <a:p>
            <a:r>
              <a:t>- Inventory Module: Track stock levels</a:t>
            </a:r>
          </a:p>
          <a:p>
            <a:r>
              <a:t>- Supplier Management: Maintain vendor info</a:t>
            </a:r>
          </a:p>
          <a:p>
            <a:r>
              <a:t>- Purchase Order Tracking</a:t>
            </a:r>
          </a:p>
          <a:p>
            <a:r>
              <a:t>- Authentication &amp; Access Control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EDD3A-FFA9-4C85-9A2F-8506896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tables:</a:t>
            </a:r>
          </a:p>
          <a:p>
            <a:r>
              <a:t>- users, employee, roles</a:t>
            </a:r>
          </a:p>
          <a:p>
            <a:r>
              <a:t>- item, inventory, supplier</a:t>
            </a:r>
          </a:p>
          <a:p>
            <a:r>
              <a:t>- warehouse_item_request, purchase_order_item</a:t>
            </a:r>
          </a:p>
          <a:p>
            <a:r>
              <a:t>- login_history, item_deletion_log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6167-457C-4583-BB6D-1CF18157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login.php: Handles login requests</a:t>
            </a:r>
          </a:p>
          <a:p>
            <a:r>
              <a:t>- logout.php: Ends user session</a:t>
            </a:r>
          </a:p>
          <a:p>
            <a:r>
              <a:t>- unauthorized.php: Restricts unauthorized access</a:t>
            </a:r>
          </a:p>
          <a:p>
            <a:r>
              <a:t>- login_history: Tracks login attempts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2475F-636F-4DE8-BF49-EDB35627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Watch the project in action:</a:t>
            </a:r>
            <a:endParaRPr lang="en-US" dirty="0"/>
          </a:p>
          <a:p>
            <a:endParaRPr dirty="0"/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97AA4-8145-4139-836F-E6CAE3F0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6" name="Online Media 5" title="'Shark' Enterprise resource planning software -Cnam Liban">
            <a:hlinkClick r:id="" action="ppaction://media"/>
            <a:extLst>
              <a:ext uri="{FF2B5EF4-FFF2-40B4-BE49-F238E27FC236}">
                <a16:creationId xmlns:a16="http://schemas.microsoft.com/office/drawing/2014/main" id="{E25D843C-CEA1-4D9E-90F7-0170364AEC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2268379"/>
            <a:ext cx="7962900" cy="3998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user role-based dashboards</a:t>
            </a:r>
          </a:p>
          <a:p>
            <a:r>
              <a:t>- Improve UI/UX with frameworks like Bootstrap</a:t>
            </a:r>
          </a:p>
          <a:p>
            <a:r>
              <a:t>- Enable REST API for mobile integration</a:t>
            </a:r>
          </a:p>
          <a:p>
            <a:r>
              <a:t>- Implement full audit logging</a:t>
            </a:r>
          </a:p>
        </p:txBody>
      </p:sp>
      <p:pic>
        <p:nvPicPr>
          <p:cNvPr id="4" name="Picture 3" descr="slogan_no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EA74E-5448-45CB-B472-EF910E18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Administrator – Manages user access, configurations, system settings</a:t>
            </a:r>
          </a:p>
          <a:p>
            <a:pPr>
              <a:spcAft>
                <a:spcPts val="1000"/>
              </a:spcAft>
              <a:defRPr sz="1800"/>
            </a:pPr>
            <a:r>
              <a:t>HR Manager – Manages employee data, departments</a:t>
            </a:r>
          </a:p>
          <a:p>
            <a:pPr>
              <a:spcAft>
                <a:spcPts val="1000"/>
              </a:spcAft>
              <a:defRPr sz="1800"/>
            </a:pPr>
            <a:r>
              <a:t>Inventory Manager – Monitors stock levels, updates item records</a:t>
            </a:r>
          </a:p>
          <a:p>
            <a:pPr>
              <a:spcAft>
                <a:spcPts val="1000"/>
              </a:spcAft>
              <a:defRPr sz="1800"/>
            </a:pPr>
            <a:r>
              <a:t>Procurement Officer – Handles supplier data and purchase orders</a:t>
            </a:r>
          </a:p>
        </p:txBody>
      </p:sp>
      <p:pic>
        <p:nvPicPr>
          <p:cNvPr id="4" name="Picture 3" descr="slogan_no_bg.png">
            <a:extLst>
              <a:ext uri="{FF2B5EF4-FFF2-40B4-BE49-F238E27FC236}">
                <a16:creationId xmlns:a16="http://schemas.microsoft.com/office/drawing/2014/main" id="{CCFED45D-ACA6-4D31-A412-9CE5794F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"/>
            <a:ext cx="801021" cy="640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E519-B3D1-4379-8E15-2A5B5BB2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307</Words>
  <Application>Microsoft Office PowerPoint</Application>
  <PresentationFormat>On-screen Show (4:3)</PresentationFormat>
  <Paragraphs>63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Shark ERP Software</vt:lpstr>
      <vt:lpstr>Project Overview</vt:lpstr>
      <vt:lpstr>Technologies Used</vt:lpstr>
      <vt:lpstr>System Modules</vt:lpstr>
      <vt:lpstr>Database Design</vt:lpstr>
      <vt:lpstr>Authentication System</vt:lpstr>
      <vt:lpstr>Demo Video</vt:lpstr>
      <vt:lpstr>Future Improvements</vt:lpstr>
      <vt:lpstr>Users &amp; Responsibilities</vt:lpstr>
      <vt:lpstr>Entity Relationship Diagram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ERP Software</dc:title>
  <dc:subject/>
  <dc:creator>Charbel CHAMOUN</dc:creator>
  <cp:keywords/>
  <dc:description>generated using python-pptx</dc:description>
  <cp:lastModifiedBy>Charbel-CNAM</cp:lastModifiedBy>
  <cp:revision>4</cp:revision>
  <dcterms:created xsi:type="dcterms:W3CDTF">2013-01-27T09:14:16Z</dcterms:created>
  <dcterms:modified xsi:type="dcterms:W3CDTF">2025-06-20T10:34:55Z</dcterms:modified>
  <cp:category/>
</cp:coreProperties>
</file>