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5EDDC9-DFF3-4884-B65C-AA6721915738}">
  <a:tblStyle styleId="{895EDDC9-DFF3-4884-B65C-AA67219157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cf0a7a05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cf0a7a05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cf0a7a05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cf0a7a05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cf0a7a05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cf0a7a05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cf0a7a05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cf0a7a05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f0a7a05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cf0a7a05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cf0a7a05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cf0a7a05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cf0a7a05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cf0a7a05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cf0a7a05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cf0a7a05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cf0a7a05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cf0a7a05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f0a7a05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cf0a7a05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f0a7a0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cf0a7a0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843cc79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843cc79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843cc79f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843cc79f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843cc79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843cc79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843cc79f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843cc79f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843cc79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843cc79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843cc79f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843cc79f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843cc79f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843cc79f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843cc79f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843cc79f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843cc79f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843cc79f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843cc79f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843cc79f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843cc7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843cc7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843cc79f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843cc79f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843cc79f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843cc79f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843cc79f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843cc79f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843cc79f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843cc79f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43cc79f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43cc79f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843cc79f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843cc79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843cc79f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843cc79f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843cc79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843cc79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f0a7a0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cf0a7a0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843cc79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843cc79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f0a7a0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f0a7a0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f0a7a05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f0a7a05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f0a7a05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cf0a7a05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Relationship Id="rId4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jpg"/><Relationship Id="rId4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jpg"/><Relationship Id="rId4" Type="http://schemas.openxmlformats.org/officeDocument/2006/relationships/image" Target="../media/image2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30150"/>
            <a:ext cx="8520600" cy="8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 3 - Typing Game</a:t>
            </a:r>
            <a:endParaRPr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1856625" y="197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{895EDDC9-DFF3-4884-B65C-AA6721915738}</a:tableStyleId>
              </a:tblPr>
              <a:tblGrid>
                <a:gridCol w="3354850"/>
                <a:gridCol w="1976650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Philip Bryan Halim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535160026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Kevin Adhi Dhamma Setiawan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535200050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Stephen Adhikurnia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-"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535200056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Richard Stephen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-"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535200058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Wendy Bunandi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-"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535200066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Hongi Nagaputra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-"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535200082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12075" y="1496750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Anggota Kelompok 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26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3459150" y="674025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666666"/>
                </a:solidFill>
              </a:rPr>
              <a:t>Choose Dificulty</a:t>
            </a:r>
            <a:endParaRPr sz="2020">
              <a:solidFill>
                <a:srgbClr val="666666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575" y="1124375"/>
            <a:ext cx="5890851" cy="38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6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Container</a:t>
            </a:r>
            <a:endParaRPr/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2508325" y="674025"/>
            <a:ext cx="412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en" sz="2020">
                <a:solidFill>
                  <a:srgbClr val="666666"/>
                </a:solidFill>
              </a:rPr>
              <a:t>Instruksi, Tampilan word dan Word Input</a:t>
            </a:r>
            <a:endParaRPr sz="2020">
              <a:solidFill>
                <a:srgbClr val="666666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038" y="1099750"/>
            <a:ext cx="5773924" cy="38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6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Container</a:t>
            </a:r>
            <a:endParaRPr/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2858750" y="674025"/>
            <a:ext cx="34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666666"/>
                </a:solidFill>
              </a:rPr>
              <a:t>Tampilan waktu dan score</a:t>
            </a:r>
            <a:endParaRPr sz="2020">
              <a:solidFill>
                <a:srgbClr val="666666"/>
              </a:solidFill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350" y="1080800"/>
            <a:ext cx="5461300" cy="38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6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50" y="882075"/>
            <a:ext cx="4124300" cy="12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488" y="2775225"/>
            <a:ext cx="4947025" cy="14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6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&amp; Header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950" y="3009075"/>
            <a:ext cx="6384100" cy="18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3975" y="897175"/>
            <a:ext cx="5196050" cy="20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6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50" y="836850"/>
            <a:ext cx="41243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225" y="836850"/>
            <a:ext cx="3431283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7375" y="3565375"/>
            <a:ext cx="54292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26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775" y="901738"/>
            <a:ext cx="5824450" cy="19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75" y="2948475"/>
            <a:ext cx="3553500" cy="18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475" y="2948475"/>
            <a:ext cx="3721246" cy="18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26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Word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875" y="1498513"/>
            <a:ext cx="6120650" cy="21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sp>
        <p:nvSpPr>
          <p:cNvPr id="173" name="Google Shape;173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Tampilan</a:t>
            </a:r>
            <a:endParaRPr sz="5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20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dan </a:t>
            </a:r>
            <a:r>
              <a:rPr lang="en"/>
              <a:t>Variabel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788" y="1005525"/>
            <a:ext cx="47364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/>
        </p:nvSpPr>
        <p:spPr>
          <a:xfrm>
            <a:off x="1061688" y="212825"/>
            <a:ext cx="70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DOM</a:t>
            </a:r>
            <a:endParaRPr sz="2500"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00" y="1036925"/>
            <a:ext cx="64293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/>
        </p:nvSpPr>
        <p:spPr>
          <a:xfrm>
            <a:off x="975863" y="944613"/>
            <a:ext cx="28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Kumpulan kata untuk level easy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4979038" y="944613"/>
            <a:ext cx="30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Kumpulan kata untuk level  medium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913" y="1705188"/>
            <a:ext cx="3605075" cy="25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664" y="1705200"/>
            <a:ext cx="3711011" cy="25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>
            <a:off x="1061700" y="229625"/>
            <a:ext cx="70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Arrays Kata-kata</a:t>
            </a:r>
            <a:endParaRPr sz="2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/>
        </p:nvSpPr>
        <p:spPr>
          <a:xfrm>
            <a:off x="1076288" y="755700"/>
            <a:ext cx="28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Kumpulan kata untuk level hard</a:t>
            </a: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5141514" y="755700"/>
            <a:ext cx="311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Kumpulan kata pesan yang ditampilkan ketika ketikkan benar</a:t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538" y="1649750"/>
            <a:ext cx="3927331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63" y="1649738"/>
            <a:ext cx="3705275" cy="24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/>
        </p:nvSpPr>
        <p:spPr>
          <a:xfrm>
            <a:off x="402225" y="316900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membuka menu</a:t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25" y="717100"/>
            <a:ext cx="62865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/>
        </p:nvSpPr>
        <p:spPr>
          <a:xfrm>
            <a:off x="402225" y="2371650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pesan game selesai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25" y="2771850"/>
            <a:ext cx="7674223" cy="20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88" y="1059475"/>
            <a:ext cx="79152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438800" y="487525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sleep</a:t>
            </a:r>
            <a:endParaRPr/>
          </a:p>
        </p:txBody>
      </p:sp>
      <p:sp>
        <p:nvSpPr>
          <p:cNvPr id="217" name="Google Shape;217;p37"/>
          <p:cNvSpPr txBox="1"/>
          <p:nvPr/>
        </p:nvSpPr>
        <p:spPr>
          <a:xfrm>
            <a:off x="499225" y="2183725"/>
            <a:ext cx="70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Membuat code sleep/delay selama waktu yang diatur, dijalankan secara sinkronus sehingga code selanjutnya harus menunggu waktu sleep selesai baru dapat berjalan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/>
        </p:nvSpPr>
        <p:spPr>
          <a:xfrm>
            <a:off x="1061700" y="731975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Menunggu player menekan tombol start</a:t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 rotWithShape="1">
          <a:blip r:embed="rId3">
            <a:alphaModFix/>
          </a:blip>
          <a:srcRect b="47056" l="0" r="0" t="0"/>
          <a:stretch/>
        </p:blipFill>
        <p:spPr>
          <a:xfrm>
            <a:off x="1643763" y="1256625"/>
            <a:ext cx="5856475" cy="34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/>
        </p:nvSpPr>
        <p:spPr>
          <a:xfrm>
            <a:off x="1061700" y="116425"/>
            <a:ext cx="70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Function</a:t>
            </a:r>
            <a:r>
              <a:rPr lang="en" sz="2500"/>
              <a:t> waitStart</a:t>
            </a:r>
            <a:endParaRPr sz="2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/>
        </p:nvSpPr>
        <p:spPr>
          <a:xfrm>
            <a:off x="1061700" y="283875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Saat tombol start ditekan</a:t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 rotWithShape="1">
          <a:blip r:embed="rId3">
            <a:alphaModFix/>
          </a:blip>
          <a:srcRect b="0" l="0" r="0" t="52943"/>
          <a:stretch/>
        </p:blipFill>
        <p:spPr>
          <a:xfrm>
            <a:off x="859225" y="832847"/>
            <a:ext cx="7425551" cy="39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75" y="1231000"/>
            <a:ext cx="7300049" cy="33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/>
        </p:nvSpPr>
        <p:spPr>
          <a:xfrm>
            <a:off x="1061688" y="510000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Saat game dimulai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/>
        </p:nvSpPr>
        <p:spPr>
          <a:xfrm>
            <a:off x="1061700" y="227275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Score</a:t>
            </a: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113" y="726525"/>
            <a:ext cx="5783781" cy="42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7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Website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25" y="1072625"/>
            <a:ext cx="813334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/>
        </p:nvSpPr>
        <p:spPr>
          <a:xfrm>
            <a:off x="1061700" y="248500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Pengecekan kata random dengan input</a:t>
            </a:r>
            <a:endParaRPr/>
          </a:p>
        </p:txBody>
      </p:sp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50" y="1443300"/>
            <a:ext cx="7932100" cy="22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13" y="850275"/>
            <a:ext cx="8093976" cy="35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/>
          <p:nvPr/>
        </p:nvSpPr>
        <p:spPr>
          <a:xfrm>
            <a:off x="1061700" y="234350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 kata sesuai dengan level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/>
        </p:nvSpPr>
        <p:spPr>
          <a:xfrm>
            <a:off x="1061700" y="255575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Menampilkan kata random dari array jika input benar</a:t>
            </a:r>
            <a:endParaRPr/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75" y="1390150"/>
            <a:ext cx="8360426" cy="19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/>
        </p:nvSpPr>
        <p:spPr>
          <a:xfrm>
            <a:off x="1061700" y="248500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Countdown waktu bermain</a:t>
            </a:r>
            <a:endParaRPr/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450" y="927475"/>
            <a:ext cx="5303100" cy="39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0" y="1809525"/>
            <a:ext cx="8175500" cy="14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6"/>
          <p:cNvSpPr txBox="1"/>
          <p:nvPr/>
        </p:nvSpPr>
        <p:spPr>
          <a:xfrm>
            <a:off x="1061700" y="425375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Pemilihan level button pada menu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500" y="545275"/>
            <a:ext cx="4539000" cy="430105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7"/>
          <p:cNvSpPr txBox="1"/>
          <p:nvPr/>
        </p:nvSpPr>
        <p:spPr>
          <a:xfrm>
            <a:off x="1061700" y="220200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setelah memilih level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1528350" y="1758300"/>
            <a:ext cx="6087300" cy="1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600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9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Saat Bermain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25" y="1231050"/>
            <a:ext cx="8086949" cy="3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Setelah Waktu Habis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38" y="1056925"/>
            <a:ext cx="83323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5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Menu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13" y="1170125"/>
            <a:ext cx="8260973" cy="35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6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38" y="1848400"/>
            <a:ext cx="8243525" cy="19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6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38" y="1322925"/>
            <a:ext cx="8205925" cy="35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type="title"/>
          </p:nvPr>
        </p:nvSpPr>
        <p:spPr>
          <a:xfrm>
            <a:off x="3459150" y="674025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666666"/>
                </a:solidFill>
              </a:rPr>
              <a:t>Instruction</a:t>
            </a:r>
            <a:endParaRPr sz="20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