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8da33bf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c8da33bf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c8da33bf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c8da33bf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8da33bfe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c8da33bfe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8da33bfe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c8da33bfe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8da33bfe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c8da33bfe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c8da33bfe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c8da33bfe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c8da33bfe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c8da33bfe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8da33bfe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c8da33bfe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8da33b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8da33b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8da33b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8da33b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8da33b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8da33b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8da33bf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8da33bf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8da33b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8da33b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8da33b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8da33b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c8da33bf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c8da33b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8da33bfe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8da33bfe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-300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3 Minify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457450"/>
            <a:ext cx="85206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Anggota Kelompok: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194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Kevin Adhi D S - 535200050</a:t>
            </a:r>
            <a:endParaRPr>
              <a:solidFill>
                <a:schemeClr val="dk1"/>
              </a:solidFill>
            </a:endParaRPr>
          </a:p>
          <a:p>
            <a:pPr indent="-33194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Stephen Adhikurnia - 535200056</a:t>
            </a:r>
            <a:endParaRPr>
              <a:solidFill>
                <a:schemeClr val="dk1"/>
              </a:solidFill>
            </a:endParaRPr>
          </a:p>
          <a:p>
            <a:pPr indent="-33194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Richard Stephen - 53520058</a:t>
            </a:r>
            <a:endParaRPr>
              <a:solidFill>
                <a:schemeClr val="dk1"/>
              </a:solidFill>
            </a:endParaRPr>
          </a:p>
          <a:p>
            <a:pPr indent="-33194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Wendy Bunandi - 535200066</a:t>
            </a:r>
            <a:endParaRPr>
              <a:solidFill>
                <a:schemeClr val="dk1"/>
              </a:solidFill>
            </a:endParaRPr>
          </a:p>
          <a:p>
            <a:pPr indent="-33194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Hongi Nagaputra - 535200082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13" y="2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sebagai pembeli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300"/>
            <a:ext cx="4027042" cy="4046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17" y="944300"/>
            <a:ext cx="4027042" cy="40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3" y="542550"/>
            <a:ext cx="4038598" cy="40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500" y="542550"/>
            <a:ext cx="4038577" cy="405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13" y="2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0" y="877625"/>
            <a:ext cx="4027042" cy="40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13" y="2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944300"/>
            <a:ext cx="4027042" cy="4046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92" y="944300"/>
            <a:ext cx="4027042" cy="40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13" y="2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Order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475" y="925250"/>
            <a:ext cx="4027042" cy="40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13" y="2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0" y="887150"/>
            <a:ext cx="4027042" cy="40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170125"/>
            <a:ext cx="380231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742" y="1170125"/>
            <a:ext cx="38023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91713" y="1961763"/>
            <a:ext cx="7760572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5W + 1H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57200" y="991075"/>
            <a:ext cx="8229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: Toko Komputer berbasis website</a:t>
            </a:r>
            <a:endParaRPr sz="1800"/>
          </a:p>
        </p:txBody>
      </p:sp>
      <p:sp>
        <p:nvSpPr>
          <p:cNvPr id="67" name="Google Shape;67;p14"/>
          <p:cNvSpPr/>
          <p:nvPr/>
        </p:nvSpPr>
        <p:spPr>
          <a:xfrm>
            <a:off x="457200" y="1838200"/>
            <a:ext cx="8229600" cy="144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Who 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0C10"/>
              </a:buClr>
              <a:buSzPts val="1800"/>
              <a:buChar char="●"/>
            </a:pPr>
            <a:r>
              <a:rPr lang="en" sz="1800">
                <a:solidFill>
                  <a:srgbClr val="0A0C10"/>
                </a:solidFill>
              </a:rPr>
              <a:t>Calon customer dari toko ini seperti, Peerja WFH, Pelajar, Content Creator, dan Gamer</a:t>
            </a:r>
            <a:endParaRPr sz="1800">
              <a:solidFill>
                <a:srgbClr val="0A0C1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0C10"/>
              </a:buClr>
              <a:buSzPts val="1800"/>
              <a:buChar char="●"/>
            </a:pPr>
            <a:r>
              <a:rPr lang="en" sz="1800">
                <a:solidFill>
                  <a:srgbClr val="0A0C10"/>
                </a:solidFill>
              </a:rPr>
              <a:t>Website akan dibuat oleh seluruh anggota kelompok 3</a:t>
            </a:r>
            <a:endParaRPr sz="1800">
              <a:solidFill>
                <a:srgbClr val="0A0C10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57200" y="3553225"/>
            <a:ext cx="8229600" cy="113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 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Toko akan dalam bentuk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Pembuatan website melalui aplikasi Visual Studio Code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457200" y="391850"/>
            <a:ext cx="82296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</a:t>
            </a:r>
            <a:r>
              <a:rPr lang="en" sz="1800"/>
              <a:t> : Project akan dikerjakan selama semester 3 atau selama perkuliahan Web Programming</a:t>
            </a:r>
            <a:endParaRPr sz="1800"/>
          </a:p>
        </p:txBody>
      </p:sp>
      <p:sp>
        <p:nvSpPr>
          <p:cNvPr id="74" name="Google Shape;74;p15"/>
          <p:cNvSpPr/>
          <p:nvPr/>
        </p:nvSpPr>
        <p:spPr>
          <a:xfrm>
            <a:off x="457200" y="1658850"/>
            <a:ext cx="8229600" cy="12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: </a:t>
            </a:r>
            <a:r>
              <a:rPr lang="en" sz="1800">
                <a:solidFill>
                  <a:srgbClr val="0A0C10"/>
                </a:solidFill>
              </a:rPr>
              <a:t>Sejak pandemi merebak dan sebagian besar orang melakukan kegiatan secara online(seperti WFH), maka kebutuhan akan komputer, laptop dan berbagai jenis aksesorisnya meningkat.</a:t>
            </a:r>
            <a:endParaRPr sz="2700">
              <a:solidFill>
                <a:srgbClr val="0A0C10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57200" y="3239350"/>
            <a:ext cx="8229600" cy="12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</a:t>
            </a:r>
            <a:r>
              <a:rPr lang="en" sz="1800"/>
              <a:t>: Pembuatan website akan dilakukan menggunakan HTML, CSS, dan </a:t>
            </a:r>
            <a:r>
              <a:rPr lang="en" sz="1800"/>
              <a:t>JS </a:t>
            </a:r>
            <a:r>
              <a:rPr lang="en" sz="1800"/>
              <a:t>sebagai front-end untuk membuat tampilan yang menarik, serta Node JS/Mongo DB akan digunakan untuk bagian back-end.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359300" y="2280750"/>
            <a:ext cx="8268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977080" y="2280727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977080" y="1706991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977080" y="1133256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977205" y="334675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77080" y="2854462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Order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977080" y="3428197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977080" y="4001933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274051" y="4001815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274051" y="4575715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178721" y="346837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178724" y="2724280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682924" y="2280738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Seller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682924" y="2854474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682924" y="3428209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700246" y="4001944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Aksesoris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700246" y="4575680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Perangkat lain</a:t>
            </a:r>
            <a:endParaRPr/>
          </a:p>
        </p:txBody>
      </p:sp>
      <p:cxnSp>
        <p:nvCxnSpPr>
          <p:cNvPr id="97" name="Google Shape;97;p16"/>
          <p:cNvCxnSpPr>
            <a:endCxn id="81" idx="1"/>
          </p:cNvCxnSpPr>
          <p:nvPr/>
        </p:nvCxnSpPr>
        <p:spPr>
          <a:xfrm>
            <a:off x="1204280" y="2505577"/>
            <a:ext cx="77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6"/>
          <p:cNvCxnSpPr>
            <a:endCxn id="85" idx="1"/>
          </p:cNvCxnSpPr>
          <p:nvPr/>
        </p:nvCxnSpPr>
        <p:spPr>
          <a:xfrm>
            <a:off x="1204280" y="2514712"/>
            <a:ext cx="772800" cy="56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6"/>
          <p:cNvCxnSpPr>
            <a:stCxn id="80" idx="3"/>
            <a:endCxn id="82" idx="1"/>
          </p:cNvCxnSpPr>
          <p:nvPr/>
        </p:nvCxnSpPr>
        <p:spPr>
          <a:xfrm flipH="1" rot="10800000">
            <a:off x="1186100" y="1931700"/>
            <a:ext cx="791100" cy="573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6"/>
          <p:cNvCxnSpPr>
            <a:stCxn id="80" idx="3"/>
            <a:endCxn id="83" idx="1"/>
          </p:cNvCxnSpPr>
          <p:nvPr/>
        </p:nvCxnSpPr>
        <p:spPr>
          <a:xfrm flipH="1" rot="10800000">
            <a:off x="1186100" y="1358100"/>
            <a:ext cx="791100" cy="1147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6"/>
          <p:cNvCxnSpPr>
            <a:stCxn id="80" idx="3"/>
            <a:endCxn id="84" idx="1"/>
          </p:cNvCxnSpPr>
          <p:nvPr/>
        </p:nvCxnSpPr>
        <p:spPr>
          <a:xfrm flipH="1" rot="10800000">
            <a:off x="1186100" y="559500"/>
            <a:ext cx="791100" cy="194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6"/>
          <p:cNvCxnSpPr>
            <a:stCxn id="80" idx="3"/>
            <a:endCxn id="86" idx="1"/>
          </p:cNvCxnSpPr>
          <p:nvPr/>
        </p:nvCxnSpPr>
        <p:spPr>
          <a:xfrm>
            <a:off x="1186100" y="2505600"/>
            <a:ext cx="791100" cy="1147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6"/>
          <p:cNvCxnSpPr>
            <a:stCxn id="80" idx="3"/>
            <a:endCxn id="87" idx="1"/>
          </p:cNvCxnSpPr>
          <p:nvPr/>
        </p:nvCxnSpPr>
        <p:spPr>
          <a:xfrm>
            <a:off x="1186100" y="2505600"/>
            <a:ext cx="791100" cy="1721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6"/>
          <p:cNvCxnSpPr>
            <a:stCxn id="84" idx="3"/>
            <a:endCxn id="105" idx="1"/>
          </p:cNvCxnSpPr>
          <p:nvPr/>
        </p:nvCxnSpPr>
        <p:spPr>
          <a:xfrm>
            <a:off x="2974105" y="559525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6"/>
          <p:cNvCxnSpPr>
            <a:stCxn id="81" idx="3"/>
            <a:endCxn id="92" idx="1"/>
          </p:cNvCxnSpPr>
          <p:nvPr/>
        </p:nvCxnSpPr>
        <p:spPr>
          <a:xfrm>
            <a:off x="2973980" y="2505577"/>
            <a:ext cx="17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6"/>
          <p:cNvCxnSpPr>
            <a:stCxn id="81" idx="3"/>
            <a:endCxn id="93" idx="1"/>
          </p:cNvCxnSpPr>
          <p:nvPr/>
        </p:nvCxnSpPr>
        <p:spPr>
          <a:xfrm>
            <a:off x="2973980" y="2505577"/>
            <a:ext cx="1708800" cy="573600"/>
          </a:xfrm>
          <a:prstGeom prst="bentConnector3">
            <a:avLst>
              <a:gd fmla="val 84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6"/>
          <p:cNvCxnSpPr>
            <a:stCxn id="81" idx="3"/>
            <a:endCxn id="94" idx="1"/>
          </p:cNvCxnSpPr>
          <p:nvPr/>
        </p:nvCxnSpPr>
        <p:spPr>
          <a:xfrm>
            <a:off x="2973980" y="2505577"/>
            <a:ext cx="1708800" cy="1147500"/>
          </a:xfrm>
          <a:prstGeom prst="bentConnector3">
            <a:avLst>
              <a:gd fmla="val 84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6"/>
          <p:cNvCxnSpPr>
            <a:stCxn id="81" idx="3"/>
            <a:endCxn id="95" idx="1"/>
          </p:cNvCxnSpPr>
          <p:nvPr/>
        </p:nvCxnSpPr>
        <p:spPr>
          <a:xfrm>
            <a:off x="2973980" y="2505577"/>
            <a:ext cx="1726200" cy="1721100"/>
          </a:xfrm>
          <a:prstGeom prst="bentConnector3">
            <a:avLst>
              <a:gd fmla="val 841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6"/>
          <p:cNvCxnSpPr>
            <a:stCxn id="81" idx="3"/>
            <a:endCxn id="96" idx="1"/>
          </p:cNvCxnSpPr>
          <p:nvPr/>
        </p:nvCxnSpPr>
        <p:spPr>
          <a:xfrm>
            <a:off x="2973980" y="2505577"/>
            <a:ext cx="1726200" cy="2295000"/>
          </a:xfrm>
          <a:prstGeom prst="bentConnector3">
            <a:avLst>
              <a:gd fmla="val 841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6"/>
          <p:cNvCxnSpPr>
            <a:stCxn id="87" idx="3"/>
            <a:endCxn id="89" idx="1"/>
          </p:cNvCxnSpPr>
          <p:nvPr/>
        </p:nvCxnSpPr>
        <p:spPr>
          <a:xfrm>
            <a:off x="2973980" y="4226783"/>
            <a:ext cx="300000" cy="573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6"/>
          <p:cNvCxnSpPr>
            <a:stCxn id="87" idx="3"/>
            <a:endCxn id="88" idx="1"/>
          </p:cNvCxnSpPr>
          <p:nvPr/>
        </p:nvCxnSpPr>
        <p:spPr>
          <a:xfrm>
            <a:off x="2973980" y="4226783"/>
            <a:ext cx="3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6"/>
          <p:cNvSpPr/>
          <p:nvPr/>
        </p:nvSpPr>
        <p:spPr>
          <a:xfrm>
            <a:off x="7805717" y="2724280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805717" y="3339278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Wishlist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805718" y="3912988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Order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805718" y="4486724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Massage</a:t>
            </a:r>
            <a:endParaRPr/>
          </a:p>
        </p:txBody>
      </p:sp>
      <p:cxnSp>
        <p:nvCxnSpPr>
          <p:cNvPr id="117" name="Google Shape;117;p16"/>
          <p:cNvCxnSpPr>
            <a:stCxn id="91" idx="3"/>
            <a:endCxn id="114" idx="1"/>
          </p:cNvCxnSpPr>
          <p:nvPr/>
        </p:nvCxnSpPr>
        <p:spPr>
          <a:xfrm>
            <a:off x="7357724" y="2949130"/>
            <a:ext cx="447900" cy="615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6"/>
          <p:cNvCxnSpPr>
            <a:stCxn id="91" idx="3"/>
            <a:endCxn id="115" idx="1"/>
          </p:cNvCxnSpPr>
          <p:nvPr/>
        </p:nvCxnSpPr>
        <p:spPr>
          <a:xfrm>
            <a:off x="7357724" y="2949130"/>
            <a:ext cx="447900" cy="1188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16"/>
          <p:cNvCxnSpPr>
            <a:stCxn id="91" idx="3"/>
            <a:endCxn id="116" idx="1"/>
          </p:cNvCxnSpPr>
          <p:nvPr/>
        </p:nvCxnSpPr>
        <p:spPr>
          <a:xfrm>
            <a:off x="7357724" y="2949130"/>
            <a:ext cx="447900" cy="17625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6"/>
          <p:cNvSpPr/>
          <p:nvPr/>
        </p:nvSpPr>
        <p:spPr>
          <a:xfrm>
            <a:off x="7805719" y="346824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805719" y="961805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Katalog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805719" y="1535541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805719" y="2109276"/>
            <a:ext cx="11790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124" name="Google Shape;124;p16"/>
          <p:cNvCxnSpPr>
            <a:stCxn id="90" idx="3"/>
            <a:endCxn id="120" idx="1"/>
          </p:cNvCxnSpPr>
          <p:nvPr/>
        </p:nvCxnSpPr>
        <p:spPr>
          <a:xfrm>
            <a:off x="7357721" y="571687"/>
            <a:ext cx="4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6"/>
          <p:cNvCxnSpPr>
            <a:stCxn id="90" idx="3"/>
            <a:endCxn id="121" idx="1"/>
          </p:cNvCxnSpPr>
          <p:nvPr/>
        </p:nvCxnSpPr>
        <p:spPr>
          <a:xfrm>
            <a:off x="7357721" y="571687"/>
            <a:ext cx="447900" cy="6150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6"/>
          <p:cNvCxnSpPr>
            <a:stCxn id="90" idx="3"/>
            <a:endCxn id="122" idx="1"/>
          </p:cNvCxnSpPr>
          <p:nvPr/>
        </p:nvCxnSpPr>
        <p:spPr>
          <a:xfrm>
            <a:off x="7357721" y="571687"/>
            <a:ext cx="447900" cy="1188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6"/>
          <p:cNvCxnSpPr>
            <a:stCxn id="90" idx="3"/>
            <a:endCxn id="123" idx="1"/>
          </p:cNvCxnSpPr>
          <p:nvPr/>
        </p:nvCxnSpPr>
        <p:spPr>
          <a:xfrm>
            <a:off x="7357721" y="571687"/>
            <a:ext cx="447900" cy="1762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16"/>
          <p:cNvSpPr/>
          <p:nvPr/>
        </p:nvSpPr>
        <p:spPr>
          <a:xfrm>
            <a:off x="3338792" y="334675"/>
            <a:ext cx="996900" cy="4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cxnSp>
        <p:nvCxnSpPr>
          <p:cNvPr id="129" name="Google Shape;129;p16"/>
          <p:cNvCxnSpPr>
            <a:stCxn id="83" idx="0"/>
            <a:endCxn id="84" idx="2"/>
          </p:cNvCxnSpPr>
          <p:nvPr/>
        </p:nvCxnSpPr>
        <p:spPr>
          <a:xfrm rot="10800000">
            <a:off x="2475530" y="784356"/>
            <a:ext cx="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6"/>
          <p:cNvSpPr txBox="1"/>
          <p:nvPr/>
        </p:nvSpPr>
        <p:spPr>
          <a:xfrm>
            <a:off x="6194613" y="2371638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Pembeli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194625" y="-5337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Penjual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2" name="Google Shape;132;p16"/>
          <p:cNvCxnSpPr>
            <a:stCxn id="91" idx="3"/>
            <a:endCxn id="113" idx="1"/>
          </p:cNvCxnSpPr>
          <p:nvPr/>
        </p:nvCxnSpPr>
        <p:spPr>
          <a:xfrm>
            <a:off x="7357724" y="2949130"/>
            <a:ext cx="4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6"/>
          <p:cNvCxnSpPr>
            <a:stCxn id="128" idx="3"/>
            <a:endCxn id="90" idx="1"/>
          </p:cNvCxnSpPr>
          <p:nvPr/>
        </p:nvCxnSpPr>
        <p:spPr>
          <a:xfrm>
            <a:off x="4335692" y="559525"/>
            <a:ext cx="1842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16"/>
          <p:cNvCxnSpPr>
            <a:stCxn id="128" idx="3"/>
            <a:endCxn id="91" idx="1"/>
          </p:cNvCxnSpPr>
          <p:nvPr/>
        </p:nvCxnSpPr>
        <p:spPr>
          <a:xfrm>
            <a:off x="4335692" y="559525"/>
            <a:ext cx="1842900" cy="2389500"/>
          </a:xfrm>
          <a:prstGeom prst="bentConnector3">
            <a:avLst>
              <a:gd fmla="val 89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24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969400"/>
            <a:ext cx="380231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375" y="2910100"/>
            <a:ext cx="1855600" cy="188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800" y="2910100"/>
            <a:ext cx="1855600" cy="85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4905150" y="2418050"/>
            <a:ext cx="13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110850" y="2456313"/>
            <a:ext cx="13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Owner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944025" y="978500"/>
            <a:ext cx="15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Sebelum Log in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3925" y="1472300"/>
            <a:ext cx="1855601" cy="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463" y="965925"/>
            <a:ext cx="3977086" cy="39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13" y="2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888" y="1017725"/>
            <a:ext cx="26642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13" y="2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sebagai penjual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300"/>
            <a:ext cx="4392074" cy="39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874" y="944300"/>
            <a:ext cx="4294728" cy="395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681038"/>
            <a:ext cx="4104074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681025"/>
            <a:ext cx="4104074" cy="378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