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7" r:id="rId20"/>
    <p:sldId id="273" r:id="rId21"/>
    <p:sldId id="278" r:id="rId22"/>
    <p:sldId id="274" r:id="rId23"/>
    <p:sldId id="279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44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8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001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656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50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 dengan Kutip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655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ar atau Sal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448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563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49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0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8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4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4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63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0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4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1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4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rdeabagas22/Pengantar-Deep-Learning" TargetMode="External"/><Relationship Id="rId3" Type="http://schemas.openxmlformats.org/officeDocument/2006/relationships/hyperlink" Target="https://www.advernesia.com/blog/python/cara-install-python-di-windows-lengkap/" TargetMode="External"/><Relationship Id="rId7" Type="http://schemas.openxmlformats.org/officeDocument/2006/relationships/hyperlink" Target="http://sakti.github.io/python101/struktur_data.html" TargetMode="External"/><Relationship Id="rId2" Type="http://schemas.openxmlformats.org/officeDocument/2006/relationships/hyperlink" Target="https://en.wikipedia.org/wiki/Pip_(package_manager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iwijaya.com/blog/struktur-data-python/" TargetMode="External"/><Relationship Id="rId5" Type="http://schemas.openxmlformats.org/officeDocument/2006/relationships/hyperlink" Target="https://belajarpython.com/tutorial/tipe-data-python" TargetMode="External"/><Relationship Id="rId4" Type="http://schemas.openxmlformats.org/officeDocument/2006/relationships/hyperlink" Target="https://www.petanikode.com/python-window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id-ID" dirty="0"/>
              <a:t>P</a:t>
            </a:r>
            <a:r>
              <a:rPr lang="en-US" dirty="0" err="1"/>
              <a:t>ython</a:t>
            </a:r>
            <a:r>
              <a:rPr lang="en-US" dirty="0"/>
              <a:t>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Kevin Aditya Sadewo</a:t>
            </a:r>
            <a:endParaRPr lang="en-US" sz="2800" dirty="0"/>
          </a:p>
          <a:p>
            <a:r>
              <a:rPr lang="en-US" sz="2800" dirty="0"/>
              <a:t>4IA17</a:t>
            </a:r>
          </a:p>
          <a:p>
            <a:r>
              <a:rPr lang="en-US" sz="2800" dirty="0"/>
              <a:t>5</a:t>
            </a:r>
            <a:r>
              <a:rPr lang="id-ID" sz="2800" dirty="0"/>
              <a:t>3415686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385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531165"/>
            <a:ext cx="9905999" cy="4052326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pip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paket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menginstal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mengelola</a:t>
            </a:r>
            <a:r>
              <a:rPr lang="en-US" sz="2800" dirty="0"/>
              <a:t> </a:t>
            </a:r>
            <a:r>
              <a:rPr lang="en-US" sz="2800" dirty="0" err="1"/>
              <a:t>paket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yang </a:t>
            </a:r>
            <a:r>
              <a:rPr lang="en-US" sz="2800" dirty="0" err="1"/>
              <a:t>ditulis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Python.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paket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ditemukan</a:t>
            </a:r>
            <a:r>
              <a:rPr lang="en-US" sz="2800" dirty="0"/>
              <a:t> di </a:t>
            </a:r>
            <a:r>
              <a:rPr lang="en-US" sz="2800" dirty="0" err="1"/>
              <a:t>sumber</a:t>
            </a:r>
            <a:r>
              <a:rPr lang="en-US" sz="2800" dirty="0"/>
              <a:t> default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paket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dependensinya</a:t>
            </a:r>
            <a:r>
              <a:rPr lang="en-US" sz="2800" dirty="0"/>
              <a:t> - Python Package Index (</a:t>
            </a:r>
            <a:r>
              <a:rPr lang="en-US" sz="2800" dirty="0" err="1"/>
              <a:t>PyPI</a:t>
            </a:r>
            <a:r>
              <a:rPr lang="en-US" sz="2800" dirty="0"/>
              <a:t>).</a:t>
            </a:r>
          </a:p>
          <a:p>
            <a:pPr algn="just"/>
            <a:r>
              <a:rPr lang="en-US" sz="2800" dirty="0"/>
              <a:t>Python 2.7.9 </a:t>
            </a:r>
            <a:r>
              <a:rPr lang="en-US" sz="2800" dirty="0" err="1"/>
              <a:t>dan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 (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seri</a:t>
            </a:r>
            <a:r>
              <a:rPr lang="en-US" sz="2800" dirty="0"/>
              <a:t> python2), </a:t>
            </a:r>
            <a:r>
              <a:rPr lang="en-US" sz="2800" dirty="0" err="1"/>
              <a:t>dan</a:t>
            </a:r>
            <a:r>
              <a:rPr lang="en-US" sz="2800" dirty="0"/>
              <a:t> Python 3.4 </a:t>
            </a:r>
            <a:r>
              <a:rPr lang="en-US" sz="2800" dirty="0" err="1"/>
              <a:t>dan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 </a:t>
            </a:r>
            <a:r>
              <a:rPr lang="en-US" sz="2800" dirty="0" err="1"/>
              <a:t>termasuk</a:t>
            </a:r>
            <a:r>
              <a:rPr lang="en-US" sz="2800" dirty="0"/>
              <a:t> pip (pip3 </a:t>
            </a:r>
            <a:r>
              <a:rPr lang="en-US" sz="2800" dirty="0" err="1"/>
              <a:t>untuk</a:t>
            </a:r>
            <a:r>
              <a:rPr lang="en-US" sz="2800" dirty="0"/>
              <a:t> Python 3) </a:t>
            </a:r>
            <a:r>
              <a:rPr lang="en-US" sz="2800" dirty="0" err="1"/>
              <a:t>secara</a:t>
            </a:r>
            <a:r>
              <a:rPr lang="en-US" sz="2800" dirty="0"/>
              <a:t> default.</a:t>
            </a:r>
          </a:p>
          <a:p>
            <a:pPr algn="just"/>
            <a:r>
              <a:rPr lang="en-US" sz="2800" dirty="0" err="1"/>
              <a:t>Secara</a:t>
            </a:r>
            <a:r>
              <a:rPr lang="en-US" sz="2800" dirty="0"/>
              <a:t> default </a:t>
            </a:r>
            <a:r>
              <a:rPr lang="en-US" sz="2800" dirty="0" err="1"/>
              <a:t>sintak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PIP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036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385391"/>
            <a:ext cx="9905999" cy="4211352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/>
              <a:t>Secara</a:t>
            </a:r>
            <a:r>
              <a:rPr lang="en-US" sz="2800" dirty="0"/>
              <a:t> default </a:t>
            </a:r>
            <a:r>
              <a:rPr lang="en-US" sz="2800" dirty="0" err="1"/>
              <a:t>sintak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PIP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pip install &lt;</a:t>
            </a:r>
            <a:r>
              <a:rPr lang="en-US" sz="2800" dirty="0" err="1"/>
              <a:t>nama</a:t>
            </a:r>
            <a:r>
              <a:rPr lang="en-US" sz="2800" dirty="0"/>
              <a:t>-package&gt;</a:t>
            </a:r>
          </a:p>
          <a:p>
            <a:pPr algn="just"/>
            <a:r>
              <a:rPr lang="en-US" sz="2800" dirty="0"/>
              <a:t>pip install &lt;</a:t>
            </a:r>
            <a:r>
              <a:rPr lang="en-US" sz="2800" dirty="0" err="1"/>
              <a:t>nama</a:t>
            </a:r>
            <a:r>
              <a:rPr lang="en-US" sz="2800" dirty="0"/>
              <a:t>-package&gt; == &lt;</a:t>
            </a:r>
            <a:r>
              <a:rPr lang="en-US" sz="2800" dirty="0" err="1"/>
              <a:t>versi</a:t>
            </a:r>
            <a:r>
              <a:rPr lang="en-US" sz="2800" dirty="0"/>
              <a:t>&gt;</a:t>
            </a:r>
          </a:p>
          <a:p>
            <a:pPr algn="just"/>
            <a:r>
              <a:rPr lang="en-US" sz="2800" dirty="0"/>
              <a:t>pip install &lt;</a:t>
            </a:r>
            <a:r>
              <a:rPr lang="en-US" sz="2800" dirty="0" err="1"/>
              <a:t>nama</a:t>
            </a:r>
            <a:r>
              <a:rPr lang="en-US" sz="2800" dirty="0"/>
              <a:t>-package&gt; &gt;= &lt;</a:t>
            </a:r>
            <a:r>
              <a:rPr lang="en-US" sz="2800" dirty="0" err="1"/>
              <a:t>versi</a:t>
            </a:r>
            <a:r>
              <a:rPr lang="en-US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9057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451651"/>
            <a:ext cx="9905999" cy="4145091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/>
              <a:t>Tipe</a:t>
            </a:r>
            <a:r>
              <a:rPr lang="en-US" sz="2800" dirty="0"/>
              <a:t> data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media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memori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menampung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Python </a:t>
            </a:r>
            <a:r>
              <a:rPr lang="en-US" sz="2800" dirty="0" err="1"/>
              <a:t>sendiri</a:t>
            </a:r>
            <a:r>
              <a:rPr lang="en-US" sz="2800" dirty="0"/>
              <a:t> </a:t>
            </a: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data yang </a:t>
            </a:r>
            <a:r>
              <a:rPr lang="en-US" sz="2800" dirty="0" err="1"/>
              <a:t>cukup</a:t>
            </a:r>
            <a:r>
              <a:rPr lang="en-US" sz="2800" dirty="0"/>
              <a:t> </a:t>
            </a:r>
            <a:r>
              <a:rPr lang="en-US" sz="2800" dirty="0" err="1"/>
              <a:t>unik</a:t>
            </a:r>
            <a:r>
              <a:rPr lang="en-US" sz="2800" dirty="0"/>
              <a:t> </a:t>
            </a:r>
            <a:r>
              <a:rPr lang="en-US" sz="2800" dirty="0" err="1"/>
              <a:t>bila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bandingkan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yang lain.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425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python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609446"/>
              </p:ext>
            </p:extLst>
          </p:nvPr>
        </p:nvGraphicFramePr>
        <p:xfrm>
          <a:off x="1295402" y="2100263"/>
          <a:ext cx="9601200" cy="406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084672908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17686203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500976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Tipe</a:t>
                      </a:r>
                      <a:r>
                        <a:rPr lang="en-US" dirty="0"/>
                        <a:t> data</a:t>
                      </a:r>
                    </a:p>
                  </a:txBody>
                  <a:tcPr marL="88626" marR="886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Contoh</a:t>
                      </a:r>
                      <a:endParaRPr lang="en-US" dirty="0"/>
                    </a:p>
                  </a:txBody>
                  <a:tcPr marL="88626" marR="886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Penjelasan</a:t>
                      </a:r>
                      <a:endParaRPr lang="en-US" dirty="0"/>
                    </a:p>
                  </a:txBody>
                  <a:tcPr marL="88626" marR="88626"/>
                </a:tc>
                <a:extLst>
                  <a:ext uri="{0D108BD9-81ED-4DB2-BD59-A6C34878D82A}">
                    <a16:rowId xmlns:a16="http://schemas.microsoft.com/office/drawing/2014/main" val="129124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Tipe</a:t>
                      </a:r>
                      <a:r>
                        <a:rPr lang="en-US" dirty="0">
                          <a:effectLst/>
                        </a:rPr>
                        <a:t> Data</a:t>
                      </a:r>
                    </a:p>
                  </a:txBody>
                  <a:tcPr marL="138479" marR="138479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Contoh</a:t>
                      </a:r>
                      <a:endParaRPr lang="en-US" dirty="0">
                        <a:effectLst/>
                      </a:endParaRPr>
                    </a:p>
                  </a:txBody>
                  <a:tcPr marL="138479" marR="138479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Penjelasan</a:t>
                      </a:r>
                    </a:p>
                  </a:txBody>
                  <a:tcPr marL="138479" marR="138479" marT="95250" marB="95250" anchor="ctr"/>
                </a:tc>
                <a:extLst>
                  <a:ext uri="{0D108BD9-81ED-4DB2-BD59-A6C34878D82A}">
                    <a16:rowId xmlns:a16="http://schemas.microsoft.com/office/drawing/2014/main" val="345330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Boolean</a:t>
                      </a:r>
                    </a:p>
                  </a:txBody>
                  <a:tcPr marL="138479" marR="138479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True </a:t>
                      </a:r>
                      <a:r>
                        <a:rPr lang="en-US" dirty="0" err="1">
                          <a:effectLst/>
                        </a:rPr>
                        <a:t>atau</a:t>
                      </a:r>
                      <a:r>
                        <a:rPr lang="en-US" dirty="0">
                          <a:effectLst/>
                        </a:rPr>
                        <a:t> False</a:t>
                      </a:r>
                    </a:p>
                  </a:txBody>
                  <a:tcPr marL="138479" marR="138479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Menyatakan benar True yang bernilai 1, atau salah False yang bernilai 0</a:t>
                      </a:r>
                    </a:p>
                  </a:txBody>
                  <a:tcPr marL="138479" marR="138479" marT="95250" marB="95250" anchor="ctr"/>
                </a:tc>
                <a:extLst>
                  <a:ext uri="{0D108BD9-81ED-4DB2-BD59-A6C34878D82A}">
                    <a16:rowId xmlns:a16="http://schemas.microsoft.com/office/drawing/2014/main" val="212588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marL="138479" marR="138479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"Ayo belajar Python"</a:t>
                      </a:r>
                    </a:p>
                  </a:txBody>
                  <a:tcPr marL="138479" marR="138479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Menyatakan karakter/kalimat bisa berupa huruf angka, dll (diapit tanda " atau ')</a:t>
                      </a:r>
                    </a:p>
                  </a:txBody>
                  <a:tcPr marL="138479" marR="138479" marT="95250" marB="95250" anchor="ctr"/>
                </a:tc>
                <a:extLst>
                  <a:ext uri="{0D108BD9-81ED-4DB2-BD59-A6C34878D82A}">
                    <a16:rowId xmlns:a16="http://schemas.microsoft.com/office/drawing/2014/main" val="339648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138479" marR="138479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25 atau 1209</a:t>
                      </a:r>
                    </a:p>
                  </a:txBody>
                  <a:tcPr marL="138479" marR="138479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Menyatakan bilangan bulat</a:t>
                      </a:r>
                    </a:p>
                  </a:txBody>
                  <a:tcPr marL="138479" marR="138479" marT="95250" marB="95250" anchor="ctr"/>
                </a:tc>
                <a:extLst>
                  <a:ext uri="{0D108BD9-81ED-4DB2-BD59-A6C34878D82A}">
                    <a16:rowId xmlns:a16="http://schemas.microsoft.com/office/drawing/2014/main" val="63222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138479" marR="138479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3.14 atau 0.99</a:t>
                      </a:r>
                    </a:p>
                  </a:txBody>
                  <a:tcPr marL="138479" marR="138479" marT="95250" marB="95250" anchor="ctr"/>
                </a:tc>
                <a:tc>
                  <a:txBody>
                    <a:bodyPr/>
                    <a:lstStyle/>
                    <a:p>
                      <a:r>
                        <a:rPr lang="nn-NO" dirty="0">
                          <a:effectLst/>
                        </a:rPr>
                        <a:t>Menyatakan bilangan yang mempunyai koma</a:t>
                      </a:r>
                    </a:p>
                  </a:txBody>
                  <a:tcPr marL="138479" marR="138479" marT="95250" marB="95250" anchor="ctr"/>
                </a:tc>
                <a:extLst>
                  <a:ext uri="{0D108BD9-81ED-4DB2-BD59-A6C34878D82A}">
                    <a16:rowId xmlns:a16="http://schemas.microsoft.com/office/drawing/2014/main" val="1028710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687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538262"/>
              </p:ext>
            </p:extLst>
          </p:nvPr>
        </p:nvGraphicFramePr>
        <p:xfrm>
          <a:off x="1208315" y="521780"/>
          <a:ext cx="9906000" cy="516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08467290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1768620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500976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Tipe</a:t>
                      </a:r>
                      <a:r>
                        <a:rPr lang="en-US" dirty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Contoh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Penjelasan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24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Hexadecimal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9a atau 1d3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Menyatakan bilangan dalam format heksa (bilangan berbasis 16)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69994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Complex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 + 5j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Menyatakan pasangan angka real dan imajiner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92554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['xyz', 786, 2.23]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 untaian yang menyimpan berbagai tipe data dan isinya bisa diubah-ubah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43257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Tuple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('xyz', 768, 2.23)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 untaian yang menyimpan berbagai tipe data tapi isinya tidak bisa diubah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4012347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{'nama': 'adi','id':2}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Data </a:t>
                      </a:r>
                      <a:r>
                        <a:rPr lang="en-US" dirty="0" err="1">
                          <a:effectLst/>
                        </a:rPr>
                        <a:t>untaian</a:t>
                      </a:r>
                      <a:r>
                        <a:rPr lang="en-US" dirty="0">
                          <a:effectLst/>
                        </a:rPr>
                        <a:t> yang </a:t>
                      </a:r>
                      <a:r>
                        <a:rPr lang="en-US" dirty="0" err="1">
                          <a:effectLst/>
                        </a:rPr>
                        <a:t>menyimpan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berbagai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tipe</a:t>
                      </a:r>
                      <a:r>
                        <a:rPr lang="en-US" dirty="0">
                          <a:effectLst/>
                        </a:rPr>
                        <a:t> data </a:t>
                      </a:r>
                      <a:r>
                        <a:rPr lang="en-US" dirty="0" err="1">
                          <a:effectLst/>
                        </a:rPr>
                        <a:t>berupa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pasangan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penunjuk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nilai</a:t>
                      </a:r>
                      <a:endParaRPr lang="en-US" dirty="0">
                        <a:effectLst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020151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46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438400"/>
            <a:ext cx="9905999" cy="41494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PYTHON MEMILIKI BEBERAPA STRUKTUR DATA ANTARA LAIN :</a:t>
            </a:r>
          </a:p>
          <a:p>
            <a:r>
              <a:rPr lang="en-US" sz="2800" dirty="0"/>
              <a:t>LIST</a:t>
            </a:r>
          </a:p>
          <a:p>
            <a:r>
              <a:rPr lang="en-US" sz="2800" dirty="0"/>
              <a:t>TUPLE</a:t>
            </a:r>
          </a:p>
          <a:p>
            <a:r>
              <a:rPr lang="en-US" sz="2800" dirty="0"/>
              <a:t>DICTIONARY</a:t>
            </a:r>
          </a:p>
          <a:p>
            <a:r>
              <a:rPr lang="en-US" sz="2800" dirty="0"/>
              <a:t>SEQUENCE</a:t>
            </a:r>
          </a:p>
          <a:p>
            <a:r>
              <a:rPr lang="en-US" sz="2800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4025489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: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637183"/>
            <a:ext cx="9905999" cy="39506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List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data </a:t>
            </a:r>
            <a:r>
              <a:rPr lang="en-US" sz="2800" dirty="0" err="1"/>
              <a:t>terurut</a:t>
            </a:r>
            <a:r>
              <a:rPr lang="en-US" sz="2800" dirty="0"/>
              <a:t> (sequence). </a:t>
            </a:r>
            <a:r>
              <a:rPr lang="en-US" sz="2800" dirty="0" err="1"/>
              <a:t>Setiap</a:t>
            </a:r>
            <a:r>
              <a:rPr lang="en-US" sz="2800" dirty="0"/>
              <a:t> item </a:t>
            </a:r>
            <a:r>
              <a:rPr lang="en-US" sz="2800" dirty="0" err="1"/>
              <a:t>dalam</a:t>
            </a:r>
            <a:r>
              <a:rPr lang="en-US" sz="2800" dirty="0"/>
              <a:t> List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index yang </a:t>
            </a:r>
            <a:r>
              <a:rPr lang="en-US" sz="2800" dirty="0" err="1"/>
              <a:t>dimulai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0. List </a:t>
            </a:r>
            <a:r>
              <a:rPr lang="en-US" sz="2800" dirty="0" err="1"/>
              <a:t>direpresentasikan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karakter</a:t>
            </a:r>
            <a:r>
              <a:rPr lang="en-US" sz="2800" dirty="0"/>
              <a:t> square brackets [].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terlihat</a:t>
            </a:r>
            <a:r>
              <a:rPr lang="en-US" sz="2800" dirty="0"/>
              <a:t> </a:t>
            </a:r>
            <a:r>
              <a:rPr lang="en-US" sz="2800" dirty="0" err="1"/>
              <a:t>mirip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Array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lain </a:t>
            </a:r>
            <a:r>
              <a:rPr lang="en-US" sz="2800" dirty="0" err="1"/>
              <a:t>seperti</a:t>
            </a:r>
            <a:r>
              <a:rPr lang="en-US" sz="2800" dirty="0"/>
              <a:t> Java, </a:t>
            </a:r>
            <a:r>
              <a:rPr lang="en-US" sz="2800" dirty="0" err="1"/>
              <a:t>tapi</a:t>
            </a:r>
            <a:r>
              <a:rPr lang="en-US" sz="2800" dirty="0"/>
              <a:t> List </a:t>
            </a:r>
            <a:r>
              <a:rPr lang="en-US" sz="2800" dirty="0" err="1"/>
              <a:t>dalam</a:t>
            </a:r>
            <a:r>
              <a:rPr lang="en-US" sz="2800" dirty="0"/>
              <a:t> Python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menampung</a:t>
            </a:r>
            <a:r>
              <a:rPr lang="en-US" sz="2800" dirty="0"/>
              <a:t> </a:t>
            </a: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81011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: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383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95" y="2249486"/>
            <a:ext cx="6552611" cy="435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98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: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491409"/>
            <a:ext cx="9905999" cy="40964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Tuple </a:t>
            </a:r>
            <a:r>
              <a:rPr lang="en-US" sz="2800" dirty="0" err="1"/>
              <a:t>struktur</a:t>
            </a:r>
            <a:r>
              <a:rPr lang="en-US" sz="2800" dirty="0"/>
              <a:t> data yang </a:t>
            </a:r>
            <a:r>
              <a:rPr lang="en-US" sz="2800" dirty="0" err="1"/>
              <a:t>hampir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List, </a:t>
            </a:r>
            <a:r>
              <a:rPr lang="en-US" sz="2800" dirty="0" err="1"/>
              <a:t>perbedaannya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Tuple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sifat</a:t>
            </a:r>
            <a:r>
              <a:rPr lang="en-US" sz="2800" dirty="0"/>
              <a:t> immutable yang </a:t>
            </a:r>
            <a:r>
              <a:rPr lang="en-US" sz="2800" dirty="0" err="1"/>
              <a:t>artinya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dirubah</a:t>
            </a:r>
            <a:r>
              <a:rPr lang="en-US" sz="2800" dirty="0"/>
              <a:t> </a:t>
            </a:r>
            <a:r>
              <a:rPr lang="en-US" sz="2800" dirty="0" err="1"/>
              <a:t>bahkan</a:t>
            </a:r>
            <a:r>
              <a:rPr lang="en-US" sz="2800" dirty="0"/>
              <a:t> </a:t>
            </a:r>
            <a:r>
              <a:rPr lang="en-US" sz="2800" dirty="0" err="1"/>
              <a:t>dihapus</a:t>
            </a:r>
            <a:r>
              <a:rPr lang="en-US" sz="2800" dirty="0"/>
              <a:t>. </a:t>
            </a:r>
            <a:r>
              <a:rPr lang="en-US" sz="2800" dirty="0" err="1"/>
              <a:t>Sebuah</a:t>
            </a:r>
            <a:r>
              <a:rPr lang="en-US" sz="2800" dirty="0"/>
              <a:t> Tuple </a:t>
            </a:r>
            <a:r>
              <a:rPr lang="en-US" sz="2800" dirty="0" err="1"/>
              <a:t>direpresentasikan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karakter</a:t>
            </a:r>
            <a:r>
              <a:rPr lang="en-US" sz="2800" dirty="0"/>
              <a:t> parentheses ().</a:t>
            </a:r>
          </a:p>
        </p:txBody>
      </p:sp>
    </p:spTree>
    <p:extLst>
      <p:ext uri="{BB962C8B-B14F-4D97-AF65-F5344CB8AC3E}">
        <p14:creationId xmlns:p14="http://schemas.microsoft.com/office/powerpoint/2010/main" val="2319884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: TUPLE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597" y="2743200"/>
            <a:ext cx="7736807" cy="272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6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POKOK BAHASAN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INSTALASI PADA PYTHON</a:t>
            </a:r>
          </a:p>
          <a:p>
            <a:r>
              <a:rPr lang="en-US" dirty="0"/>
              <a:t>PACKAGE MANAGER PADA PYTHON</a:t>
            </a:r>
          </a:p>
          <a:p>
            <a:r>
              <a:rPr lang="en-US" dirty="0"/>
              <a:t>TIPE DATA PADA PYTHON</a:t>
            </a:r>
          </a:p>
          <a:p>
            <a:r>
              <a:rPr lang="en-US" dirty="0"/>
              <a:t>STRUKTUR DATA PADA PYTHON</a:t>
            </a:r>
          </a:p>
        </p:txBody>
      </p:sp>
    </p:spTree>
    <p:extLst>
      <p:ext uri="{BB962C8B-B14F-4D97-AF65-F5344CB8AC3E}">
        <p14:creationId xmlns:p14="http://schemas.microsoft.com/office/powerpoint/2010/main" val="191958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: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517913"/>
            <a:ext cx="9905999" cy="40699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500" dirty="0"/>
              <a:t>Dictionary </a:t>
            </a:r>
            <a:r>
              <a:rPr lang="en-US" sz="2500" dirty="0" err="1"/>
              <a:t>merupakan</a:t>
            </a:r>
            <a:r>
              <a:rPr lang="en-US" sz="2500" dirty="0"/>
              <a:t> </a:t>
            </a:r>
            <a:r>
              <a:rPr lang="en-US" sz="2500" dirty="0" err="1"/>
              <a:t>struktur</a:t>
            </a:r>
            <a:r>
              <a:rPr lang="en-US" sz="2500" dirty="0"/>
              <a:t> data yang </a:t>
            </a:r>
            <a:r>
              <a:rPr lang="en-US" sz="2500" dirty="0" err="1"/>
              <a:t>berupa</a:t>
            </a:r>
            <a:r>
              <a:rPr lang="en-US" sz="2500" dirty="0"/>
              <a:t> </a:t>
            </a:r>
            <a:r>
              <a:rPr lang="en-US" sz="2500" dirty="0" err="1"/>
              <a:t>pasangan</a:t>
            </a:r>
            <a:r>
              <a:rPr lang="en-US" sz="2500" dirty="0"/>
              <a:t> key-value. </a:t>
            </a:r>
            <a:r>
              <a:rPr lang="en-US" sz="2500" dirty="0" err="1"/>
              <a:t>Setiap</a:t>
            </a:r>
            <a:r>
              <a:rPr lang="en-US" sz="2500" dirty="0"/>
              <a:t> </a:t>
            </a:r>
            <a:r>
              <a:rPr lang="en-US" sz="2500" dirty="0" err="1"/>
              <a:t>informasi</a:t>
            </a:r>
            <a:r>
              <a:rPr lang="en-US" sz="2500" dirty="0"/>
              <a:t> yang </a:t>
            </a:r>
            <a:r>
              <a:rPr lang="en-US" sz="2500" dirty="0" err="1"/>
              <a:t>disimpan</a:t>
            </a:r>
            <a:r>
              <a:rPr lang="en-US" sz="2500" dirty="0"/>
              <a:t> </a:t>
            </a:r>
            <a:r>
              <a:rPr lang="en-US" sz="2500" dirty="0" err="1"/>
              <a:t>pada</a:t>
            </a:r>
            <a:r>
              <a:rPr lang="en-US" sz="2500" dirty="0"/>
              <a:t> Dictionary di </a:t>
            </a:r>
            <a:r>
              <a:rPr lang="en-US" sz="2500" dirty="0" err="1"/>
              <a:t>petakan</a:t>
            </a:r>
            <a:r>
              <a:rPr lang="en-US" sz="2500" dirty="0"/>
              <a:t> </a:t>
            </a:r>
            <a:r>
              <a:rPr lang="en-US" sz="2500" dirty="0" err="1"/>
              <a:t>dengan</a:t>
            </a:r>
            <a:r>
              <a:rPr lang="en-US" sz="2500" dirty="0"/>
              <a:t> </a:t>
            </a:r>
            <a:r>
              <a:rPr lang="en-US" sz="2500" dirty="0" err="1"/>
              <a:t>satu</a:t>
            </a:r>
            <a:r>
              <a:rPr lang="en-US" sz="2500" dirty="0"/>
              <a:t> key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/>
              <a:t>mengakses</a:t>
            </a:r>
            <a:r>
              <a:rPr lang="en-US" sz="2500" dirty="0"/>
              <a:t> </a:t>
            </a:r>
            <a:r>
              <a:rPr lang="en-US" sz="2500" dirty="0" err="1"/>
              <a:t>informasi</a:t>
            </a:r>
            <a:r>
              <a:rPr lang="en-US" sz="2500" dirty="0"/>
              <a:t> </a:t>
            </a:r>
            <a:r>
              <a:rPr lang="en-US" sz="2500" dirty="0" err="1"/>
              <a:t>tersebut</a:t>
            </a:r>
            <a:r>
              <a:rPr lang="en-US" sz="2500" dirty="0"/>
              <a:t>. </a:t>
            </a:r>
            <a:r>
              <a:rPr lang="en-US" sz="2500" dirty="0" err="1"/>
              <a:t>Bahkan</a:t>
            </a:r>
            <a:r>
              <a:rPr lang="en-US" sz="2500" dirty="0"/>
              <a:t> </a:t>
            </a:r>
            <a:r>
              <a:rPr lang="en-US" sz="2500" dirty="0" err="1"/>
              <a:t>sebuah</a:t>
            </a:r>
            <a:r>
              <a:rPr lang="en-US" sz="2500" dirty="0"/>
              <a:t> Dictionary </a:t>
            </a:r>
            <a:r>
              <a:rPr lang="en-US" sz="2500" dirty="0" err="1"/>
              <a:t>bisa</a:t>
            </a:r>
            <a:r>
              <a:rPr lang="en-US" sz="2500" dirty="0"/>
              <a:t> </a:t>
            </a:r>
            <a:r>
              <a:rPr lang="en-US" sz="2500" dirty="0" err="1"/>
              <a:t>berisi</a:t>
            </a:r>
            <a:r>
              <a:rPr lang="en-US" sz="2500" dirty="0"/>
              <a:t> Dictionary lain.</a:t>
            </a:r>
          </a:p>
          <a:p>
            <a:pPr marL="0" indent="0" algn="just">
              <a:buNone/>
            </a:pP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/>
              <a:t>mengakses</a:t>
            </a:r>
            <a:r>
              <a:rPr lang="en-US" sz="2500" dirty="0"/>
              <a:t> data yang </a:t>
            </a:r>
            <a:r>
              <a:rPr lang="en-US" sz="2500" dirty="0" err="1"/>
              <a:t>ada</a:t>
            </a:r>
            <a:r>
              <a:rPr lang="en-US" sz="2500" dirty="0"/>
              <a:t> di </a:t>
            </a:r>
            <a:r>
              <a:rPr lang="en-US" sz="2500" dirty="0" err="1"/>
              <a:t>dalam</a:t>
            </a:r>
            <a:r>
              <a:rPr lang="en-US" sz="2500" dirty="0"/>
              <a:t> dictionary </a:t>
            </a:r>
            <a:r>
              <a:rPr lang="en-US" sz="2500" dirty="0" err="1"/>
              <a:t>bisa</a:t>
            </a:r>
            <a:r>
              <a:rPr lang="en-US" sz="2500" dirty="0"/>
              <a:t> </a:t>
            </a:r>
            <a:r>
              <a:rPr lang="en-US" sz="2500" dirty="0" err="1"/>
              <a:t>menggunakan</a:t>
            </a:r>
            <a:r>
              <a:rPr lang="en-US" sz="2500" dirty="0"/>
              <a:t> </a:t>
            </a:r>
            <a:r>
              <a:rPr lang="en-US" sz="2500" dirty="0" err="1"/>
              <a:t>beberapa</a:t>
            </a:r>
            <a:r>
              <a:rPr lang="en-US" sz="2500" dirty="0"/>
              <a:t> </a:t>
            </a:r>
            <a:r>
              <a:rPr lang="en-US" sz="2500" dirty="0" err="1"/>
              <a:t>cara</a:t>
            </a:r>
            <a:r>
              <a:rPr lang="en-US" sz="2500" dirty="0"/>
              <a:t> </a:t>
            </a:r>
            <a:r>
              <a:rPr lang="en-US" sz="2500" dirty="0" err="1"/>
              <a:t>yaitu</a:t>
            </a:r>
            <a:r>
              <a:rPr lang="en-US" sz="2500" dirty="0"/>
              <a:t> </a:t>
            </a:r>
            <a:r>
              <a:rPr lang="en-US" sz="2500" dirty="0" err="1"/>
              <a:t>dengan</a:t>
            </a:r>
            <a:r>
              <a:rPr lang="en-US" sz="2500" dirty="0"/>
              <a:t> get('key') </a:t>
            </a:r>
            <a:r>
              <a:rPr lang="en-US" sz="2500" dirty="0" err="1"/>
              <a:t>atau</a:t>
            </a:r>
            <a:r>
              <a:rPr lang="en-US" sz="2500" dirty="0"/>
              <a:t> </a:t>
            </a:r>
            <a:r>
              <a:rPr lang="en-US" sz="2500" dirty="0" err="1"/>
              <a:t>dengan</a:t>
            </a:r>
            <a:r>
              <a:rPr lang="en-US" sz="2500" dirty="0"/>
              <a:t> </a:t>
            </a:r>
            <a:r>
              <a:rPr lang="en-US" sz="2500" dirty="0" err="1"/>
              <a:t>menggunakan</a:t>
            </a:r>
            <a:r>
              <a:rPr lang="en-US" sz="2500" dirty="0"/>
              <a:t> ['key']. </a:t>
            </a:r>
            <a:r>
              <a:rPr lang="en-US" sz="2500" dirty="0" err="1"/>
              <a:t>Namun</a:t>
            </a:r>
            <a:r>
              <a:rPr lang="en-US" sz="2500" dirty="0"/>
              <a:t> yang </a:t>
            </a:r>
            <a:r>
              <a:rPr lang="en-US" sz="2500" dirty="0" err="1"/>
              <a:t>membedakan</a:t>
            </a:r>
            <a:r>
              <a:rPr lang="en-US" sz="2500" dirty="0"/>
              <a:t> </a:t>
            </a:r>
            <a:r>
              <a:rPr lang="en-US" sz="2500" dirty="0" err="1"/>
              <a:t>dan</a:t>
            </a:r>
            <a:r>
              <a:rPr lang="en-US" sz="2500" dirty="0"/>
              <a:t> </a:t>
            </a:r>
            <a:r>
              <a:rPr lang="en-US" sz="2500" dirty="0" err="1"/>
              <a:t>perlu</a:t>
            </a:r>
            <a:r>
              <a:rPr lang="en-US" sz="2500" dirty="0"/>
              <a:t> </a:t>
            </a:r>
            <a:r>
              <a:rPr lang="en-US" sz="2500" dirty="0" err="1"/>
              <a:t>diperhatikan</a:t>
            </a:r>
            <a:r>
              <a:rPr lang="en-US" sz="2500" dirty="0"/>
              <a:t> </a:t>
            </a:r>
            <a:r>
              <a:rPr lang="en-US" sz="2500" dirty="0" err="1"/>
              <a:t>dari</a:t>
            </a:r>
            <a:r>
              <a:rPr lang="en-US" sz="2500" dirty="0"/>
              <a:t> </a:t>
            </a:r>
            <a:r>
              <a:rPr lang="en-US" sz="2500" dirty="0" err="1"/>
              <a:t>kedua</a:t>
            </a:r>
            <a:r>
              <a:rPr lang="en-US" sz="2500" dirty="0"/>
              <a:t> </a:t>
            </a:r>
            <a:r>
              <a:rPr lang="en-US" sz="2500" dirty="0" err="1"/>
              <a:t>cara</a:t>
            </a:r>
            <a:r>
              <a:rPr lang="en-US" sz="2500" dirty="0"/>
              <a:t> </a:t>
            </a:r>
            <a:r>
              <a:rPr lang="en-US" sz="2500" dirty="0" err="1"/>
              <a:t>tersebut</a:t>
            </a:r>
            <a:r>
              <a:rPr lang="en-US" sz="2500" dirty="0"/>
              <a:t> </a:t>
            </a:r>
            <a:r>
              <a:rPr lang="en-US" sz="2500" dirty="0" err="1"/>
              <a:t>adalah</a:t>
            </a:r>
            <a:r>
              <a:rPr lang="en-US" sz="2500" dirty="0"/>
              <a:t> get('key') </a:t>
            </a:r>
            <a:r>
              <a:rPr lang="en-US" sz="2500" dirty="0" err="1"/>
              <a:t>akan</a:t>
            </a:r>
            <a:r>
              <a:rPr lang="en-US" sz="2500" dirty="0"/>
              <a:t> return None </a:t>
            </a:r>
            <a:r>
              <a:rPr lang="en-US" sz="2500" dirty="0" err="1"/>
              <a:t>jika</a:t>
            </a:r>
            <a:r>
              <a:rPr lang="en-US" sz="2500" dirty="0"/>
              <a:t> key </a:t>
            </a:r>
            <a:r>
              <a:rPr lang="en-US" sz="2500" dirty="0" err="1"/>
              <a:t>tidak</a:t>
            </a:r>
            <a:r>
              <a:rPr lang="en-US" sz="2500" dirty="0"/>
              <a:t> </a:t>
            </a:r>
            <a:r>
              <a:rPr lang="en-US" sz="2500" dirty="0" err="1"/>
              <a:t>terdaftar</a:t>
            </a:r>
            <a:r>
              <a:rPr lang="en-US" sz="2500" dirty="0"/>
              <a:t>, </a:t>
            </a:r>
            <a:r>
              <a:rPr lang="en-US" sz="2500" dirty="0" err="1"/>
              <a:t>sedangkan</a:t>
            </a:r>
            <a:r>
              <a:rPr lang="en-US" sz="2500" dirty="0"/>
              <a:t> </a:t>
            </a:r>
            <a:r>
              <a:rPr lang="en-US" sz="2500" dirty="0" err="1"/>
              <a:t>cara</a:t>
            </a:r>
            <a:r>
              <a:rPr lang="en-US" sz="2500" dirty="0"/>
              <a:t> ['key'] </a:t>
            </a:r>
            <a:r>
              <a:rPr lang="en-US" sz="2500" dirty="0" err="1"/>
              <a:t>akan</a:t>
            </a:r>
            <a:r>
              <a:rPr lang="en-US" sz="2500" dirty="0"/>
              <a:t> </a:t>
            </a:r>
            <a:r>
              <a:rPr lang="en-US" sz="2500" dirty="0" err="1"/>
              <a:t>melempar</a:t>
            </a:r>
            <a:r>
              <a:rPr lang="en-US" sz="2500" dirty="0"/>
              <a:t> exception </a:t>
            </a:r>
            <a:r>
              <a:rPr lang="en-US" sz="2500" dirty="0" err="1"/>
              <a:t>KeyError</a:t>
            </a:r>
            <a:r>
              <a:rPr lang="en-US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0762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: DICTIONARY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50" y="2568575"/>
            <a:ext cx="36195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72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: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383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Set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data yang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kelebihan</a:t>
            </a:r>
            <a:r>
              <a:rPr lang="en-US" sz="2800" dirty="0"/>
              <a:t>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bersifat</a:t>
            </a:r>
            <a:r>
              <a:rPr lang="en-US" sz="2800" dirty="0"/>
              <a:t> unique, </a:t>
            </a:r>
            <a:r>
              <a:rPr lang="en-US" sz="2800" dirty="0" err="1"/>
              <a:t>jadi</a:t>
            </a:r>
            <a:r>
              <a:rPr lang="en-US" sz="2800" dirty="0"/>
              <a:t> </a:t>
            </a:r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memasukkan</a:t>
            </a:r>
            <a:r>
              <a:rPr lang="en-US" sz="2800" dirty="0"/>
              <a:t> data yang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Set,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salah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data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di replace. </a:t>
            </a:r>
            <a:r>
              <a:rPr lang="en-US" sz="2800" dirty="0" err="1"/>
              <a:t>Namun</a:t>
            </a:r>
            <a:r>
              <a:rPr lang="en-US" sz="2800" dirty="0"/>
              <a:t> yang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diperhatikan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data Set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bersifat</a:t>
            </a:r>
            <a:r>
              <a:rPr lang="en-US" sz="2800" dirty="0"/>
              <a:t> unordered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berurut</a:t>
            </a:r>
            <a:r>
              <a:rPr lang="en-US" sz="2800" dirty="0"/>
              <a:t>. </a:t>
            </a:r>
            <a:r>
              <a:rPr lang="en-US" sz="2800" dirty="0" err="1"/>
              <a:t>Selain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Set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bersifat</a:t>
            </a:r>
            <a:r>
              <a:rPr lang="en-US" sz="2800" dirty="0"/>
              <a:t> unindexed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index,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mengakses</a:t>
            </a:r>
            <a:r>
              <a:rPr lang="en-US" sz="2800" dirty="0"/>
              <a:t> </a:t>
            </a:r>
            <a:r>
              <a:rPr lang="en-US" sz="2800" dirty="0" err="1"/>
              <a:t>salah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data </a:t>
            </a:r>
            <a:r>
              <a:rPr lang="en-US" sz="2800" dirty="0" err="1"/>
              <a:t>dari</a:t>
            </a:r>
            <a:r>
              <a:rPr lang="en-US" sz="2800" dirty="0"/>
              <a:t> Set </a:t>
            </a:r>
            <a:r>
              <a:rPr lang="en-US" sz="2800" dirty="0" err="1"/>
              <a:t>berdasarkan</a:t>
            </a:r>
            <a:r>
              <a:rPr lang="en-US" sz="2800" dirty="0"/>
              <a:t> index </a:t>
            </a:r>
            <a:r>
              <a:rPr lang="en-US" sz="2800" dirty="0" err="1"/>
              <a:t>tertentu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2668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: 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1487" y="3087688"/>
            <a:ext cx="36290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25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478157"/>
            <a:ext cx="9905999" cy="3856382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https://en.wikipedia.org/wiki/Pip_(package_manager)</a:t>
            </a:r>
            <a:endParaRPr lang="en-US" dirty="0"/>
          </a:p>
          <a:p>
            <a:r>
              <a:rPr lang="en-US" dirty="0">
                <a:hlinkClick r:id="rId3"/>
              </a:rPr>
              <a:t>https://www.advernesia.com/blog/python/cara-install-python-di-windows-lengkap/</a:t>
            </a:r>
            <a:endParaRPr lang="en-US" dirty="0"/>
          </a:p>
          <a:p>
            <a:r>
              <a:rPr lang="en-US" dirty="0">
                <a:hlinkClick r:id="rId4"/>
              </a:rPr>
              <a:t>https://www.petanikode.com/python-windows/</a:t>
            </a:r>
            <a:endParaRPr lang="en-US" dirty="0"/>
          </a:p>
          <a:p>
            <a:r>
              <a:rPr lang="en-US" dirty="0">
                <a:hlinkClick r:id="rId5"/>
              </a:rPr>
              <a:t>https://belajarpython.com/tutorial/tipe-data-python</a:t>
            </a:r>
            <a:endParaRPr lang="en-US" dirty="0"/>
          </a:p>
          <a:p>
            <a:r>
              <a:rPr lang="en-US" dirty="0">
                <a:hlinkClick r:id="rId6"/>
              </a:rPr>
              <a:t>https://hiwijaya.com/blog/struktur-data-python/</a:t>
            </a:r>
            <a:endParaRPr lang="en-US" dirty="0"/>
          </a:p>
          <a:p>
            <a:r>
              <a:rPr lang="en-US" dirty="0">
                <a:hlinkClick r:id="rId7"/>
              </a:rPr>
              <a:t>http://sakti.github.io/python101/struktur_data.html</a:t>
            </a:r>
            <a:endParaRPr lang="id-ID" dirty="0"/>
          </a:p>
          <a:p>
            <a:r>
              <a:rPr lang="id-ID" dirty="0">
                <a:hlinkClick r:id="rId8"/>
              </a:rPr>
              <a:t>https://github.com/ardeabagas22/Pengantar-Deep-Learning</a:t>
            </a:r>
            <a:r>
              <a:rPr lang="id-ID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3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pyton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724011"/>
            <a:ext cx="5470525" cy="340997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400" dirty="0" err="1"/>
              <a:t>Langkah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yakni</a:t>
            </a:r>
            <a:r>
              <a:rPr lang="en-US" sz="2400" dirty="0"/>
              <a:t> </a:t>
            </a:r>
            <a:r>
              <a:rPr lang="en-US" sz="2400" dirty="0" err="1"/>
              <a:t>membuka</a:t>
            </a:r>
            <a:r>
              <a:rPr lang="en-US" sz="2400" dirty="0"/>
              <a:t> website python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www.python.org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mengunduh</a:t>
            </a:r>
            <a:r>
              <a:rPr lang="en-US" sz="2400" dirty="0"/>
              <a:t> python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versi</a:t>
            </a:r>
            <a:r>
              <a:rPr lang="en-US" sz="2400" dirty="0"/>
              <a:t> yang </a:t>
            </a:r>
            <a:r>
              <a:rPr lang="en-US" sz="2400" dirty="0" err="1"/>
              <a:t>diperlukan</a:t>
            </a:r>
            <a:r>
              <a:rPr lang="en-US" sz="2400" dirty="0"/>
              <a:t>,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mengunduh</a:t>
            </a:r>
            <a:r>
              <a:rPr lang="en-US" sz="2400" dirty="0"/>
              <a:t> </a:t>
            </a:r>
            <a:r>
              <a:rPr lang="en-US" sz="2400" dirty="0" err="1"/>
              <a:t>versi</a:t>
            </a:r>
            <a:r>
              <a:rPr lang="en-US" sz="2400" dirty="0"/>
              <a:t> python 3.4.2</a:t>
            </a:r>
          </a:p>
        </p:txBody>
      </p:sp>
    </p:spTree>
    <p:extLst>
      <p:ext uri="{BB962C8B-B14F-4D97-AF65-F5344CB8AC3E}">
        <p14:creationId xmlns:p14="http://schemas.microsoft.com/office/powerpoint/2010/main" val="98647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pyton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475242"/>
            <a:ext cx="5470525" cy="390751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mengunduh</a:t>
            </a:r>
            <a:r>
              <a:rPr lang="en-US" sz="2400" dirty="0"/>
              <a:t> python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muncul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disamping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dilanjutkan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klik</a:t>
            </a:r>
            <a:r>
              <a:rPr lang="en-US" sz="2400" dirty="0"/>
              <a:t> </a:t>
            </a:r>
            <a:r>
              <a:rPr lang="en-US" sz="2400" dirty="0" err="1"/>
              <a:t>ganda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python-3.4.2.msi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memulai</a:t>
            </a:r>
            <a:r>
              <a:rPr lang="en-US" sz="2400" dirty="0"/>
              <a:t> </a:t>
            </a:r>
            <a:r>
              <a:rPr lang="en-US" sz="2400" dirty="0" err="1"/>
              <a:t>penginstallan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system </a:t>
            </a:r>
            <a:r>
              <a:rPr lang="en-US" sz="2400" dirty="0" err="1"/>
              <a:t>operasi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883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pyton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328738"/>
            <a:ext cx="4876800" cy="42005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install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user yang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system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administrator,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mengklik</a:t>
            </a:r>
            <a:r>
              <a:rPr lang="en-US" sz="2400" dirty="0"/>
              <a:t> next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melanjutkan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975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pyton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5" y="1333500"/>
            <a:ext cx="4857750" cy="4191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/>
              <a:t>Selanjutnya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dirty="0" err="1"/>
              <a:t>lokasi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menginstall</a:t>
            </a:r>
            <a:r>
              <a:rPr lang="en-US" sz="2400" dirty="0"/>
              <a:t> python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klik</a:t>
            </a:r>
            <a:r>
              <a:rPr lang="en-US" sz="2400" dirty="0"/>
              <a:t> next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melanjutkan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750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pyton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88" y="1338263"/>
            <a:ext cx="4848225" cy="41814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diinstall</a:t>
            </a:r>
            <a:r>
              <a:rPr lang="en-US" sz="2400" dirty="0"/>
              <a:t> </a:t>
            </a:r>
            <a:r>
              <a:rPr lang="en-US" sz="2400" dirty="0" err="1"/>
              <a:t>didalam</a:t>
            </a:r>
            <a:r>
              <a:rPr lang="en-US" sz="2400" dirty="0"/>
              <a:t> python </a:t>
            </a:r>
            <a:r>
              <a:rPr lang="en-US" sz="2400" dirty="0" err="1"/>
              <a:t>tersebut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klik</a:t>
            </a:r>
            <a:r>
              <a:rPr lang="en-US" sz="2400" dirty="0"/>
              <a:t> next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melanjutkan</a:t>
            </a:r>
            <a:r>
              <a:rPr lang="en-US" sz="2400" dirty="0"/>
              <a:t> </a:t>
            </a:r>
            <a:r>
              <a:rPr lang="en-US" sz="2400" dirty="0" err="1"/>
              <a:t>installasi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65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pyton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745130"/>
            <a:ext cx="5470525" cy="33677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muncul</a:t>
            </a:r>
            <a:r>
              <a:rPr lang="en-US" sz="2400" dirty="0"/>
              <a:t> yang </a:t>
            </a:r>
            <a:r>
              <a:rPr lang="en-US" sz="2400" dirty="0" err="1"/>
              <a:t>menerangkan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installasi</a:t>
            </a:r>
            <a:r>
              <a:rPr lang="en-US" sz="2400" dirty="0"/>
              <a:t> </a:t>
            </a:r>
            <a:r>
              <a:rPr lang="en-US" sz="2400" dirty="0" err="1"/>
              <a:t>sukses</a:t>
            </a:r>
            <a:r>
              <a:rPr lang="en-US" sz="2400" dirty="0"/>
              <a:t> </a:t>
            </a:r>
            <a:r>
              <a:rPr lang="en-US" sz="2400" dirty="0" err="1"/>
              <a:t>klik</a:t>
            </a:r>
            <a:r>
              <a:rPr lang="en-US" sz="2400" dirty="0"/>
              <a:t> close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mengakhiri</a:t>
            </a:r>
            <a:r>
              <a:rPr lang="en-US" sz="2400" dirty="0"/>
              <a:t> </a:t>
            </a:r>
            <a:r>
              <a:rPr lang="en-US" sz="2400" dirty="0" err="1"/>
              <a:t>installasi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menyelesaikannya</a:t>
            </a:r>
            <a:r>
              <a:rPr lang="en-US" sz="2400" dirty="0"/>
              <a:t>, python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berhasil</a:t>
            </a:r>
            <a:r>
              <a:rPr lang="en-US" sz="2400" dirty="0"/>
              <a:t> </a:t>
            </a:r>
            <a:r>
              <a:rPr lang="en-US" sz="2400" dirty="0" err="1"/>
              <a:t>terinstall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366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dirty="0"/>
              <a:t>Package Manager </a:t>
            </a:r>
            <a:r>
              <a:rPr lang="en-US" sz="2800" dirty="0" err="1"/>
              <a:t>pada</a:t>
            </a:r>
            <a:r>
              <a:rPr lang="en-US" sz="2800" dirty="0"/>
              <a:t> python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 </a:t>
            </a:r>
            <a:r>
              <a:rPr lang="en-US" sz="2800" dirty="0" err="1"/>
              <a:t>mengunduh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mengelola</a:t>
            </a:r>
            <a:r>
              <a:rPr lang="en-US" sz="2800" dirty="0"/>
              <a:t> package Python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otomatis</a:t>
            </a:r>
            <a:endParaRPr lang="en-US" sz="2800" dirty="0"/>
          </a:p>
          <a:p>
            <a:pPr algn="just"/>
            <a:r>
              <a:rPr lang="en-US" sz="2800" dirty="0" err="1"/>
              <a:t>Dengan</a:t>
            </a:r>
            <a:r>
              <a:rPr lang="en-US" sz="2800" dirty="0"/>
              <a:t> package manager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diperlukan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mencari</a:t>
            </a:r>
            <a:r>
              <a:rPr lang="en-US" sz="2800" dirty="0"/>
              <a:t> package python </a:t>
            </a:r>
            <a:r>
              <a:rPr lang="en-US" sz="2800" dirty="0" err="1"/>
              <a:t>secara</a:t>
            </a:r>
            <a:r>
              <a:rPr lang="en-US" sz="2800" dirty="0"/>
              <a:t> manual </a:t>
            </a:r>
            <a:r>
              <a:rPr lang="en-US" sz="2800" dirty="0" err="1"/>
              <a:t>karena</a:t>
            </a:r>
            <a:r>
              <a:rPr lang="en-US" sz="2800" dirty="0"/>
              <a:t> Package Manager </a:t>
            </a:r>
            <a:r>
              <a:rPr lang="en-US" sz="2800" dirty="0" err="1"/>
              <a:t>memiliki</a:t>
            </a:r>
            <a:r>
              <a:rPr lang="en-US" sz="2800" dirty="0"/>
              <a:t> repo yang </a:t>
            </a:r>
            <a:r>
              <a:rPr lang="en-US" sz="2800" dirty="0" err="1"/>
              <a:t>biasa</a:t>
            </a:r>
            <a:r>
              <a:rPr lang="en-US" sz="2800" dirty="0"/>
              <a:t> </a:t>
            </a:r>
            <a:r>
              <a:rPr lang="en-US" sz="2800" dirty="0" err="1"/>
              <a:t>diunduh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python</a:t>
            </a:r>
          </a:p>
          <a:p>
            <a:pPr algn="just"/>
            <a:r>
              <a:rPr lang="en-US" sz="2800" dirty="0"/>
              <a:t>Package Manager </a:t>
            </a:r>
            <a:r>
              <a:rPr lang="en-US" sz="2800" dirty="0" err="1"/>
              <a:t>pada</a:t>
            </a:r>
            <a:r>
              <a:rPr lang="en-US" sz="2800" dirty="0"/>
              <a:t> Python </a:t>
            </a:r>
            <a:r>
              <a:rPr lang="en-US" sz="2800" dirty="0" err="1"/>
              <a:t>contohnya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PIP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easy_install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0523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</TotalTime>
  <Words>831</Words>
  <Application>Microsoft Office PowerPoint</Application>
  <PresentationFormat>Layar Lebar</PresentationFormat>
  <Paragraphs>104</Paragraphs>
  <Slides>24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2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24</vt:i4>
      </vt:variant>
    </vt:vector>
  </HeadingPairs>
  <TitlesOfParts>
    <vt:vector size="27" baseType="lpstr">
      <vt:lpstr>Arial</vt:lpstr>
      <vt:lpstr>Garamond</vt:lpstr>
      <vt:lpstr>Organik</vt:lpstr>
      <vt:lpstr>Pengantar Python 3</vt:lpstr>
      <vt:lpstr>POKOK BAHASAN</vt:lpstr>
      <vt:lpstr>Instalasi pyton </vt:lpstr>
      <vt:lpstr>Instalasi pyton </vt:lpstr>
      <vt:lpstr>Instalasi pyton </vt:lpstr>
      <vt:lpstr>Instalasi pyton </vt:lpstr>
      <vt:lpstr>Instalasi pyton </vt:lpstr>
      <vt:lpstr>Instalasi pyton</vt:lpstr>
      <vt:lpstr>Package Manager</vt:lpstr>
      <vt:lpstr>PIP</vt:lpstr>
      <vt:lpstr>PIP</vt:lpstr>
      <vt:lpstr>Tipe data pada python</vt:lpstr>
      <vt:lpstr>Tipe data pada python</vt:lpstr>
      <vt:lpstr>Presentasi PowerPoint</vt:lpstr>
      <vt:lpstr>Struktur Data Pada python</vt:lpstr>
      <vt:lpstr>Struktur data : LIST</vt:lpstr>
      <vt:lpstr>Struktur data : LIST</vt:lpstr>
      <vt:lpstr>Struktur data : TUPLE</vt:lpstr>
      <vt:lpstr>Struktur data : TUPLE</vt:lpstr>
      <vt:lpstr>Struktur data : DICTIONARY</vt:lpstr>
      <vt:lpstr>Struktur data : DICTIONARY</vt:lpstr>
      <vt:lpstr>Struktur data : SET</vt:lpstr>
      <vt:lpstr>Struktur data : SET</vt:lpstr>
      <vt:lpstr>Sumber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python 3</dc:title>
  <dc:creator>Khrisna Satrio</dc:creator>
  <cp:lastModifiedBy>Rizky Nugraha Putra</cp:lastModifiedBy>
  <cp:revision>11</cp:revision>
  <dcterms:created xsi:type="dcterms:W3CDTF">2019-03-22T14:22:40Z</dcterms:created>
  <dcterms:modified xsi:type="dcterms:W3CDTF">2019-03-23T07:25:11Z</dcterms:modified>
</cp:coreProperties>
</file>