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3" r:id="rId21"/>
    <p:sldId id="278" r:id="rId22"/>
    <p:sldId id="274" r:id="rId23"/>
    <p:sldId id="279" r:id="rId24"/>
    <p:sldId id="290" r:id="rId25"/>
    <p:sldId id="284" r:id="rId26"/>
    <p:sldId id="285" r:id="rId27"/>
    <p:sldId id="286" r:id="rId28"/>
    <p:sldId id="287" r:id="rId29"/>
    <p:sldId id="288" r:id="rId30"/>
    <p:sldId id="291" r:id="rId31"/>
    <p:sldId id="289" r:id="rId32"/>
    <p:sldId id="26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4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0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5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4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63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0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1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deabagas22/Pengantar-Deep-Learning" TargetMode="External"/><Relationship Id="rId3" Type="http://schemas.openxmlformats.org/officeDocument/2006/relationships/hyperlink" Target="https://www.advernesia.com/blog/python/cara-install-python-di-windows-lengkap/" TargetMode="External"/><Relationship Id="rId7" Type="http://schemas.openxmlformats.org/officeDocument/2006/relationships/hyperlink" Target="http://sakti.github.io/python101/struktur_data.html" TargetMode="External"/><Relationship Id="rId2" Type="http://schemas.openxmlformats.org/officeDocument/2006/relationships/hyperlink" Target="https://en.wikipedia.org/wiki/Pip_(package_manag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wijaya.com/blog/struktur-data-python/" TargetMode="External"/><Relationship Id="rId5" Type="http://schemas.openxmlformats.org/officeDocument/2006/relationships/hyperlink" Target="https://belajarpython.com/tutorial/tipe-data-python" TargetMode="External"/><Relationship Id="rId4" Type="http://schemas.openxmlformats.org/officeDocument/2006/relationships/hyperlink" Target="https://www.petanikode.com/python-windows/" TargetMode="External"/><Relationship Id="rId9" Type="http://schemas.openxmlformats.org/officeDocument/2006/relationships/hyperlink" Target="https://github.com/RizkyNugraha46/Pengantar-Deep-Learn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ython</a:t>
            </a:r>
            <a:r>
              <a:rPr lang="en-US" dirty="0"/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Kevin Aditya Sadewo</a:t>
            </a:r>
            <a:endParaRPr lang="en-US" sz="2800" dirty="0"/>
          </a:p>
          <a:p>
            <a:r>
              <a:rPr lang="en-US" sz="2800" dirty="0"/>
              <a:t>4IA17</a:t>
            </a:r>
          </a:p>
          <a:p>
            <a:r>
              <a:rPr lang="en-US" sz="2800" dirty="0"/>
              <a:t>5</a:t>
            </a:r>
            <a:r>
              <a:rPr lang="id-ID" sz="2800" dirty="0"/>
              <a:t>3415686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85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31165"/>
            <a:ext cx="9905999" cy="405232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menginstal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Python.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di </a:t>
            </a:r>
            <a:r>
              <a:rPr lang="en-US" sz="2800" dirty="0" err="1"/>
              <a:t>sumber</a:t>
            </a:r>
            <a:r>
              <a:rPr lang="en-US" sz="2800" dirty="0"/>
              <a:t> default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dependensinya</a:t>
            </a:r>
            <a:r>
              <a:rPr lang="en-US" sz="2800" dirty="0"/>
              <a:t> - Python Package Index (</a:t>
            </a:r>
            <a:r>
              <a:rPr lang="en-US" sz="2800" dirty="0" err="1"/>
              <a:t>PyPI</a:t>
            </a:r>
            <a:r>
              <a:rPr lang="en-US" sz="2800" dirty="0"/>
              <a:t>).</a:t>
            </a:r>
          </a:p>
          <a:p>
            <a:pPr algn="just"/>
            <a:r>
              <a:rPr lang="en-US" sz="2800" dirty="0"/>
              <a:t>Python 2.7.9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(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seri</a:t>
            </a:r>
            <a:r>
              <a:rPr lang="en-US" sz="2800" dirty="0"/>
              <a:t> python2), </a:t>
            </a:r>
            <a:r>
              <a:rPr lang="en-US" sz="2800" dirty="0" err="1"/>
              <a:t>dan</a:t>
            </a:r>
            <a:r>
              <a:rPr lang="en-US" sz="2800" dirty="0"/>
              <a:t> Python 3.4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pip (pip3 </a:t>
            </a:r>
            <a:r>
              <a:rPr lang="en-US" sz="2800" dirty="0" err="1"/>
              <a:t>untuk</a:t>
            </a:r>
            <a:r>
              <a:rPr lang="en-US" sz="2800" dirty="0"/>
              <a:t> Python 3) </a:t>
            </a:r>
            <a:r>
              <a:rPr lang="en-US" sz="2800" dirty="0" err="1"/>
              <a:t>secara</a:t>
            </a:r>
            <a:r>
              <a:rPr lang="en-US" sz="2800" dirty="0"/>
              <a:t> default.</a:t>
            </a:r>
          </a:p>
          <a:p>
            <a:pPr algn="just"/>
            <a:r>
              <a:rPr lang="en-US" sz="2800" dirty="0" err="1"/>
              <a:t>Secara</a:t>
            </a:r>
            <a:r>
              <a:rPr lang="en-US" sz="2800" dirty="0"/>
              <a:t> default </a:t>
            </a:r>
            <a:r>
              <a:rPr lang="en-US" sz="2800" dirty="0" err="1"/>
              <a:t>sintak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36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85391"/>
            <a:ext cx="9905999" cy="42113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Secara</a:t>
            </a:r>
            <a:r>
              <a:rPr lang="en-US" sz="2800" dirty="0"/>
              <a:t> default </a:t>
            </a:r>
            <a:r>
              <a:rPr lang="en-US" sz="2800" dirty="0" err="1"/>
              <a:t>sintak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</a:t>
            </a:r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 == &lt;</a:t>
            </a:r>
            <a:r>
              <a:rPr lang="en-US" sz="2800" dirty="0" err="1"/>
              <a:t>versi</a:t>
            </a:r>
            <a:r>
              <a:rPr lang="en-US" sz="2800" dirty="0"/>
              <a:t>&gt;</a:t>
            </a:r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 &gt;= &lt;</a:t>
            </a:r>
            <a:r>
              <a:rPr lang="en-US" sz="2800" dirty="0" err="1"/>
              <a:t>versi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05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51651"/>
            <a:ext cx="9905999" cy="4145091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media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yang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lain.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25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09446"/>
              </p:ext>
            </p:extLst>
          </p:nvPr>
        </p:nvGraphicFramePr>
        <p:xfrm>
          <a:off x="1295402" y="2100263"/>
          <a:ext cx="9601200" cy="406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0846729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176862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50097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</a:p>
                  </a:txBody>
                  <a:tcPr marL="88626" marR="886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 marL="88626" marR="886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en-US" dirty="0"/>
                    </a:p>
                  </a:txBody>
                  <a:tcPr marL="88626" marR="88626"/>
                </a:tc>
                <a:extLst>
                  <a:ext uri="{0D108BD9-81ED-4DB2-BD59-A6C34878D82A}">
                    <a16:rowId xmlns:a16="http://schemas.microsoft.com/office/drawing/2014/main" val="12912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Tipe</a:t>
                      </a:r>
                      <a:r>
                        <a:rPr lang="en-US" dirty="0">
                          <a:effectLst/>
                        </a:rPr>
                        <a:t> Data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Contoh</a:t>
                      </a:r>
                      <a:endParaRPr lang="en-US" dirty="0">
                        <a:effectLst/>
                      </a:endParaRP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Penjelasan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345330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atau</a:t>
                      </a:r>
                      <a:r>
                        <a:rPr lang="en-US" dirty="0">
                          <a:effectLst/>
                        </a:rPr>
                        <a:t> False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benar True yang bernilai 1, atau salah False yang bernilai 0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21258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"Ayo belajar Python"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karakter/kalimat bisa berupa huruf angka, dll (diapit tanda " atau ')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33964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 atau 1209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bilangan bulat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63222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3.14 atau 0.99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nn-NO" dirty="0">
                          <a:effectLst/>
                        </a:rPr>
                        <a:t>Menyatakan bilangan yang mempunyai koma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102871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8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38262"/>
              </p:ext>
            </p:extLst>
          </p:nvPr>
        </p:nvGraphicFramePr>
        <p:xfrm>
          <a:off x="1208315" y="521780"/>
          <a:ext cx="9906000" cy="516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08467290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768620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50097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Penjelasan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Hexadecimal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9a atau 1d3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bilangan dalam format heksa (bilangan berbasis 16)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69994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+ 5j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pasangan angka real dan imajiner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255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['xyz', 786, 2.23]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untaian yang menyimpan berbagai tipe data dan isinya bisa diubah-ubah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43257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('xyz', 768, 2.23)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untaian yang menyimpan berbagai tipe data tapi isinya tidak bisa diubah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0123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{'nama': 'adi','id':2}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 </a:t>
                      </a:r>
                      <a:r>
                        <a:rPr lang="en-US" dirty="0" err="1">
                          <a:effectLst/>
                        </a:rPr>
                        <a:t>untaian</a:t>
                      </a:r>
                      <a:r>
                        <a:rPr lang="en-US" dirty="0">
                          <a:effectLst/>
                        </a:rPr>
                        <a:t> yang </a:t>
                      </a:r>
                      <a:r>
                        <a:rPr lang="en-US" dirty="0" err="1">
                          <a:effectLst/>
                        </a:rPr>
                        <a:t>menyimpan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berbagai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tipe</a:t>
                      </a:r>
                      <a:r>
                        <a:rPr lang="en-US" dirty="0">
                          <a:effectLst/>
                        </a:rPr>
                        <a:t> data </a:t>
                      </a:r>
                      <a:r>
                        <a:rPr lang="en-US" dirty="0" err="1">
                          <a:effectLst/>
                        </a:rPr>
                        <a:t>berupa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pasangan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penunjuk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nilai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2015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46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38400"/>
            <a:ext cx="9905999" cy="4149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PYTHON MEMILIKI BEBERAPA STRUKTUR DATA ANTARA LAIN :</a:t>
            </a:r>
          </a:p>
          <a:p>
            <a:r>
              <a:rPr lang="en-US" sz="2800" dirty="0"/>
              <a:t>LIST</a:t>
            </a:r>
          </a:p>
          <a:p>
            <a:r>
              <a:rPr lang="en-US" sz="2800" dirty="0"/>
              <a:t>TUPLE</a:t>
            </a:r>
          </a:p>
          <a:p>
            <a:r>
              <a:rPr lang="en-US" sz="2800" dirty="0"/>
              <a:t>DICTIONARY</a:t>
            </a:r>
          </a:p>
          <a:p>
            <a:r>
              <a:rPr lang="en-US" sz="2800" dirty="0"/>
              <a:t>SEQUENCE</a:t>
            </a:r>
          </a:p>
          <a:p>
            <a:r>
              <a:rPr lang="en-US" sz="2800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02548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37183"/>
            <a:ext cx="9905999" cy="39506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List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terurut</a:t>
            </a:r>
            <a:r>
              <a:rPr lang="en-US" sz="2800" dirty="0"/>
              <a:t> (sequence). </a:t>
            </a:r>
            <a:r>
              <a:rPr lang="en-US" sz="2800" dirty="0" err="1"/>
              <a:t>Setiap</a:t>
            </a:r>
            <a:r>
              <a:rPr lang="en-US" sz="2800" dirty="0"/>
              <a:t> item </a:t>
            </a:r>
            <a:r>
              <a:rPr lang="en-US" sz="2800" dirty="0" err="1"/>
              <a:t>dalam</a:t>
            </a:r>
            <a:r>
              <a:rPr lang="en-US" sz="2800" dirty="0"/>
              <a:t> List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index yang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0. List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square brackets [].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mirip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Array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lain </a:t>
            </a:r>
            <a:r>
              <a:rPr lang="en-US" sz="2800" dirty="0" err="1"/>
              <a:t>seperti</a:t>
            </a:r>
            <a:r>
              <a:rPr lang="en-US" sz="2800" dirty="0"/>
              <a:t> Java, </a:t>
            </a:r>
            <a:r>
              <a:rPr lang="en-US" sz="2800" dirty="0" err="1"/>
              <a:t>tapi</a:t>
            </a:r>
            <a:r>
              <a:rPr lang="en-US" sz="2800" dirty="0"/>
              <a:t> List </a:t>
            </a:r>
            <a:r>
              <a:rPr lang="en-US" sz="2800" dirty="0" err="1"/>
              <a:t>dalam</a:t>
            </a:r>
            <a:r>
              <a:rPr lang="en-US" sz="2800" dirty="0"/>
              <a:t> Python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8101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95" y="2249486"/>
            <a:ext cx="6552611" cy="43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91409"/>
            <a:ext cx="9905999" cy="40964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Tuple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hampir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List, </a:t>
            </a:r>
            <a:r>
              <a:rPr lang="en-US" sz="2800" dirty="0" err="1"/>
              <a:t>perbedaannya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Tuple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immutable yang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dirubah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dihapus</a:t>
            </a:r>
            <a:r>
              <a:rPr lang="en-US" sz="2800" dirty="0"/>
              <a:t>. </a:t>
            </a:r>
            <a:r>
              <a:rPr lang="en-US" sz="2800" dirty="0" err="1"/>
              <a:t>Sebuah</a:t>
            </a:r>
            <a:r>
              <a:rPr lang="en-US" sz="2800" dirty="0"/>
              <a:t> Tuple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parentheses ().</a:t>
            </a:r>
          </a:p>
        </p:txBody>
      </p:sp>
    </p:spTree>
    <p:extLst>
      <p:ext uri="{BB962C8B-B14F-4D97-AF65-F5344CB8AC3E}">
        <p14:creationId xmlns:p14="http://schemas.microsoft.com/office/powerpoint/2010/main" val="23198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TUPLE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597" y="2743200"/>
            <a:ext cx="7736807" cy="27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POKOK BAHASAN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INSTALASI PADA PYTHON</a:t>
            </a:r>
          </a:p>
          <a:p>
            <a:r>
              <a:rPr lang="en-US" dirty="0"/>
              <a:t>PACKAGE MANAGER PADA PYTHON</a:t>
            </a:r>
          </a:p>
          <a:p>
            <a:r>
              <a:rPr lang="en-US" dirty="0"/>
              <a:t>TIPE DATA PADA PYTHON</a:t>
            </a:r>
          </a:p>
          <a:p>
            <a:r>
              <a:rPr lang="en-US" dirty="0"/>
              <a:t>STRUKTUR DATA PADA PYTHON</a:t>
            </a:r>
          </a:p>
        </p:txBody>
      </p:sp>
    </p:spTree>
    <p:extLst>
      <p:ext uri="{BB962C8B-B14F-4D97-AF65-F5344CB8AC3E}">
        <p14:creationId xmlns:p14="http://schemas.microsoft.com/office/powerpoint/2010/main" val="1919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17913"/>
            <a:ext cx="9905999" cy="40699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/>
              <a:t>Dictionary </a:t>
            </a:r>
            <a:r>
              <a:rPr lang="en-US" sz="2500" dirty="0" err="1"/>
              <a:t>merupakan</a:t>
            </a:r>
            <a:r>
              <a:rPr lang="en-US" sz="2500" dirty="0"/>
              <a:t> </a:t>
            </a:r>
            <a:r>
              <a:rPr lang="en-US" sz="2500" dirty="0" err="1"/>
              <a:t>struktur</a:t>
            </a:r>
            <a:r>
              <a:rPr lang="en-US" sz="2500" dirty="0"/>
              <a:t> data yang </a:t>
            </a:r>
            <a:r>
              <a:rPr lang="en-US" sz="2500" dirty="0" err="1"/>
              <a:t>berupa</a:t>
            </a:r>
            <a:r>
              <a:rPr lang="en-US" sz="2500" dirty="0"/>
              <a:t> </a:t>
            </a:r>
            <a:r>
              <a:rPr lang="en-US" sz="2500" dirty="0" err="1"/>
              <a:t>pasangan</a:t>
            </a:r>
            <a:r>
              <a:rPr lang="en-US" sz="2500" dirty="0"/>
              <a:t> key-value. </a:t>
            </a:r>
            <a:r>
              <a:rPr lang="en-US" sz="2500" dirty="0" err="1"/>
              <a:t>Setiap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yang </a:t>
            </a:r>
            <a:r>
              <a:rPr lang="en-US" sz="2500" dirty="0" err="1"/>
              <a:t>disimpan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Dictionary di </a:t>
            </a:r>
            <a:r>
              <a:rPr lang="en-US" sz="2500" dirty="0" err="1"/>
              <a:t>petakan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satu</a:t>
            </a:r>
            <a:r>
              <a:rPr lang="en-US" sz="2500" dirty="0"/>
              <a:t> key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. </a:t>
            </a:r>
            <a:r>
              <a:rPr lang="en-US" sz="2500" dirty="0" err="1"/>
              <a:t>Bahkan</a:t>
            </a:r>
            <a:r>
              <a:rPr lang="en-US" sz="2500" dirty="0"/>
              <a:t> </a:t>
            </a:r>
            <a:r>
              <a:rPr lang="en-US" sz="2500" dirty="0" err="1"/>
              <a:t>sebuah</a:t>
            </a:r>
            <a:r>
              <a:rPr lang="en-US" sz="2500" dirty="0"/>
              <a:t> Dictionary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berisi</a:t>
            </a:r>
            <a:r>
              <a:rPr lang="en-US" sz="2500" dirty="0"/>
              <a:t> Dictionary lain.</a:t>
            </a:r>
          </a:p>
          <a:p>
            <a:pPr marL="0" indent="0" algn="just">
              <a:buNone/>
            </a:pP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data yang </a:t>
            </a:r>
            <a:r>
              <a:rPr lang="en-US" sz="2500" dirty="0" err="1"/>
              <a:t>ada</a:t>
            </a:r>
            <a:r>
              <a:rPr lang="en-US" sz="2500" dirty="0"/>
              <a:t> di </a:t>
            </a:r>
            <a:r>
              <a:rPr lang="en-US" sz="2500" dirty="0" err="1"/>
              <a:t>dalam</a:t>
            </a:r>
            <a:r>
              <a:rPr lang="en-US" sz="2500" dirty="0"/>
              <a:t> dictionary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get('key')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['key']. </a:t>
            </a:r>
            <a:r>
              <a:rPr lang="en-US" sz="2500" dirty="0" err="1"/>
              <a:t>Namun</a:t>
            </a:r>
            <a:r>
              <a:rPr lang="en-US" sz="2500" dirty="0"/>
              <a:t> yang </a:t>
            </a:r>
            <a:r>
              <a:rPr lang="en-US" sz="2500" dirty="0" err="1"/>
              <a:t>membedakan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perlu</a:t>
            </a:r>
            <a:r>
              <a:rPr lang="en-US" sz="2500" dirty="0"/>
              <a:t> </a:t>
            </a:r>
            <a:r>
              <a:rPr lang="en-US" sz="2500" dirty="0" err="1"/>
              <a:t>diperhatikan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kedua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get('key') </a:t>
            </a:r>
            <a:r>
              <a:rPr lang="en-US" sz="2500" dirty="0" err="1"/>
              <a:t>akan</a:t>
            </a:r>
            <a:r>
              <a:rPr lang="en-US" sz="2500" dirty="0"/>
              <a:t> return None </a:t>
            </a:r>
            <a:r>
              <a:rPr lang="en-US" sz="2500" dirty="0" err="1"/>
              <a:t>jika</a:t>
            </a:r>
            <a:r>
              <a:rPr lang="en-US" sz="2500" dirty="0"/>
              <a:t> key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terdaftar</a:t>
            </a:r>
            <a:r>
              <a:rPr lang="en-US" sz="2500" dirty="0"/>
              <a:t>, </a:t>
            </a:r>
            <a:r>
              <a:rPr lang="en-US" sz="2500" dirty="0" err="1"/>
              <a:t>sedangkan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['key']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melempar</a:t>
            </a:r>
            <a:r>
              <a:rPr lang="en-US" sz="2500" dirty="0"/>
              <a:t> exception </a:t>
            </a:r>
            <a:r>
              <a:rPr lang="en-US" sz="2500" dirty="0" err="1"/>
              <a:t>KeyError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76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DICTIONARY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0" y="2568575"/>
            <a:ext cx="3619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Set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unique,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data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Set,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data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di replace. </a:t>
            </a:r>
            <a:r>
              <a:rPr lang="en-US" sz="2800" dirty="0" err="1"/>
              <a:t>Namun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Set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unordered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berurut</a:t>
            </a:r>
            <a:r>
              <a:rPr lang="en-US" sz="2800" dirty="0"/>
              <a:t>.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Set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unindexed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index,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Set </a:t>
            </a:r>
            <a:r>
              <a:rPr lang="en-US" sz="2800" dirty="0" err="1"/>
              <a:t>berdasarkan</a:t>
            </a:r>
            <a:r>
              <a:rPr lang="en-US" sz="2800" dirty="0"/>
              <a:t> index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66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487" y="3087688"/>
            <a:ext cx="3629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2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32B412-AD7C-438E-96DE-0E515D1A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96" y="893805"/>
            <a:ext cx="8915399" cy="626076"/>
          </a:xfrm>
        </p:spPr>
        <p:txBody>
          <a:bodyPr>
            <a:normAutofit/>
          </a:bodyPr>
          <a:lstStyle/>
          <a:p>
            <a:pPr algn="ctr"/>
            <a:r>
              <a:rPr lang="id-ID" b="1" dirty="0" err="1"/>
              <a:t>Jupyter</a:t>
            </a:r>
            <a:endParaRPr lang="en-US" b="1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6D857E0-E04F-432A-916B-62FC94E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596" y="2414035"/>
            <a:ext cx="8915399" cy="1555864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tools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mendokumentasikan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pekerjaan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code dan </a:t>
            </a:r>
            <a:r>
              <a:rPr lang="en-US" b="1" dirty="0" err="1">
                <a:solidFill>
                  <a:schemeClr val="tx1"/>
                </a:solidFill>
              </a:rPr>
              <a:t>penjelasan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) yang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31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CE6C2C-C72B-498F-B26F-86C967FA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70" y="782594"/>
            <a:ext cx="8915399" cy="613719"/>
          </a:xfrm>
        </p:spPr>
        <p:txBody>
          <a:bodyPr>
            <a:noAutofit/>
          </a:bodyPr>
          <a:lstStyle/>
          <a:p>
            <a:r>
              <a:rPr lang="id-ID" sz="4300" b="1" dirty="0"/>
              <a:t>Instalasi </a:t>
            </a:r>
            <a:r>
              <a:rPr lang="id-ID" sz="4300" b="1" dirty="0" err="1"/>
              <a:t>Jupyter</a:t>
            </a:r>
            <a:r>
              <a:rPr lang="id-ID" sz="4300" b="1" dirty="0"/>
              <a:t> Pada </a:t>
            </a:r>
            <a:r>
              <a:rPr lang="id-ID" sz="4300" b="1" dirty="0" err="1"/>
              <a:t>Pyhton</a:t>
            </a:r>
            <a:endParaRPr lang="en-US" sz="4300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C6AF203-2A16-4C03-B847-A239D010E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9661" y="2384988"/>
            <a:ext cx="7712677" cy="20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8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460BB7-3C03-45CE-9CC4-D3A1FB12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421" y="325743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C75A854-27F1-4F47-BBF2-0BEDE2B7D0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1782" y="2167243"/>
            <a:ext cx="7712676" cy="34359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F5D4BA9-62EC-4016-8F16-E0F46B3DCA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662" y="1485231"/>
            <a:ext cx="7712676" cy="43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B616534-EE60-4F4F-8DBE-A7707883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832" y="214533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AF51DD5-196C-44C4-B77F-54E3C26EF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8300" y="2379585"/>
            <a:ext cx="8915399" cy="17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5E8486-B9AB-493B-A6A0-CEFCAB98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4" y="309765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92C333-B097-4965-B505-961412742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8301" y="1278804"/>
            <a:ext cx="8915398" cy="43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1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B945CB34-1818-4F49-93E9-0CF27B82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449311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BCA26A1-2849-476D-AAE5-7885C55861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304" y="2434366"/>
            <a:ext cx="8915398" cy="27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24011"/>
            <a:ext cx="5470525" cy="34099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website python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www.python.org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mengunduh</a:t>
            </a:r>
            <a:r>
              <a:rPr lang="en-US" sz="2400" dirty="0"/>
              <a:t> python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mengunduh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python 3.4.2</a:t>
            </a:r>
          </a:p>
        </p:txBody>
      </p:sp>
    </p:spTree>
    <p:extLst>
      <p:ext uri="{BB962C8B-B14F-4D97-AF65-F5344CB8AC3E}">
        <p14:creationId xmlns:p14="http://schemas.microsoft.com/office/powerpoint/2010/main" val="986472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C84874-0AEA-4718-986F-30387F5C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94486"/>
          </a:xfrm>
        </p:spPr>
        <p:txBody>
          <a:bodyPr/>
          <a:lstStyle/>
          <a:p>
            <a:pPr algn="ctr"/>
            <a:r>
              <a:rPr lang="id-ID" b="1" dirty="0" err="1"/>
              <a:t>Seaborn</a:t>
            </a:r>
            <a:endParaRPr lang="en-US" b="1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CB2119B-2CA6-4C12-966E-1BEB494A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006262"/>
            <a:ext cx="8915399" cy="155586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Seaborn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library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informatif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Python. Hal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dibangun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matplotlib dan </a:t>
            </a:r>
            <a:r>
              <a:rPr lang="en-US" dirty="0" err="1">
                <a:solidFill>
                  <a:schemeClr val="tx1"/>
                </a:solidFill>
              </a:rPr>
              <a:t>terintegrasi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 Data stack,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dan data panda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rutinitas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dan stats models</a:t>
            </a:r>
          </a:p>
        </p:txBody>
      </p:sp>
    </p:spTree>
    <p:extLst>
      <p:ext uri="{BB962C8B-B14F-4D97-AF65-F5344CB8AC3E}">
        <p14:creationId xmlns:p14="http://schemas.microsoft.com/office/powerpoint/2010/main" val="1447720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6EA0CB21-4BA3-4926-90F0-44810670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0" y="1527380"/>
            <a:ext cx="8915399" cy="613719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B22424B-A1C9-4715-BC92-07ED136A49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8300" y="1527380"/>
            <a:ext cx="8915399" cy="4520923"/>
          </a:xfrm>
          <a:prstGeom prst="rect">
            <a:avLst/>
          </a:prstGeom>
        </p:spPr>
      </p:pic>
      <p:sp>
        <p:nvSpPr>
          <p:cNvPr id="5" name="Judul 1">
            <a:extLst>
              <a:ext uri="{FF2B5EF4-FFF2-40B4-BE49-F238E27FC236}">
                <a16:creationId xmlns:a16="http://schemas.microsoft.com/office/drawing/2014/main" id="{D06DF7B6-7B2E-4286-B67C-3FAF3567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08" y="696097"/>
            <a:ext cx="8915399" cy="613719"/>
          </a:xfrm>
        </p:spPr>
        <p:txBody>
          <a:bodyPr>
            <a:noAutofit/>
          </a:bodyPr>
          <a:lstStyle/>
          <a:p>
            <a:r>
              <a:rPr lang="id-ID" sz="4300" b="1" dirty="0"/>
              <a:t>Instalasi </a:t>
            </a:r>
            <a:r>
              <a:rPr lang="id-ID" sz="4300" b="1" dirty="0" err="1"/>
              <a:t>Seaborn</a:t>
            </a:r>
            <a:r>
              <a:rPr lang="id-ID" sz="4300" b="1" dirty="0"/>
              <a:t> Pada </a:t>
            </a:r>
            <a:r>
              <a:rPr lang="id-ID" sz="4300" b="1" dirty="0" err="1"/>
              <a:t>Pyhton</a:t>
            </a:r>
            <a:endParaRPr 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22735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78157"/>
            <a:ext cx="9905999" cy="3856382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https://en.wikipedia.org/wiki/Pip_(package_manager)</a:t>
            </a:r>
            <a:endParaRPr lang="en-US" dirty="0"/>
          </a:p>
          <a:p>
            <a:r>
              <a:rPr lang="en-US" dirty="0">
                <a:hlinkClick r:id="rId3"/>
              </a:rPr>
              <a:t>https://www.advernesia.com/blog/python/cara-install-python-di-windows-lengkap/</a:t>
            </a:r>
            <a:endParaRPr lang="en-US" dirty="0"/>
          </a:p>
          <a:p>
            <a:r>
              <a:rPr lang="en-US" dirty="0">
                <a:hlinkClick r:id="rId4"/>
              </a:rPr>
              <a:t>https://www.petanikode.com/python-windows/</a:t>
            </a:r>
            <a:endParaRPr lang="en-US" dirty="0"/>
          </a:p>
          <a:p>
            <a:r>
              <a:rPr lang="en-US" dirty="0">
                <a:hlinkClick r:id="rId5"/>
              </a:rPr>
              <a:t>https://belajarpython.com/tutorial/tipe-data-python</a:t>
            </a:r>
            <a:endParaRPr lang="en-US" dirty="0"/>
          </a:p>
          <a:p>
            <a:r>
              <a:rPr lang="en-US" dirty="0">
                <a:hlinkClick r:id="rId6"/>
              </a:rPr>
              <a:t>https://hiwijaya.com/blog/struktur-data-python/</a:t>
            </a:r>
            <a:endParaRPr lang="en-US" dirty="0"/>
          </a:p>
          <a:p>
            <a:r>
              <a:rPr lang="en-US" dirty="0">
                <a:hlinkClick r:id="rId7"/>
              </a:rPr>
              <a:t>http://sakti.github.io/python101/struktur_data.html</a:t>
            </a:r>
            <a:endParaRPr lang="id-ID" dirty="0"/>
          </a:p>
          <a:p>
            <a:r>
              <a:rPr lang="id-ID" dirty="0">
                <a:hlinkClick r:id="rId8"/>
              </a:rPr>
              <a:t>https://github.com/ardeabagas22/Pengantar-Deep-Learning</a:t>
            </a:r>
            <a:r>
              <a:rPr lang="id-ID" dirty="0"/>
              <a:t> </a:t>
            </a:r>
          </a:p>
          <a:p>
            <a:r>
              <a:rPr lang="id-ID" dirty="0">
                <a:hlinkClick r:id="rId9"/>
              </a:rPr>
              <a:t>https://github.com/RizkyNugraha46/Pengantar-Deep-Learning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475242"/>
            <a:ext cx="5470525" cy="39075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mengunduh</a:t>
            </a:r>
            <a:r>
              <a:rPr lang="en-US" sz="2400" dirty="0"/>
              <a:t> python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dilanjutkan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ganda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python-3.4.2.msi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penginstallan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system </a:t>
            </a:r>
            <a:r>
              <a:rPr lang="en-US" sz="2400" dirty="0" err="1"/>
              <a:t>operasi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8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8738"/>
            <a:ext cx="4876800" cy="42005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install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user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system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administrator,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333500"/>
            <a:ext cx="4857750" cy="4191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menginstall</a:t>
            </a:r>
            <a:r>
              <a:rPr lang="en-US" sz="2400" dirty="0"/>
              <a:t> python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5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88" y="1338263"/>
            <a:ext cx="4848225" cy="41814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diinstall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python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 </a:t>
            </a:r>
            <a:r>
              <a:rPr lang="en-US" sz="2400" dirty="0" err="1"/>
              <a:t>installasi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5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pyton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45130"/>
            <a:ext cx="5470525" cy="33677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yang </a:t>
            </a:r>
            <a:r>
              <a:rPr lang="en-US" sz="2400" dirty="0" err="1"/>
              <a:t>menerangkan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installasi</a:t>
            </a:r>
            <a:r>
              <a:rPr lang="en-US" sz="2400" dirty="0"/>
              <a:t> </a:t>
            </a:r>
            <a:r>
              <a:rPr lang="en-US" sz="2400" dirty="0" err="1"/>
              <a:t>sukses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close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mengakhiri</a:t>
            </a:r>
            <a:r>
              <a:rPr lang="en-US" sz="2400" dirty="0"/>
              <a:t> </a:t>
            </a:r>
            <a:r>
              <a:rPr lang="en-US" sz="2400" dirty="0" err="1"/>
              <a:t>installasi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menyelesaikannya</a:t>
            </a:r>
            <a:r>
              <a:rPr lang="en-US" sz="2400" dirty="0"/>
              <a:t>, python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terinstall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66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Package Manager </a:t>
            </a:r>
            <a:r>
              <a:rPr lang="en-US" sz="2800" dirty="0" err="1"/>
              <a:t>pada</a:t>
            </a:r>
            <a:r>
              <a:rPr lang="en-US" sz="2800" dirty="0"/>
              <a:t> python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mengunduh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package Python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endParaRPr lang="en-US" sz="2800" dirty="0"/>
          </a:p>
          <a:p>
            <a:pPr algn="just"/>
            <a:r>
              <a:rPr lang="en-US" sz="2800" dirty="0" err="1"/>
              <a:t>Dengan</a:t>
            </a:r>
            <a:r>
              <a:rPr lang="en-US" sz="2800" dirty="0"/>
              <a:t> package manager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package python </a:t>
            </a:r>
            <a:r>
              <a:rPr lang="en-US" sz="2800" dirty="0" err="1"/>
              <a:t>secara</a:t>
            </a:r>
            <a:r>
              <a:rPr lang="en-US" sz="2800" dirty="0"/>
              <a:t> manual </a:t>
            </a:r>
            <a:r>
              <a:rPr lang="en-US" sz="2800" dirty="0" err="1"/>
              <a:t>karena</a:t>
            </a:r>
            <a:r>
              <a:rPr lang="en-US" sz="2800" dirty="0"/>
              <a:t> Package Manager </a:t>
            </a:r>
            <a:r>
              <a:rPr lang="en-US" sz="2800" dirty="0" err="1"/>
              <a:t>memiliki</a:t>
            </a:r>
            <a:r>
              <a:rPr lang="en-US" sz="2800" dirty="0"/>
              <a:t> repo yang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diunduh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python</a:t>
            </a:r>
          </a:p>
          <a:p>
            <a:pPr algn="just"/>
            <a:r>
              <a:rPr lang="en-US" sz="2800" dirty="0"/>
              <a:t>Package Manager </a:t>
            </a:r>
            <a:r>
              <a:rPr lang="en-US" sz="2800" dirty="0" err="1"/>
              <a:t>pada</a:t>
            </a:r>
            <a:r>
              <a:rPr lang="en-US" sz="2800" dirty="0"/>
              <a:t> Python </a:t>
            </a:r>
            <a:r>
              <a:rPr lang="en-US" sz="2800" dirty="0" err="1"/>
              <a:t>contohnya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PIP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easy_install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523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924</Words>
  <Application>Microsoft Office PowerPoint</Application>
  <PresentationFormat>Layar Lebar</PresentationFormat>
  <Paragraphs>112</Paragraphs>
  <Slides>32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32</vt:i4>
      </vt:variant>
    </vt:vector>
  </HeadingPairs>
  <TitlesOfParts>
    <vt:vector size="35" baseType="lpstr">
      <vt:lpstr>Arial</vt:lpstr>
      <vt:lpstr>Garamond</vt:lpstr>
      <vt:lpstr>Organik</vt:lpstr>
      <vt:lpstr>Pengantar Python 3</vt:lpstr>
      <vt:lpstr>POKOK BAHASAN</vt:lpstr>
      <vt:lpstr>Instalasi pyton </vt:lpstr>
      <vt:lpstr>Instalasi pyton </vt:lpstr>
      <vt:lpstr>Instalasi pyton </vt:lpstr>
      <vt:lpstr>Instalasi pyton </vt:lpstr>
      <vt:lpstr>Instalasi pyton </vt:lpstr>
      <vt:lpstr>Instalasi pyton</vt:lpstr>
      <vt:lpstr>Package Manager</vt:lpstr>
      <vt:lpstr>PIP</vt:lpstr>
      <vt:lpstr>PIP</vt:lpstr>
      <vt:lpstr>Tipe data pada python</vt:lpstr>
      <vt:lpstr>Tipe data pada python</vt:lpstr>
      <vt:lpstr>Presentasi PowerPoint</vt:lpstr>
      <vt:lpstr>Struktur Data Pada python</vt:lpstr>
      <vt:lpstr>Struktur data : LIST</vt:lpstr>
      <vt:lpstr>Struktur data : LIST</vt:lpstr>
      <vt:lpstr>Struktur data : TUPLE</vt:lpstr>
      <vt:lpstr>Struktur data : TUPLE</vt:lpstr>
      <vt:lpstr>Struktur data : DICTIONARY</vt:lpstr>
      <vt:lpstr>Struktur data : DICTIONARY</vt:lpstr>
      <vt:lpstr>Struktur data : SET</vt:lpstr>
      <vt:lpstr>Struktur data : SET</vt:lpstr>
      <vt:lpstr>Jupyter</vt:lpstr>
      <vt:lpstr>Instalasi Jupyter Pada Pyhton</vt:lpstr>
      <vt:lpstr>Presentasi PowerPoint</vt:lpstr>
      <vt:lpstr>Presentasi PowerPoint</vt:lpstr>
      <vt:lpstr>Presentasi PowerPoint</vt:lpstr>
      <vt:lpstr>Presentasi PowerPoint</vt:lpstr>
      <vt:lpstr>Seaborn</vt:lpstr>
      <vt:lpstr>Instalasi Seaborn Pada Pyhton</vt:lpstr>
      <vt:lpstr>Sumber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python 3</dc:title>
  <dc:creator>Khrisna Satrio</dc:creator>
  <cp:lastModifiedBy>Rizky Nugraha Putra</cp:lastModifiedBy>
  <cp:revision>12</cp:revision>
  <dcterms:created xsi:type="dcterms:W3CDTF">2019-03-22T14:22:40Z</dcterms:created>
  <dcterms:modified xsi:type="dcterms:W3CDTF">2019-03-30T08:05:48Z</dcterms:modified>
</cp:coreProperties>
</file>