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1" r:id="rId2"/>
    <p:sldId id="260" r:id="rId3"/>
    <p:sldId id="257" r:id="rId4"/>
    <p:sldId id="262" r:id="rId5"/>
    <p:sldId id="261" r:id="rId6"/>
    <p:sldId id="264" r:id="rId7"/>
    <p:sldId id="263" r:id="rId8"/>
    <p:sldId id="265" r:id="rId9"/>
    <p:sldId id="266" r:id="rId10"/>
    <p:sldId id="269" r:id="rId11"/>
    <p:sldId id="268" r:id="rId12"/>
    <p:sldId id="270" r:id="rId13"/>
    <p:sldId id="267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8" r:id="rId27"/>
    <p:sldId id="287" r:id="rId28"/>
    <p:sldId id="283" r:id="rId29"/>
    <p:sldId id="284" r:id="rId30"/>
    <p:sldId id="285" r:id="rId31"/>
    <p:sldId id="286" r:id="rId32"/>
    <p:sldId id="293" r:id="rId3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CC4377C-6A01-406C-9E7A-B8360A191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F06597-B2E9-4D40-B772-351B3CED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04115-D3DC-49E7-88B5-4BCDB98C33A7}" type="datetimeFigureOut">
              <a:rPr lang="es-ES" smtClean="0"/>
              <a:t>17/01/2024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7BDFB4-56A0-403D-A5A2-14984C6B38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2DCD5-E812-47D0-8D59-A6735F8C27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EC9E-403C-44B6-BECF-C44208F229B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19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3A87E-803F-4DDB-926C-89484ADC49C3}" type="datetimeFigureOut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C456A-7529-4478-B76A-5BB528428C2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127528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C456A-7529-4478-B76A-5BB528428C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92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BA79786D-23C8-4E08-BFD9-074CCEAECFAA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B73089-6AB5-4B0B-BC77-A68206FAB0D6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448B3521-F172-41E2-90A5-F7DA766753B3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2C99087-A432-4392-BBBE-30A17E7D270B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Cuadro de texto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B297D2B0-1E08-4A05-8253-996755CEEBC6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9B06C-28FF-467D-91DA-A50D86A742DB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5255D-A2C9-47D2-9C86-168A7F2FA7AC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1809D2-C17B-4CC3-8F99-CA6B7FAE129E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6D68C76-680B-4E3C-9E40-6B1AA6DF1543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8393F5-21F0-4CCA-9C97-63204E25BF53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F31616DF-067D-4A05-8170-7E267DC9DDF6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83C73-8126-4F44-9A70-3B5E4DBC7B06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A50786-042D-407E-B9E2-C553026B2942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045D5-F3D3-4D16-B331-E6B3FA2F7D8A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4CCE9D-0F76-4D12-A194-14575038CD27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54C30-0BA0-4ACB-BA25-4FCCB42F6734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6BE2D2-9BE1-4468-AE45-66C37A9A87AD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A091CD9-CC5F-428A-B60C-D1F589FF6F25}" type="datetime1">
              <a:rPr lang="es-ES" noProof="0" smtClean="0"/>
              <a:t>17/01/2024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154536"/>
          </a:xfrm>
        </p:spPr>
        <p:txBody>
          <a:bodyPr rtlCol="0"/>
          <a:lstStyle/>
          <a:p>
            <a:r>
              <a:rPr lang="es-ES" dirty="0"/>
              <a:t>PROYECTO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51481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Modelo red neuronal LSTM - Predicción lluvia Australia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F74275-78F0-194F-27D4-BDC2B025C06C}"/>
              </a:ext>
            </a:extLst>
          </p:cNvPr>
          <p:cNvSpPr txBox="1"/>
          <p:nvPr/>
        </p:nvSpPr>
        <p:spPr>
          <a:xfrm>
            <a:off x="1371600" y="3429000"/>
            <a:ext cx="63246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Equipo: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Kevin Espinoza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/>
              <a:t>Iu</a:t>
            </a:r>
            <a:r>
              <a:rPr lang="es-ES" dirty="0"/>
              <a:t> Fernández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Nazaret Gómez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Enric Martínez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Cristian Rosillo</a:t>
            </a:r>
          </a:p>
        </p:txBody>
      </p:sp>
    </p:spTree>
    <p:extLst>
      <p:ext uri="{BB962C8B-B14F-4D97-AF65-F5344CB8AC3E}">
        <p14:creationId xmlns:p14="http://schemas.microsoft.com/office/powerpoint/2010/main" val="339429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3294F99-1908-2545-031F-CEA6DFFE0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3935594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B6D202F-F9BE-99DD-A2A5-9AFFAC6AC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109844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83672AD-56C7-9B23-B9CA-3E123F44A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557486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73EA498-84AE-D824-8D9C-421F8C597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1832167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8C5C0A-5597-8A7A-2774-8BACCE004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292497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08718A-393E-B283-B3B3-C8502FB89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351281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225DCA-D735-2218-04FA-F277BFD9D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2326132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A0A0FB-A986-7D51-D1DC-3D4341F9A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1219445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F808DC-F1A1-41A6-ADD3-2639D175B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3019" y="-649400"/>
            <a:ext cx="6525439" cy="8156799"/>
          </a:xfrm>
        </p:spPr>
      </p:pic>
    </p:spTree>
    <p:extLst>
      <p:ext uri="{BB962C8B-B14F-4D97-AF65-F5344CB8AC3E}">
        <p14:creationId xmlns:p14="http://schemas.microsoft.com/office/powerpoint/2010/main" val="2583187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9CBC4C4-83BA-6BB0-6792-295C30D71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5222" y="386903"/>
            <a:ext cx="10140320" cy="6084193"/>
          </a:xfrm>
        </p:spPr>
      </p:pic>
    </p:spTree>
    <p:extLst>
      <p:ext uri="{BB962C8B-B14F-4D97-AF65-F5344CB8AC3E}">
        <p14:creationId xmlns:p14="http://schemas.microsoft.com/office/powerpoint/2010/main" val="157634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B5D1D4-826F-DAE2-98E0-02ED45D09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314087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DAEB93-447C-F41D-8E00-78E81606B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6392" y="422356"/>
            <a:ext cx="10022146" cy="6013288"/>
          </a:xfrm>
        </p:spPr>
      </p:pic>
    </p:spTree>
    <p:extLst>
      <p:ext uri="{BB962C8B-B14F-4D97-AF65-F5344CB8AC3E}">
        <p14:creationId xmlns:p14="http://schemas.microsoft.com/office/powerpoint/2010/main" val="3014035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E9ECD7-B75A-DB49-260E-1BE3F6682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3396" y="471035"/>
            <a:ext cx="9859881" cy="5915929"/>
          </a:xfrm>
        </p:spPr>
      </p:pic>
    </p:spTree>
    <p:extLst>
      <p:ext uri="{BB962C8B-B14F-4D97-AF65-F5344CB8AC3E}">
        <p14:creationId xmlns:p14="http://schemas.microsoft.com/office/powerpoint/2010/main" val="404550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AAB267-0147-18D3-7A83-544E0C44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935" y="160467"/>
            <a:ext cx="7085591" cy="1432289"/>
          </a:xfrm>
        </p:spPr>
        <p:txBody>
          <a:bodyPr>
            <a:normAutofit/>
          </a:bodyPr>
          <a:lstStyle/>
          <a:p>
            <a:pPr algn="ctr"/>
            <a:r>
              <a:rPr lang="es-ES" sz="3200" i="0" dirty="0">
                <a:effectLst/>
                <a:latin typeface="Consolas" panose="020B0609020204030204" pitchFamily="49" charset="0"/>
              </a:rPr>
              <a:t>Lluvia media por ciudades en Australia</a:t>
            </a:r>
            <a:endParaRPr lang="es-ES" sz="3200" dirty="0">
              <a:latin typeface="Consolas" panose="020B06090202040302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5DA26C3-1188-5301-2357-D70529D4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73" y="1753223"/>
            <a:ext cx="8499314" cy="47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96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AB267-0147-18D3-7A83-544E0C44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936" y="239439"/>
            <a:ext cx="8214110" cy="1432289"/>
          </a:xfrm>
        </p:spPr>
        <p:txBody>
          <a:bodyPr>
            <a:normAutofit/>
          </a:bodyPr>
          <a:lstStyle/>
          <a:p>
            <a:pPr algn="ctr"/>
            <a:r>
              <a:rPr lang="es-ES" sz="2400" i="0" dirty="0">
                <a:effectLst/>
                <a:latin typeface="Consolas" panose="020B0609020204030204" pitchFamily="49" charset="0"/>
              </a:rPr>
              <a:t>Relación entre las temperaturas máximas / mínimas, precipitación por ciudad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458618-4C38-AA99-744C-508A2B347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9074" y="1121643"/>
            <a:ext cx="10447191" cy="5223596"/>
          </a:xfrm>
        </p:spPr>
      </p:pic>
    </p:spTree>
    <p:extLst>
      <p:ext uri="{BB962C8B-B14F-4D97-AF65-F5344CB8AC3E}">
        <p14:creationId xmlns:p14="http://schemas.microsoft.com/office/powerpoint/2010/main" val="1553478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AB267-0147-18D3-7A83-544E0C44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281764"/>
            <a:ext cx="7434070" cy="1432289"/>
          </a:xfrm>
        </p:spPr>
        <p:txBody>
          <a:bodyPr>
            <a:normAutofit/>
          </a:bodyPr>
          <a:lstStyle/>
          <a:p>
            <a:pPr algn="ctr"/>
            <a:r>
              <a:rPr lang="es-ES" sz="2800" i="0" dirty="0">
                <a:effectLst/>
                <a:latin typeface="Consolas" panose="020B0609020204030204" pitchFamily="49" charset="0"/>
              </a:rPr>
              <a:t>Relación entre Humedad Promedio y Lluvia Promedio por Ciudad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980C99-F4A7-CEE9-5139-7B18388B3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24648" y="1176449"/>
            <a:ext cx="8365788" cy="5577192"/>
          </a:xfrm>
        </p:spPr>
      </p:pic>
    </p:spTree>
    <p:extLst>
      <p:ext uri="{BB962C8B-B14F-4D97-AF65-F5344CB8AC3E}">
        <p14:creationId xmlns:p14="http://schemas.microsoft.com/office/powerpoint/2010/main" val="1482641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AB267-0147-18D3-7A83-544E0C44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100" dirty="0">
                <a:latin typeface="Consolas" panose="020B0609020204030204" pitchFamily="49" charset="0"/>
              </a:rPr>
              <a:t>Relación entre Presión Atmosférica Promedio y Lluvia Promedio por Ciudad</a:t>
            </a:r>
            <a:br>
              <a:rPr lang="es-ES" b="1" i="0" dirty="0">
                <a:effectLst/>
                <a:latin typeface="-apple-system"/>
              </a:rPr>
            </a:br>
            <a:endParaRPr lang="es-E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504AF93-19B6-044B-A86D-CD11A448B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2463" y="1402463"/>
            <a:ext cx="8101493" cy="5400996"/>
          </a:xfrm>
        </p:spPr>
      </p:pic>
    </p:spTree>
    <p:extLst>
      <p:ext uri="{BB962C8B-B14F-4D97-AF65-F5344CB8AC3E}">
        <p14:creationId xmlns:p14="http://schemas.microsoft.com/office/powerpoint/2010/main" val="3762290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5648BA-B783-D227-343A-A7D31042A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3688" y="642024"/>
            <a:ext cx="7526057" cy="5644543"/>
          </a:xfrm>
        </p:spPr>
      </p:pic>
    </p:spTree>
    <p:extLst>
      <p:ext uri="{BB962C8B-B14F-4D97-AF65-F5344CB8AC3E}">
        <p14:creationId xmlns:p14="http://schemas.microsoft.com/office/powerpoint/2010/main" val="1938779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AB267-0147-18D3-7A83-544E0C44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Consolas" panose="020B0609020204030204" pitchFamily="49" charset="0"/>
              </a:rPr>
              <a:t>Primer modelo</a:t>
            </a:r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A128C21-C3D6-5A36-484D-94C89D530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1600" y="1887167"/>
            <a:ext cx="9119344" cy="4559672"/>
          </a:xfrm>
        </p:spPr>
      </p:pic>
    </p:spTree>
    <p:extLst>
      <p:ext uri="{BB962C8B-B14F-4D97-AF65-F5344CB8AC3E}">
        <p14:creationId xmlns:p14="http://schemas.microsoft.com/office/powerpoint/2010/main" val="233653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AB267-0147-18D3-7A83-544E0C44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698" y="93153"/>
            <a:ext cx="7434070" cy="1432289"/>
          </a:xfrm>
        </p:spPr>
        <p:txBody>
          <a:bodyPr>
            <a:noAutofit/>
          </a:bodyPr>
          <a:lstStyle/>
          <a:p>
            <a:pPr algn="ctr"/>
            <a:r>
              <a:rPr lang="es-ES" sz="2800" dirty="0">
                <a:latin typeface="Consolas" panose="020B0609020204030204" pitchFamily="49" charset="0"/>
              </a:rPr>
              <a:t>Relación entre las variables Humedad, Presión Atmosférica, Temperatura y Viento con la LLuvia</a:t>
            </a:r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C83BFB-14CE-6157-7374-96FF190D7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3911" y="659051"/>
            <a:ext cx="7357024" cy="6130854"/>
          </a:xfrm>
        </p:spPr>
      </p:pic>
    </p:spTree>
    <p:extLst>
      <p:ext uri="{BB962C8B-B14F-4D97-AF65-F5344CB8AC3E}">
        <p14:creationId xmlns:p14="http://schemas.microsoft.com/office/powerpoint/2010/main" val="2205292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AB267-0147-18D3-7A83-544E0C44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241" y="88982"/>
            <a:ext cx="7434070" cy="1432289"/>
          </a:xfrm>
        </p:spPr>
        <p:txBody>
          <a:bodyPr>
            <a:noAutofit/>
          </a:bodyPr>
          <a:lstStyle/>
          <a:p>
            <a:pPr algn="ctr"/>
            <a:r>
              <a:rPr lang="es-ES" sz="2800" dirty="0">
                <a:latin typeface="Consolas" panose="020B0609020204030204" pitchFamily="49" charset="0"/>
              </a:rPr>
              <a:t>Relación entre las variables Humedad, Presión Atmosférica, Temperatura y Viento con la Lluvia, DF equipo</a:t>
            </a:r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EA4989-ABC2-5525-5A2C-412DE3883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5600" y="658800"/>
            <a:ext cx="7351791" cy="6126492"/>
          </a:xfrm>
        </p:spPr>
      </p:pic>
    </p:spTree>
    <p:extLst>
      <p:ext uri="{BB962C8B-B14F-4D97-AF65-F5344CB8AC3E}">
        <p14:creationId xmlns:p14="http://schemas.microsoft.com/office/powerpoint/2010/main" val="4034766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EAB3004-5814-DC70-0281-2A5F7B42F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14171" cy="5768503"/>
          </a:xfrm>
        </p:spPr>
      </p:pic>
    </p:spTree>
    <p:extLst>
      <p:ext uri="{BB962C8B-B14F-4D97-AF65-F5344CB8AC3E}">
        <p14:creationId xmlns:p14="http://schemas.microsoft.com/office/powerpoint/2010/main" val="2534186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AB267-0147-18D3-7A83-544E0C44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216093"/>
            <a:ext cx="7434070" cy="143228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dirty="0">
                <a:latin typeface="Consolas"/>
              </a:rPr>
              <a:t>días con lluvia en ambos </a:t>
            </a:r>
            <a:r>
              <a:rPr lang="es-ES" sz="4400" dirty="0" err="1">
                <a:latin typeface="Consolas"/>
              </a:rPr>
              <a:t>DataFrames</a:t>
            </a:r>
            <a:br>
              <a:rPr lang="es-ES" b="1" i="0" dirty="0">
                <a:effectLst/>
                <a:latin typeface="-apple-system"/>
              </a:rPr>
            </a:br>
            <a:endParaRPr lang="es-E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D5ADA0C-023A-768D-D8BE-E7B2F1D38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2338" y="695867"/>
            <a:ext cx="8193172" cy="5852266"/>
          </a:xfrm>
        </p:spPr>
      </p:pic>
    </p:spTree>
    <p:extLst>
      <p:ext uri="{BB962C8B-B14F-4D97-AF65-F5344CB8AC3E}">
        <p14:creationId xmlns:p14="http://schemas.microsoft.com/office/powerpoint/2010/main" val="1541026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AB267-0147-18D3-7A83-544E0C44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0"/>
            <a:ext cx="7434070" cy="1432289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Consolas"/>
              </a:rPr>
              <a:t>Relación Ciudad-Fechas</a:t>
            </a:r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8D4AEA-06AA-3572-368F-F0FF3DB43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1013" y="662285"/>
            <a:ext cx="8531833" cy="6094167"/>
          </a:xfrm>
        </p:spPr>
      </p:pic>
    </p:spTree>
    <p:extLst>
      <p:ext uri="{BB962C8B-B14F-4D97-AF65-F5344CB8AC3E}">
        <p14:creationId xmlns:p14="http://schemas.microsoft.com/office/powerpoint/2010/main" val="2021119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A167C-314A-0A62-55E3-5D8507F1C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90207034-DCAF-B445-474B-326CF33B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0E94CAE6-F9B3-DAC2-685F-697AE910D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B388C03A-82BB-4B64-A960-CE9FC4255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7" name="Marcador de contenido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1868A88-4FB5-0ED1-2876-0DCDE96B4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8917" y="1116480"/>
            <a:ext cx="4248405" cy="2700000"/>
          </a:xfr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3C7776-52C6-39D0-10D2-E0D8F7162D5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7747" y="3869261"/>
            <a:ext cx="4219575" cy="270510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604B042-05B1-6327-E60D-282479BC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982" y="-90338"/>
            <a:ext cx="6310120" cy="1269729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Consolas"/>
              </a:rPr>
              <a:t>Evolución por época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2E9CA4A-3021-1FD5-B664-6581B81DA4C8}"/>
              </a:ext>
            </a:extLst>
          </p:cNvPr>
          <p:cNvSpPr txBox="1"/>
          <p:nvPr/>
        </p:nvSpPr>
        <p:spPr>
          <a:xfrm>
            <a:off x="4628658" y="3447148"/>
            <a:ext cx="22036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accuracy: 0.99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1D5204-F466-D28B-FA8D-4BC12C83F3F4}"/>
              </a:ext>
            </a:extLst>
          </p:cNvPr>
          <p:cNvSpPr txBox="1"/>
          <p:nvPr/>
        </p:nvSpPr>
        <p:spPr>
          <a:xfrm>
            <a:off x="4628658" y="6205029"/>
            <a:ext cx="20182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Auc-roc: 0.99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469C37D-70BB-6439-4C9F-B9DA2CB47B3D}"/>
              </a:ext>
            </a:extLst>
          </p:cNvPr>
          <p:cNvSpPr txBox="1"/>
          <p:nvPr/>
        </p:nvSpPr>
        <p:spPr>
          <a:xfrm>
            <a:off x="347713" y="2882690"/>
            <a:ext cx="281116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lt"/>
                <a:cs typeface="+mn-lt"/>
              </a:rPr>
              <a:t>Gestión de nulos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+mn-lt"/>
              <a:cs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lt"/>
                <a:cs typeface="+mn-lt"/>
              </a:rPr>
              <a:t>Counter()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Organizar fechas</a:t>
            </a:r>
          </a:p>
        </p:txBody>
      </p:sp>
    </p:spTree>
    <p:extLst>
      <p:ext uri="{BB962C8B-B14F-4D97-AF65-F5344CB8AC3E}">
        <p14:creationId xmlns:p14="http://schemas.microsoft.com/office/powerpoint/2010/main" val="1546828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03EBD0F-0C07-A20D-218F-11AA80890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93965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DCBB2D-7C4C-AFBC-3E0B-2802FAC9B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135349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80ACA53-A5FC-0CDE-926C-19C6D5834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80575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EAD1AF-9AEF-CBF2-B135-328D432D0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124143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803989-F647-09A2-1FE0-A73F804D1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51465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6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6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6" name="Picture 6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FDB42B-88D6-9B39-5CB7-B9AC958E6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000" y="540000"/>
            <a:ext cx="9601219" cy="5760732"/>
          </a:xfrm>
        </p:spPr>
      </p:pic>
    </p:spTree>
    <p:extLst>
      <p:ext uri="{BB962C8B-B14F-4D97-AF65-F5344CB8AC3E}">
        <p14:creationId xmlns:p14="http://schemas.microsoft.com/office/powerpoint/2010/main" val="2356876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206</TotalTime>
  <Words>120</Words>
  <Application>Microsoft Office PowerPoint</Application>
  <PresentationFormat>Panorámica</PresentationFormat>
  <Paragraphs>26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-apple-system</vt:lpstr>
      <vt:lpstr>Arial</vt:lpstr>
      <vt:lpstr>Calibri</vt:lpstr>
      <vt:lpstr>Century Gothic</vt:lpstr>
      <vt:lpstr>Consolas</vt:lpstr>
      <vt:lpstr>Wingdings</vt:lpstr>
      <vt:lpstr>Estela de condensación</vt:lpstr>
      <vt:lpstr>PROYECTO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Lluvia media por ciudades en Australia</vt:lpstr>
      <vt:lpstr>Relación entre las temperaturas máximas / mínimas, precipitación por ciudad</vt:lpstr>
      <vt:lpstr>Relación entre Humedad Promedio y Lluvia Promedio por Ciudad</vt:lpstr>
      <vt:lpstr>Relación entre Presión Atmosférica Promedio y Lluvia Promedio por Ciudad </vt:lpstr>
      <vt:lpstr>Presentación de PowerPoint</vt:lpstr>
      <vt:lpstr>Primer modelo</vt:lpstr>
      <vt:lpstr>Relación entre las variables Humedad, Presión Atmosférica, Temperatura y Viento con la LLuvia</vt:lpstr>
      <vt:lpstr>Relación entre las variables Humedad, Presión Atmosférica, Temperatura y Viento con la Lluvia, DF equipo</vt:lpstr>
      <vt:lpstr>días con lluvia en ambos DataFrames </vt:lpstr>
      <vt:lpstr>Relación Ciudad-Fechas</vt:lpstr>
      <vt:lpstr>Evolución por época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EMR</dc:creator>
  <cp:lastModifiedBy>Enric Martínez Romero</cp:lastModifiedBy>
  <cp:revision>39</cp:revision>
  <dcterms:created xsi:type="dcterms:W3CDTF">2024-01-16T21:07:55Z</dcterms:created>
  <dcterms:modified xsi:type="dcterms:W3CDTF">2024-01-17T16:48:41Z</dcterms:modified>
</cp:coreProperties>
</file>