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441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/>
    <p:restoredTop sz="94689"/>
  </p:normalViewPr>
  <p:slideViewPr>
    <p:cSldViewPr snapToGrid="0" snapToObjects="1">
      <p:cViewPr>
        <p:scale>
          <a:sx n="140" d="100"/>
          <a:sy n="140" d="100"/>
        </p:scale>
        <p:origin x="340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09664-38AB-EB42-A243-5DCBA1D0D42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C5B7B-07C0-C14F-8A0C-68AACF78F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C5B7B-07C0-C14F-8A0C-68AACF78F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0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18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1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499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1"/>
            <a:ext cx="10515600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6456"/>
            <a:ext cx="5157787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1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E0EC-8582-A24F-AAC3-78A8A1CD8A75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" y="949250"/>
            <a:ext cx="2623758" cy="209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77" y="949250"/>
            <a:ext cx="2509821" cy="2097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498" y="954051"/>
            <a:ext cx="2681549" cy="209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047" y="949249"/>
            <a:ext cx="2743200" cy="20960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446" y="47655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Balanced EI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5445" y="47655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Neural Mass </a:t>
            </a:r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8588" y="47655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Hopf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755" y="47655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Noisy degree Model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3643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4593" y="476553"/>
            <a:ext cx="23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2015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008" y="3238231"/>
            <a:ext cx="2223361" cy="6851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78" y="4326095"/>
            <a:ext cx="2658038" cy="22180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627" y="4286777"/>
            <a:ext cx="2646555" cy="23341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5767CB-CDB6-D14D-B612-916A0FDEC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2627" y="8893445"/>
            <a:ext cx="2669326" cy="241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186D2-8C09-0D41-836D-57AC720839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0838" y="6559329"/>
            <a:ext cx="2649536" cy="2334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68F1D-28D0-1B45-BE2E-6ECEB19646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64" y="4286777"/>
            <a:ext cx="2495607" cy="2257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A8D0E-681F-524D-9822-8379806B43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5451" y="6559329"/>
            <a:ext cx="2589312" cy="2334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EA8C1-CC7A-A04F-BA63-4E506E1BC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0157" y="8908633"/>
            <a:ext cx="2614451" cy="2349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09523B-2C4D-5D48-82F1-3654333437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4921" y="4306184"/>
            <a:ext cx="2521814" cy="22531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334ADB-8C4E-364E-858A-79F6457287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50338" y="6521621"/>
            <a:ext cx="2690987" cy="2371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8D44FF-7921-414C-915F-40F25C612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2292" y="8863989"/>
            <a:ext cx="2754627" cy="24151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75D5EF-FBBD-414D-B8F6-26A9830F67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7694" y="8919914"/>
            <a:ext cx="2631039" cy="2338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93AA02-447C-F64B-925B-5874831A4C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5407" y="6559330"/>
            <a:ext cx="2581958" cy="2304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154FEF-75CF-3A45-9CC0-1359445AF6C1}"/>
              </a:ext>
            </a:extLst>
          </p:cNvPr>
          <p:cNvSpPr txBox="1"/>
          <p:nvPr/>
        </p:nvSpPr>
        <p:spPr>
          <a:xfrm rot="16200000">
            <a:off x="-424944" y="5230791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ICA-AROMA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71165A-4964-D240-A78A-A35D42BDA47B}"/>
              </a:ext>
            </a:extLst>
          </p:cNvPr>
          <p:cNvSpPr txBox="1"/>
          <p:nvPr/>
        </p:nvSpPr>
        <p:spPr>
          <a:xfrm rot="16200000">
            <a:off x="-671005" y="7580801"/>
            <a:ext cx="1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ICA-AROMA+GSR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D7EE9-E01A-BA4C-BC4B-15ADFACAE9A4}"/>
              </a:ext>
            </a:extLst>
          </p:cNvPr>
          <p:cNvSpPr txBox="1"/>
          <p:nvPr/>
        </p:nvSpPr>
        <p:spPr>
          <a:xfrm rot="16200000">
            <a:off x="-760772" y="9857657"/>
            <a:ext cx="19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ICA-AROMA+DiCER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8E0093-67F4-B54A-A3ED-A67F727798B6}"/>
              </a:ext>
            </a:extLst>
          </p:cNvPr>
          <p:cNvCxnSpPr/>
          <p:nvPr/>
        </p:nvCxnSpPr>
        <p:spPr>
          <a:xfrm>
            <a:off x="710714" y="4371815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938E93-E8A2-3841-BC5A-F638BEE7A172}"/>
              </a:ext>
            </a:extLst>
          </p:cNvPr>
          <p:cNvCxnSpPr/>
          <p:nvPr/>
        </p:nvCxnSpPr>
        <p:spPr>
          <a:xfrm>
            <a:off x="710714" y="6685247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21E83B-2B67-DD44-897F-92AAFE3C634A}"/>
              </a:ext>
            </a:extLst>
          </p:cNvPr>
          <p:cNvCxnSpPr/>
          <p:nvPr/>
        </p:nvCxnSpPr>
        <p:spPr>
          <a:xfrm>
            <a:off x="710714" y="9053543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8D1362-CA1C-A04F-9B4C-0FAA5409AD75}"/>
              </a:ext>
            </a:extLst>
          </p:cNvPr>
          <p:cNvCxnSpPr/>
          <p:nvPr/>
        </p:nvCxnSpPr>
        <p:spPr>
          <a:xfrm>
            <a:off x="3280178" y="4371815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501212-8B67-8949-8E33-72A7FA2397B8}"/>
              </a:ext>
            </a:extLst>
          </p:cNvPr>
          <p:cNvCxnSpPr/>
          <p:nvPr/>
        </p:nvCxnSpPr>
        <p:spPr>
          <a:xfrm>
            <a:off x="3280178" y="6685247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4CB826-36D3-9748-8C9F-4733E7CF015F}"/>
              </a:ext>
            </a:extLst>
          </p:cNvPr>
          <p:cNvCxnSpPr/>
          <p:nvPr/>
        </p:nvCxnSpPr>
        <p:spPr>
          <a:xfrm>
            <a:off x="3280178" y="9053543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1A859-0FFC-844C-851A-DFA5E312DEE8}"/>
              </a:ext>
            </a:extLst>
          </p:cNvPr>
          <p:cNvCxnSpPr/>
          <p:nvPr/>
        </p:nvCxnSpPr>
        <p:spPr>
          <a:xfrm>
            <a:off x="5877074" y="4371815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92A951-6637-7545-B168-B305398E852F}"/>
              </a:ext>
            </a:extLst>
          </p:cNvPr>
          <p:cNvCxnSpPr/>
          <p:nvPr/>
        </p:nvCxnSpPr>
        <p:spPr>
          <a:xfrm>
            <a:off x="5877074" y="6685247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937058-78A2-844D-85F4-8EA3CE89EF2F}"/>
              </a:ext>
            </a:extLst>
          </p:cNvPr>
          <p:cNvCxnSpPr/>
          <p:nvPr/>
        </p:nvCxnSpPr>
        <p:spPr>
          <a:xfrm>
            <a:off x="5977658" y="9053543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814612-CEEA-424D-A944-98D56CD74095}"/>
              </a:ext>
            </a:extLst>
          </p:cNvPr>
          <p:cNvCxnSpPr/>
          <p:nvPr/>
        </p:nvCxnSpPr>
        <p:spPr>
          <a:xfrm>
            <a:off x="8519690" y="4371815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6EC261-B9E5-7047-ABA8-DBB6EBEC6159}"/>
              </a:ext>
            </a:extLst>
          </p:cNvPr>
          <p:cNvCxnSpPr/>
          <p:nvPr/>
        </p:nvCxnSpPr>
        <p:spPr>
          <a:xfrm>
            <a:off x="8528834" y="6685247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A0714B-59F2-174F-A739-C8D76DEF941F}"/>
              </a:ext>
            </a:extLst>
          </p:cNvPr>
          <p:cNvCxnSpPr/>
          <p:nvPr/>
        </p:nvCxnSpPr>
        <p:spPr>
          <a:xfrm>
            <a:off x="8519690" y="9053543"/>
            <a:ext cx="2041630" cy="20416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C7CB8B-56E4-DB44-AA43-864C789607C1}"/>
              </a:ext>
            </a:extLst>
          </p:cNvPr>
          <p:cNvSpPr txBox="1"/>
          <p:nvPr/>
        </p:nvSpPr>
        <p:spPr>
          <a:xfrm>
            <a:off x="3735653" y="388726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Best fitting FC matrices per model vs Data</a:t>
            </a:r>
          </a:p>
        </p:txBody>
      </p:sp>
    </p:spTree>
    <p:extLst>
      <p:ext uri="{BB962C8B-B14F-4D97-AF65-F5344CB8AC3E}">
        <p14:creationId xmlns:p14="http://schemas.microsoft.com/office/powerpoint/2010/main" val="198282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31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Aquino Kevin</dc:creator>
  <cp:lastModifiedBy>Kevin Aquino</cp:lastModifiedBy>
  <cp:revision>12</cp:revision>
  <dcterms:created xsi:type="dcterms:W3CDTF">2020-02-12T23:52:41Z</dcterms:created>
  <dcterms:modified xsi:type="dcterms:W3CDTF">2020-02-13T22:03:42Z</dcterms:modified>
</cp:coreProperties>
</file>