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14417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30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09664-38AB-EB42-A243-5DCBA1D0D427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1143000"/>
            <a:ext cx="2609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C5B7B-07C0-C14F-8A0C-68AACF78F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C5B7B-07C0-C14F-8A0C-68AACF78F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0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9560"/>
            <a:ext cx="10363200" cy="501948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72618"/>
            <a:ext cx="9144000" cy="34809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7608"/>
            <a:ext cx="2628900" cy="12218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7608"/>
            <a:ext cx="7734300" cy="12218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4411"/>
            <a:ext cx="10515600" cy="599735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48499"/>
            <a:ext cx="10515600" cy="315386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8039"/>
            <a:ext cx="5181600" cy="9147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8039"/>
            <a:ext cx="5181600" cy="9147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7611"/>
            <a:ext cx="10515600" cy="278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4334"/>
            <a:ext cx="5157787" cy="17321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6456"/>
            <a:ext cx="5157787" cy="77461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4334"/>
            <a:ext cx="5183188" cy="17321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6456"/>
            <a:ext cx="5183188" cy="77461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1178"/>
            <a:ext cx="3932237" cy="336412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5881"/>
            <a:ext cx="6172200" cy="1024589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5302"/>
            <a:ext cx="3932237" cy="80131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1178"/>
            <a:ext cx="3932237" cy="336412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5881"/>
            <a:ext cx="6172200" cy="1024589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5302"/>
            <a:ext cx="3932237" cy="80131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E0EC-8582-A24F-AAC3-78A8A1CD8A7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7611"/>
            <a:ext cx="10515600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8039"/>
            <a:ext cx="10515600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63052"/>
            <a:ext cx="27432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E0EC-8582-A24F-AAC3-78A8A1CD8A7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63052"/>
            <a:ext cx="41148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63052"/>
            <a:ext cx="27432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EDD3-5A71-FD45-A553-431280A0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8" y="949250"/>
            <a:ext cx="2623758" cy="2097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677" y="949250"/>
            <a:ext cx="2509821" cy="20975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498" y="954051"/>
            <a:ext cx="2681549" cy="2092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047" y="949249"/>
            <a:ext cx="2743200" cy="20960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8446" y="476553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Unicode MS" charset="0"/>
                <a:ea typeface="Arial Unicode MS" charset="0"/>
                <a:cs typeface="Arial Unicode MS" charset="0"/>
              </a:rPr>
              <a:t>Balanced EI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5445" y="47655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Neural Mass </a:t>
            </a:r>
            <a:r>
              <a:rPr lang="en-US" dirty="0">
                <a:latin typeface="Arial Unicode MS" charset="0"/>
                <a:ea typeface="Arial Unicode MS" charset="0"/>
                <a:cs typeface="Arial Unicode MS" charset="0"/>
              </a:rPr>
              <a:t>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8588" y="47655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Unicode MS" charset="0"/>
                <a:ea typeface="Arial Unicode MS" charset="0"/>
                <a:cs typeface="Arial Unicode MS" charset="0"/>
              </a:rPr>
              <a:t>Hopf 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2755" y="47655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Noisy degree Model</a:t>
            </a:r>
            <a:endParaRPr lang="en-US" dirty="0"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919" y="476553"/>
            <a:ext cx="28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83643" y="476553"/>
            <a:ext cx="28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4593" y="476553"/>
            <a:ext cx="23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42015" y="476553"/>
            <a:ext cx="28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9008" y="3238231"/>
            <a:ext cx="2223361" cy="6851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778" y="4326095"/>
            <a:ext cx="2658038" cy="221804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18" y="6544140"/>
            <a:ext cx="2640346" cy="24151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778" y="8959243"/>
            <a:ext cx="2629275" cy="23493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36258" y="6544140"/>
            <a:ext cx="2725698" cy="241364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52627" y="4286777"/>
            <a:ext cx="2646555" cy="23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2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</TotalTime>
  <Words>16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Aquino Kevin</dc:creator>
  <cp:lastModifiedBy>Aquino Kevin</cp:lastModifiedBy>
  <cp:revision>8</cp:revision>
  <dcterms:created xsi:type="dcterms:W3CDTF">2020-02-12T23:52:41Z</dcterms:created>
  <dcterms:modified xsi:type="dcterms:W3CDTF">2020-02-13T20:23:46Z</dcterms:modified>
</cp:coreProperties>
</file>