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75" d="100"/>
          <a:sy n="175" d="100"/>
        </p:scale>
        <p:origin x="-96" y="-4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32C8-69A7-458B-9684-2BFA64B31948}" type="datetime2">
              <a:rPr lang="en-US" smtClean="0"/>
              <a:t>Tuesday, 10 November 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57FC-95B6-4D89-AFDA-ABA33EE921E5}" type="datetime2">
              <a:rPr lang="en-US" smtClean="0"/>
              <a:t>Tuesday, 10 November 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49AC-EB31-477F-92A9-B1988E232878}" type="datetime2">
              <a:rPr lang="en-US" smtClean="0"/>
              <a:t>Tuesday, 10 November 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3A3-94A6-4E5B-AF39-173ACA3E61CC}" type="datetime2">
              <a:rPr lang="en-US" smtClean="0"/>
              <a:t>Tuesday, 10 November 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D019-A32C-4EAD-B8E6-DBDA699692FD}" type="datetime2">
              <a:rPr lang="en-US" smtClean="0"/>
              <a:t>Tuesday, 10 November 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A98F-560C-4997-81C4-81D4D9187EAB}" type="datetime2">
              <a:rPr lang="en-US" smtClean="0"/>
              <a:t>Tuesday, 10 November 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72B2-CA5C-437D-87D0-8081271A9E4B}" type="datetime2">
              <a:rPr lang="en-US" smtClean="0"/>
              <a:t>Tuesday, 10 November 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4847-11EF-4466-A8AD-85CDB7B49118}" type="datetime2">
              <a:rPr lang="en-US" smtClean="0"/>
              <a:t>Tuesday, 10 November 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457A-3AB9-4880-8A0C-9F8524491207}" type="datetime2">
              <a:rPr lang="en-US" smtClean="0"/>
              <a:t>Tuesday, 10 November 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76D3-5B7F-4300-ABED-C91F1B2AE209}" type="datetime2">
              <a:rPr lang="en-US" smtClean="0"/>
              <a:t>Tuesday, 10 November 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x-none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1E59-17DD-41CE-97CA-624A472382D4}" type="datetime2">
              <a:rPr lang="en-US" smtClean="0"/>
              <a:t>Tuesday, 10 November 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80CB818-7379-467D-8E76-EF9D9074A26C}" type="datetime2">
              <a:rPr lang="en-US" smtClean="0"/>
              <a:t>Tuesday, 10 November 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Mvibe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General tips on how to use 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77867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Mvibe</a:t>
            </a:r>
            <a:r>
              <a:rPr lang="en-US" dirty="0"/>
              <a:t> </a:t>
            </a:r>
            <a:r>
              <a:rPr lang="en-US" dirty="0" smtClean="0"/>
              <a:t>(soon to be called </a:t>
            </a:r>
            <a:r>
              <a:rPr lang="en-US" dirty="0" err="1" smtClean="0"/>
              <a:t>stimBOLD</a:t>
            </a:r>
            <a:r>
              <a:rPr lang="en-US" dirty="0" smtClean="0"/>
              <a:t>) is currently stored on </a:t>
            </a:r>
            <a:r>
              <a:rPr lang="en-US" dirty="0" err="1" smtClean="0"/>
              <a:t>Github</a:t>
            </a:r>
            <a:r>
              <a:rPr lang="en-US" dirty="0" smtClean="0"/>
              <a:t>.</a:t>
            </a:r>
          </a:p>
          <a:p>
            <a:r>
              <a:rPr lang="en-US" dirty="0" smtClean="0"/>
              <a:t>To make use of the development version, make sure you understand learn the following commands:</a:t>
            </a:r>
          </a:p>
          <a:p>
            <a:pPr lvl="1"/>
            <a:r>
              <a:rPr lang="en-US" dirty="0" err="1" smtClean="0">
                <a:latin typeface="Courier"/>
                <a:cs typeface="Courier"/>
              </a:rPr>
              <a:t>git</a:t>
            </a:r>
            <a:r>
              <a:rPr lang="en-US" dirty="0" smtClean="0">
                <a:latin typeface="Courier"/>
                <a:cs typeface="Courier"/>
              </a:rPr>
              <a:t> push</a:t>
            </a:r>
          </a:p>
          <a:p>
            <a:pPr lvl="1"/>
            <a:r>
              <a:rPr lang="en-US" dirty="0" err="1" smtClean="0">
                <a:latin typeface="Courier"/>
                <a:cs typeface="Courier"/>
              </a:rPr>
              <a:t>git</a:t>
            </a:r>
            <a:r>
              <a:rPr lang="en-US" dirty="0" smtClean="0">
                <a:latin typeface="Courier"/>
                <a:cs typeface="Courier"/>
              </a:rPr>
              <a:t> pull</a:t>
            </a:r>
          </a:p>
          <a:p>
            <a:pPr lvl="1"/>
            <a:r>
              <a:rPr lang="en-US" dirty="0" err="1" smtClean="0">
                <a:latin typeface="Courier"/>
                <a:cs typeface="Courier"/>
              </a:rPr>
              <a:t>Git</a:t>
            </a:r>
            <a:r>
              <a:rPr lang="en-US" dirty="0" smtClean="0">
                <a:latin typeface="Courier"/>
                <a:cs typeface="Courier"/>
              </a:rPr>
              <a:t> checkout </a:t>
            </a:r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7634969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After you have downloaded the version..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load up the </a:t>
            </a:r>
            <a:r>
              <a:rPr lang="en-US" dirty="0" err="1" smtClean="0"/>
              <a:t>gui</a:t>
            </a:r>
            <a:r>
              <a:rPr lang="en-US" dirty="0" smtClean="0"/>
              <a:t>, in </a:t>
            </a:r>
            <a:r>
              <a:rPr lang="en-US" dirty="0" err="1" smtClean="0"/>
              <a:t>matlab</a:t>
            </a:r>
            <a:r>
              <a:rPr lang="en-US" dirty="0" smtClean="0"/>
              <a:t> type:</a:t>
            </a:r>
          </a:p>
          <a:p>
            <a:pPr lvl="1"/>
            <a:r>
              <a:rPr lang="en-US" dirty="0" smtClean="0">
                <a:latin typeface="Courier"/>
                <a:cs typeface="Courier"/>
              </a:rPr>
              <a:t>&gt;&gt; </a:t>
            </a:r>
            <a:r>
              <a:rPr lang="en-US" dirty="0" err="1" smtClean="0">
                <a:latin typeface="Courier"/>
                <a:cs typeface="Courier"/>
              </a:rPr>
              <a:t>mvibe</a:t>
            </a:r>
            <a:endParaRPr lang="en-US" dirty="0" smtClean="0">
              <a:latin typeface="Courier"/>
              <a:cs typeface="Courier"/>
            </a:endParaRPr>
          </a:p>
          <a:p>
            <a:r>
              <a:rPr lang="en-US" dirty="0" smtClean="0">
                <a:cs typeface="Courier"/>
              </a:rPr>
              <a:t>This will load up the following:</a:t>
            </a:r>
            <a:endParaRPr lang="en-US" dirty="0">
              <a:cs typeface="Courier"/>
            </a:endParaRPr>
          </a:p>
        </p:txBody>
      </p:sp>
      <p:pic>
        <p:nvPicPr>
          <p:cNvPr id="4" name="Picture 3" descr="Screen Shot 2015-11-10 at 14.39.0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6799" y="3254265"/>
            <a:ext cx="4254599" cy="2975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5576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Loading a stimulus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72629" y="1600200"/>
            <a:ext cx="2714171" cy="2500086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To load up a stimulus, click on the visual inputs button. </a:t>
            </a:r>
          </a:p>
          <a:p>
            <a:r>
              <a:rPr lang="en-US" dirty="0" smtClean="0"/>
              <a:t>This will bring the following window.</a:t>
            </a:r>
          </a:p>
          <a:p>
            <a:r>
              <a:rPr lang="en-US" dirty="0" smtClean="0"/>
              <a:t>You can choose different formats to load up images</a:t>
            </a:r>
            <a:endParaRPr lang="en-US" dirty="0"/>
          </a:p>
        </p:txBody>
      </p:sp>
      <p:pic>
        <p:nvPicPr>
          <p:cNvPr id="4" name="Picture 3" descr="Screen Shot 2015-11-10 at 14.40.4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657" y="1600200"/>
            <a:ext cx="5467415" cy="319199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 flipV="1">
            <a:off x="798286" y="4463143"/>
            <a:ext cx="108857" cy="126274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22515" y="5740401"/>
            <a:ext cx="69886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Once you have a stimulus loaded you can press this button to redo “retinal processing” that is, </a:t>
            </a:r>
            <a:r>
              <a:rPr lang="en-US" dirty="0" err="1" smtClean="0"/>
              <a:t>resmooth</a:t>
            </a:r>
            <a:r>
              <a:rPr lang="en-US" dirty="0" smtClean="0"/>
              <a:t> the data according to properties in the retina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1988457" y="4354286"/>
            <a:ext cx="638629" cy="9289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2852058" y="4513943"/>
            <a:ext cx="1415142" cy="6676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567543" y="5181600"/>
            <a:ext cx="2404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Smoothing parameter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267200" y="4996934"/>
            <a:ext cx="3263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Max eccentricity of the display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94829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Loading images: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760687" y="1734458"/>
            <a:ext cx="3628570" cy="4684485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To load up images one by one, you can “choose an image”.</a:t>
            </a:r>
          </a:p>
          <a:p>
            <a:r>
              <a:rPr lang="en-US" dirty="0" smtClean="0"/>
              <a:t>After you do enter the start time of this image in the text.</a:t>
            </a:r>
          </a:p>
          <a:p>
            <a:r>
              <a:rPr lang="en-US" dirty="0" smtClean="0"/>
              <a:t>You can load multiple images with “choose a folder”.</a:t>
            </a:r>
          </a:p>
          <a:p>
            <a:r>
              <a:rPr lang="en-US" dirty="0" smtClean="0"/>
              <a:t>Then click “save and back to main GUI”.</a:t>
            </a:r>
          </a:p>
          <a:p>
            <a:r>
              <a:rPr lang="en-US" dirty="0" smtClean="0"/>
              <a:t>You will have to save a text file that saves the stimuli ordering.</a:t>
            </a:r>
            <a:endParaRPr lang="en-US" dirty="0"/>
          </a:p>
        </p:txBody>
      </p:sp>
      <p:pic>
        <p:nvPicPr>
          <p:cNvPr id="6" name="Picture 5" descr="Screen Shot 2015-11-10 at 14.41.0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524000"/>
            <a:ext cx="3491170" cy="2380343"/>
          </a:xfrm>
          <a:prstGeom prst="rect">
            <a:avLst/>
          </a:prstGeom>
        </p:spPr>
      </p:pic>
      <p:pic>
        <p:nvPicPr>
          <p:cNvPr id="7" name="Picture 6" descr="Screen Shot 2015-11-10 at 14.41.2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045197"/>
            <a:ext cx="3492591" cy="2377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7195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Inspecting the images: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21086" y="1850571"/>
            <a:ext cx="3265713" cy="4572000"/>
          </a:xfrm>
        </p:spPr>
        <p:txBody>
          <a:bodyPr/>
          <a:lstStyle/>
          <a:p>
            <a:r>
              <a:rPr lang="en-US" dirty="0" smtClean="0"/>
              <a:t>When you have loaded the images, you can see the images and how they are blurred in the retinal processing.</a:t>
            </a:r>
          </a:p>
          <a:p>
            <a:r>
              <a:rPr lang="en-US" dirty="0" smtClean="0"/>
              <a:t>Click “Close” when you are done.</a:t>
            </a:r>
            <a:endParaRPr lang="en-US" dirty="0"/>
          </a:p>
        </p:txBody>
      </p:sp>
      <p:pic>
        <p:nvPicPr>
          <p:cNvPr id="4" name="Picture 3" descr="Screen Shot 2015-11-10 at 14.41.4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972" y="2292365"/>
            <a:ext cx="4927600" cy="2863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5636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all is done: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75086" y="1600200"/>
            <a:ext cx="3011713" cy="4876800"/>
          </a:xfrm>
        </p:spPr>
        <p:txBody>
          <a:bodyPr>
            <a:normAutofit/>
          </a:bodyPr>
          <a:lstStyle/>
          <a:p>
            <a:r>
              <a:rPr lang="en-US" dirty="0" smtClean="0"/>
              <a:t>After you click go, you the code will begin running, this is the output as shown in the </a:t>
            </a:r>
            <a:r>
              <a:rPr lang="en-US" dirty="0" err="1" smtClean="0"/>
              <a:t>gui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smtClean="0"/>
              <a:t>The first instance will display the mean time courses spatially and temporally.</a:t>
            </a:r>
          </a:p>
        </p:txBody>
      </p:sp>
      <p:pic>
        <p:nvPicPr>
          <p:cNvPr id="5" name="Picture 4" descr="Screen Shot 2015-11-10 at 14.54.3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" y="1836055"/>
            <a:ext cx="4730320" cy="330925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966525" y="3918337"/>
            <a:ext cx="99257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 smtClean="0">
                <a:solidFill>
                  <a:schemeClr val="tx2"/>
                </a:solidFill>
              </a:rPr>
              <a:t>Neural response</a:t>
            </a:r>
            <a:endParaRPr lang="en-US" sz="800" b="1" dirty="0">
              <a:solidFill>
                <a:schemeClr val="tx2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830288" y="3918337"/>
            <a:ext cx="100540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 smtClean="0">
                <a:solidFill>
                  <a:schemeClr val="tx2"/>
                </a:solidFill>
              </a:rPr>
              <a:t>BOLD Response</a:t>
            </a:r>
            <a:endParaRPr lang="en-US" sz="800" b="1" dirty="0">
              <a:solidFill>
                <a:schemeClr val="tx2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966525" y="4708029"/>
            <a:ext cx="100540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 smtClean="0">
                <a:solidFill>
                  <a:schemeClr val="tx2"/>
                </a:solidFill>
              </a:rPr>
              <a:t>Eccentricity Map</a:t>
            </a:r>
            <a:endParaRPr lang="en-US" sz="800" b="1" dirty="0">
              <a:solidFill>
                <a:schemeClr val="tx2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863547" y="4720978"/>
            <a:ext cx="9669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 smtClean="0">
                <a:solidFill>
                  <a:schemeClr val="tx2"/>
                </a:solidFill>
              </a:rPr>
              <a:t>Visual area map</a:t>
            </a:r>
          </a:p>
          <a:p>
            <a:endParaRPr lang="en-US" sz="800" b="1" dirty="0">
              <a:solidFill>
                <a:schemeClr val="tx2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560665" y="4116477"/>
            <a:ext cx="100540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 smtClean="0">
                <a:solidFill>
                  <a:schemeClr val="tx2"/>
                </a:solidFill>
              </a:rPr>
              <a:t>BOLD Response</a:t>
            </a:r>
            <a:endParaRPr lang="en-US" sz="800" b="1" dirty="0">
              <a:solidFill>
                <a:schemeClr val="tx2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573489" y="3520759"/>
            <a:ext cx="99257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 smtClean="0">
                <a:solidFill>
                  <a:schemeClr val="tx2"/>
                </a:solidFill>
              </a:rPr>
              <a:t>Neural response</a:t>
            </a:r>
            <a:endParaRPr lang="en-US" sz="8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84884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5-11-10 at 14.55.0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086" y="1335314"/>
            <a:ext cx="4147653" cy="288569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079999" y="2630714"/>
            <a:ext cx="37954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If you click on any of the parts it will refresh to that time point. 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450969" y="4992913"/>
            <a:ext cx="379548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There is the capability to see how this looks like on the surface, it is currently in the old version (master branch). It will be a default feature in this version shortly.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0535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17</TotalTime>
  <Words>353</Words>
  <Application>Microsoft Macintosh PowerPoint</Application>
  <PresentationFormat>On-screen Show (4:3)</PresentationFormat>
  <Paragraphs>39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Clarity</vt:lpstr>
      <vt:lpstr>Mvibe </vt:lpstr>
      <vt:lpstr>Github</vt:lpstr>
      <vt:lpstr>After you have downloaded the version..</vt:lpstr>
      <vt:lpstr>Loading a stimulus</vt:lpstr>
      <vt:lpstr>Loading images:</vt:lpstr>
      <vt:lpstr>Inspecting the images:</vt:lpstr>
      <vt:lpstr>When all is done: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Mvibe </dc:title>
  <dc:creator>Kevin Aquino</dc:creator>
  <cp:lastModifiedBy>Kevin Aquino</cp:lastModifiedBy>
  <cp:revision>47</cp:revision>
  <dcterms:created xsi:type="dcterms:W3CDTF">2015-11-10T14:42:02Z</dcterms:created>
  <dcterms:modified xsi:type="dcterms:W3CDTF">2015-11-10T14:59:55Z</dcterms:modified>
</cp:coreProperties>
</file>