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12192000" cy="6858000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  <p:embeddedFont>
      <p:font typeface="Bookman Old Style" panose="020506040505050202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AB6B619-4FFA-45DA-BFF5-07ECFF8D26FB}">
  <a:tblStyle styleId="{0AB6B619-4FFA-45DA-BFF5-07ECFF8D2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69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orrasmau08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617921" y="785769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ts val="3400"/>
            </a:pPr>
            <a:r>
              <a:rPr lang="es-419" sz="3600" b="1" dirty="0"/>
              <a:t>Proyecto Final del curso Ingeniería en Software</a:t>
            </a:r>
            <a:endParaRPr sz="3400" b="1" i="0" u="none" strike="noStrike" cap="none" dirty="0">
              <a:solidFill>
                <a:srgbClr val="4A86E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158049" y="3836894"/>
            <a:ext cx="2193009" cy="67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CR" sz="2000" dirty="0">
                <a:solidFill>
                  <a:schemeClr val="accent2"/>
                </a:solidFill>
                <a:latin typeface="Rockwell"/>
                <a:ea typeface="Rockwell"/>
                <a:cs typeface="Rockwell"/>
                <a:sym typeface="Rockwell"/>
              </a:rPr>
              <a:t>Creado por</a:t>
            </a:r>
            <a:r>
              <a:rPr lang="es-CR" sz="2000" dirty="0">
                <a:latin typeface="Rockwell"/>
                <a:ea typeface="Rockwell"/>
                <a:cs typeface="Rockwell"/>
                <a:sym typeface="Rockwell"/>
              </a:rPr>
              <a:t>:</a:t>
            </a:r>
            <a:endParaRPr sz="20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lang="es-CR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20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777318" y="4189850"/>
            <a:ext cx="3922032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2000" b="1" dirty="0">
                <a:solidFill>
                  <a:srgbClr val="008080"/>
                </a:solidFill>
                <a:latin typeface="Rockwell"/>
                <a:ea typeface="Rockwell"/>
                <a:cs typeface="Rockwell"/>
                <a:sym typeface="Rockwell"/>
              </a:rPr>
              <a:t>Kevin Arias| Roque Chacón.</a:t>
            </a:r>
            <a:endParaRPr dirty="0">
              <a:solidFill>
                <a:srgbClr val="00808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6BF02-BB41-457E-BC2D-1888B389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08" y="2392494"/>
            <a:ext cx="4138359" cy="212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BD91BD0-BEDF-4FD0-A8D6-4BA2E2531990}"/>
              </a:ext>
            </a:extLst>
          </p:cNvPr>
          <p:cNvSpPr/>
          <p:nvPr/>
        </p:nvSpPr>
        <p:spPr>
          <a:xfrm>
            <a:off x="5015737" y="2716569"/>
            <a:ext cx="352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b="1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Horarios </a:t>
            </a:r>
            <a:r>
              <a:rPr lang="es-419" sz="2400" b="1" dirty="0" err="1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EconoMás</a:t>
            </a:r>
            <a:endParaRPr lang="es-419" sz="2400" b="1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E2B889F-7F5A-4429-909A-777DDF80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2019300"/>
            <a:ext cx="5276850" cy="4838700"/>
          </a:xfrm>
          <a:prstGeom prst="rect">
            <a:avLst/>
          </a:prstGeom>
        </p:spPr>
      </p:pic>
      <p:sp>
        <p:nvSpPr>
          <p:cNvPr id="141" name="Shape 141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43320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Descripción del Problema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-519953" y="2492188"/>
            <a:ext cx="11792753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ctr">
              <a:spcBef>
                <a:spcPts val="0"/>
              </a:spcBef>
            </a:pPr>
            <a: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Administración de horarios.</a:t>
            </a:r>
          </a:p>
          <a:p>
            <a:pPr indent="-457200" algn="ctr">
              <a:spcBef>
                <a:spcPts val="0"/>
              </a:spcBef>
            </a:pPr>
            <a:r>
              <a:rPr lang="es-CR" sz="3200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Puntos de venta.	</a:t>
            </a:r>
          </a:p>
          <a:p>
            <a:pPr indent="-457200" algn="ctr">
              <a:spcBef>
                <a:spcPts val="0"/>
              </a:spcBef>
            </a:pPr>
            <a: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Numero de colaboradores.</a:t>
            </a:r>
          </a:p>
          <a:p>
            <a:pPr indent="-457200" algn="ctr">
              <a:spcBef>
                <a:spcPts val="0"/>
              </a:spcBef>
            </a:pPr>
            <a:r>
              <a:rPr lang="es-CR" sz="3200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Manipulación de horarios</a:t>
            </a:r>
            <a: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200" i="0" u="none" strike="noStrike" cap="none" dirty="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608351-75B3-45E6-A422-C5B8D2B2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13" y="2364558"/>
            <a:ext cx="4392987" cy="2823034"/>
          </a:xfrm>
          <a:prstGeom prst="rect">
            <a:avLst/>
          </a:prstGeom>
        </p:spPr>
      </p:pic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6350" y="1915825"/>
            <a:ext cx="106593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s-CR" sz="2400" i="0" u="none" strike="noStrike" cap="none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i="0" u="none" strike="noStrike" cap="none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05545" y="37237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Justificación.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2605EC-C516-46AC-90C4-EAA96270796B}"/>
              </a:ext>
            </a:extLst>
          </p:cNvPr>
          <p:cNvSpPr txBox="1"/>
          <p:nvPr/>
        </p:nvSpPr>
        <p:spPr>
          <a:xfrm>
            <a:off x="1062835" y="2591135"/>
            <a:ext cx="100663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>
                <a:solidFill>
                  <a:schemeClr val="accent5"/>
                </a:solidFill>
                <a:latin typeface="Rockwell" panose="02060603020205020403" pitchFamily="18" charset="0"/>
              </a:rPr>
              <a:t>Rapidez</a:t>
            </a:r>
          </a:p>
          <a:p>
            <a:endParaRPr lang="es-CR" sz="2400" dirty="0">
              <a:solidFill>
                <a:schemeClr val="accent5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>
                <a:solidFill>
                  <a:schemeClr val="accent5"/>
                </a:solidFill>
                <a:latin typeface="Rockwell" panose="02060603020205020403" pitchFamily="18" charset="0"/>
              </a:rPr>
              <a:t>Eficiencia</a:t>
            </a:r>
          </a:p>
          <a:p>
            <a:endParaRPr lang="es-CR" sz="2400" dirty="0">
              <a:solidFill>
                <a:schemeClr val="accent5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>
                <a:solidFill>
                  <a:schemeClr val="accent5"/>
                </a:solidFill>
                <a:latin typeface="Rockwell" panose="02060603020205020403" pitchFamily="18" charset="0"/>
              </a:rPr>
              <a:t>Toma de decisiones mas pronta</a:t>
            </a:r>
            <a:r>
              <a:rPr lang="es-CR" dirty="0"/>
              <a:t>.</a:t>
            </a:r>
          </a:p>
          <a:p>
            <a:endParaRPr lang="es-C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227400" y="2774675"/>
            <a:ext cx="87762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100"/>
              <a:buNone/>
            </a:pPr>
            <a:r>
              <a:rPr lang="es-419" sz="2400" dirty="0">
                <a:solidFill>
                  <a:schemeClr val="accent5"/>
                </a:solidFill>
              </a:rPr>
              <a:t>Desarrollar una aplicación web para el mejoramiento de la gestión de horarios, para la empresa ECONOMAS.</a:t>
            </a:r>
            <a:endParaRPr lang="en-US" sz="2400" dirty="0">
              <a:solidFill>
                <a:schemeClr val="accent5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4995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i="0" u="none" strike="noStrike" cap="none" dirty="0">
                <a:solidFill>
                  <a:srgbClr val="FFFFFF"/>
                </a:solidFill>
              </a:rPr>
              <a:t>Objetivo</a:t>
            </a:r>
            <a:endParaRPr sz="3400" i="0" u="none" strike="noStrike" cap="none" dirty="0">
              <a:solidFill>
                <a:srgbClr val="FFFFFF"/>
              </a:solidFill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16971"/>
          <a:stretch/>
        </p:blipFill>
        <p:spPr>
          <a:xfrm>
            <a:off x="1" y="4485380"/>
            <a:ext cx="2904564" cy="237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B9B5CB2-EB04-4823-B104-40F4557E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9402"/>
            <a:ext cx="3099908" cy="2775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79420" y="372363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Herramientas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7C090F-8526-4A7E-B979-D7E0A969EA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0" y="1745232"/>
            <a:ext cx="2857500" cy="1714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67BA70-7BC9-4D1B-94C7-3431ED8D770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52" y="1698663"/>
            <a:ext cx="2127519" cy="19520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067BD0-D79D-4103-B85F-274357B1BE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5" y="4612867"/>
            <a:ext cx="3571875" cy="1905000"/>
          </a:xfrm>
          <a:prstGeom prst="rect">
            <a:avLst/>
          </a:prstGeom>
        </p:spPr>
      </p:pic>
      <p:pic>
        <p:nvPicPr>
          <p:cNvPr id="11" name="Imagen 10" descr="Resultado de imagen para mysql">
            <a:extLst>
              <a:ext uri="{FF2B5EF4-FFF2-40B4-BE49-F238E27FC236}">
                <a16:creationId xmlns:a16="http://schemas.microsoft.com/office/drawing/2014/main" id="{BFB1EB57-631A-4BEF-8933-CF2A4C58D05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75" y="3459732"/>
            <a:ext cx="2857500" cy="147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1318" y="2617693"/>
            <a:ext cx="10975182" cy="27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</a:pPr>
            <a:r>
              <a:rPr lang="es-419" sz="2400" dirty="0">
                <a:solidFill>
                  <a:schemeClr val="accent5"/>
                </a:solidFill>
              </a:rPr>
              <a:t>Calidad de la aplicación </a:t>
            </a:r>
          </a:p>
          <a:p>
            <a:pPr marL="469900" indent="-3429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</a:pPr>
            <a:r>
              <a:rPr lang="es-419" sz="2400" dirty="0">
                <a:solidFill>
                  <a:schemeClr val="accent5"/>
                </a:solidFill>
              </a:rPr>
              <a:t> Permitiría la escalabilidad a futuro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0670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Técnica 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26" name="Picture 2" descr="Image result for modelo vista controlador">
            <a:extLst>
              <a:ext uri="{FF2B5EF4-FFF2-40B4-BE49-F238E27FC236}">
                <a16:creationId xmlns:a16="http://schemas.microsoft.com/office/drawing/2014/main" id="{643334D8-1400-4B64-8334-1EE45C97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800" y="183543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9200" y="2561547"/>
            <a:ext cx="10353600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s-CR" b="1" dirty="0"/>
              <a:t>Maureen María Porras Méndez</a:t>
            </a:r>
          </a:p>
          <a:p>
            <a:pPr fontAlgn="base"/>
            <a:r>
              <a:rPr lang="es-CR" dirty="0">
                <a:hlinkClick r:id="rId3"/>
              </a:rPr>
              <a:t>porrasmau08@gmail.com</a:t>
            </a:r>
            <a:endParaRPr lang="es-CR" dirty="0"/>
          </a:p>
          <a:p>
            <a:pPr fontAlgn="base"/>
            <a:r>
              <a:rPr lang="es-CR" b="1" dirty="0"/>
              <a:t>Supermercados ECONO </a:t>
            </a:r>
            <a:r>
              <a:rPr lang="es-CR" b="1" i="1" dirty="0"/>
              <a:t>más </a:t>
            </a:r>
            <a:r>
              <a:rPr lang="es-CR" dirty="0"/>
              <a:t>| (506) 2474-4399 Ext. 115</a:t>
            </a: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4995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419" sz="3400" b="1" i="0" u="none" strike="noStrike" cap="none" dirty="0">
                <a:solidFill>
                  <a:srgbClr val="FFFFFF"/>
                </a:solidFill>
                <a:latin typeface="Montserrat" panose="02000505000000020004" pitchFamily="2" charset="0"/>
                <a:ea typeface="Bookman Old Style"/>
                <a:cs typeface="Bookman Old Style"/>
                <a:sym typeface="Bookman Old Style"/>
              </a:rPr>
              <a:t>Información</a:t>
            </a:r>
            <a:r>
              <a:rPr lang="es-419" dirty="0">
                <a:solidFill>
                  <a:srgbClr val="FFFFFF"/>
                </a:solidFill>
                <a:latin typeface="Montserrat" panose="02000505000000020004" pitchFamily="2" charset="0"/>
              </a:rPr>
              <a:t> del cliente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9200" y="2561547"/>
            <a:ext cx="10353600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 fontAlgn="base">
              <a:buNone/>
            </a:pP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4995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419" sz="3400" b="1" i="0" u="none" strike="noStrike" cap="none" dirty="0">
                <a:solidFill>
                  <a:srgbClr val="FFFFFF"/>
                </a:solidFill>
                <a:latin typeface="Montserrat" panose="02000505000000020004" pitchFamily="2" charset="0"/>
                <a:ea typeface="Bookman Old Style"/>
                <a:cs typeface="Bookman Old Style"/>
                <a:sym typeface="Bookman Old Style"/>
              </a:rPr>
              <a:t>Aceptación del Cliente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AB8E4B-155A-478A-95F2-9618D2FE74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42" y="1489575"/>
            <a:ext cx="7010400" cy="73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D6BF02-BB41-457E-BC2D-1888B389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68" y="1408271"/>
            <a:ext cx="6801168" cy="3486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269784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</Words>
  <Application>Microsoft Office PowerPoint</Application>
  <PresentationFormat>Panorámica</PresentationFormat>
  <Paragraphs>28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Cambria</vt:lpstr>
      <vt:lpstr>Nunito</vt:lpstr>
      <vt:lpstr>Arial</vt:lpstr>
      <vt:lpstr>Calibri</vt:lpstr>
      <vt:lpstr>Montserrat</vt:lpstr>
      <vt:lpstr>Rockwell</vt:lpstr>
      <vt:lpstr>Times New Roman</vt:lpstr>
      <vt:lpstr>Bookman Old Style</vt:lpstr>
      <vt:lpstr>Shift</vt:lpstr>
      <vt:lpstr>Proyecto Final del curso Ingeniería en Software</vt:lpstr>
      <vt:lpstr>Descripción del Problema</vt:lpstr>
      <vt:lpstr>Justificación.</vt:lpstr>
      <vt:lpstr>Objetivo</vt:lpstr>
      <vt:lpstr>Herramientas</vt:lpstr>
      <vt:lpstr>Técnica </vt:lpstr>
      <vt:lpstr>Información del cliente</vt:lpstr>
      <vt:lpstr>Aceptación del Cliente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del curso Ingeniería en Software</dc:title>
  <dc:creator>Roque Chacón</dc:creator>
  <cp:lastModifiedBy>Roque Chacón</cp:lastModifiedBy>
  <cp:revision>6</cp:revision>
  <dcterms:modified xsi:type="dcterms:W3CDTF">2018-04-18T14:29:59Z</dcterms:modified>
</cp:coreProperties>
</file>